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667" autoAdjust="0"/>
  </p:normalViewPr>
  <p:slideViewPr>
    <p:cSldViewPr>
      <p:cViewPr varScale="1">
        <p:scale>
          <a:sx n="104" d="100"/>
          <a:sy n="104" d="100"/>
        </p:scale>
        <p:origin x="-1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588F2-4A0D-44F2-9BA6-E0D3EB053B3D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AEA87-DF9D-42BD-9AA3-B42A73C8B6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imatechange2013.org/images/report/WG1AR5_TS_FINA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Zpracování </a:t>
            </a:r>
            <a:r>
              <a:rPr lang="cs-CZ" b="1" dirty="0" err="1" smtClean="0"/>
              <a:t>Technical</a:t>
            </a:r>
            <a:r>
              <a:rPr lang="cs-CZ" b="1" dirty="0" smtClean="0"/>
              <a:t> </a:t>
            </a:r>
            <a:r>
              <a:rPr lang="cs-CZ" b="1" dirty="0" err="1" smtClean="0"/>
              <a:t>Summary</a:t>
            </a:r>
            <a:r>
              <a:rPr lang="cs-CZ" b="1" dirty="0" smtClean="0"/>
              <a:t> IPCC AR 5 WG 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Z0151 Změny a kolísání podnebí</a:t>
            </a:r>
          </a:p>
          <a:p>
            <a:r>
              <a:rPr lang="cs-CZ" dirty="0" smtClean="0"/>
              <a:t>Zadání cvičení </a:t>
            </a:r>
            <a:r>
              <a:rPr lang="cs-CZ" dirty="0" smtClean="0"/>
              <a:t>4</a:t>
            </a:r>
            <a:endParaRPr lang="cs-CZ" dirty="0" smtClean="0"/>
          </a:p>
          <a:p>
            <a:r>
              <a:rPr lang="cs-CZ" dirty="0"/>
              <a:t>9</a:t>
            </a:r>
            <a:r>
              <a:rPr lang="cs-CZ" dirty="0" smtClean="0"/>
              <a:t>. 4. </a:t>
            </a:r>
            <a:r>
              <a:rPr lang="cs-CZ" dirty="0" smtClean="0"/>
              <a:t>2014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36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Zadání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Vytvořte pracovní skupiny </a:t>
            </a:r>
            <a:r>
              <a:rPr lang="cs-CZ" dirty="0" smtClean="0"/>
              <a:t>(3 trojice, 1 dvojice)</a:t>
            </a:r>
            <a:endParaRPr lang="cs-CZ" dirty="0" smtClean="0"/>
          </a:p>
          <a:p>
            <a:r>
              <a:rPr lang="cs-CZ" dirty="0" smtClean="0"/>
              <a:t>Vyberte si jedno téma z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Summary</a:t>
            </a:r>
            <a:r>
              <a:rPr lang="cs-CZ" dirty="0" smtClean="0"/>
              <a:t> IPCC AR 5 WG I a zapište svá jména do archu s tématy</a:t>
            </a:r>
          </a:p>
          <a:p>
            <a:endParaRPr lang="cs-CZ" dirty="0"/>
          </a:p>
          <a:p>
            <a:r>
              <a:rPr lang="cs-CZ" b="1" dirty="0" smtClean="0"/>
              <a:t>Témata</a:t>
            </a:r>
            <a:r>
              <a:rPr lang="cs-CZ" b="1" dirty="0"/>
              <a:t>: 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TS.1 </a:t>
            </a:r>
            <a:r>
              <a:rPr lang="cs-CZ" dirty="0" err="1"/>
              <a:t>Introduction</a:t>
            </a:r>
            <a:r>
              <a:rPr lang="cs-CZ" dirty="0"/>
              <a:t> – TS.2 </a:t>
            </a:r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(</a:t>
            </a:r>
            <a:r>
              <a:rPr lang="cs-CZ" i="1" dirty="0"/>
              <a:t>s. 35–52</a:t>
            </a:r>
            <a:r>
              <a:rPr lang="cs-CZ" dirty="0" smtClean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TS.3 </a:t>
            </a:r>
            <a:r>
              <a:rPr lang="cs-CZ" dirty="0" err="1"/>
              <a:t>Drivers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– TS.4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Recent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(</a:t>
            </a:r>
            <a:r>
              <a:rPr lang="cs-CZ" i="1" dirty="0"/>
              <a:t>s. 53–78</a:t>
            </a:r>
            <a:r>
              <a:rPr lang="cs-CZ" i="1" dirty="0" smtClean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TS.5 </a:t>
            </a:r>
            <a:r>
              <a:rPr lang="cs-CZ" dirty="0" err="1"/>
              <a:t>Projections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and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- TS.5.6 Long-term </a:t>
            </a:r>
            <a:r>
              <a:rPr lang="cs-CZ" dirty="0" err="1"/>
              <a:t>Projections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Carbon</a:t>
            </a:r>
            <a:r>
              <a:rPr lang="cs-CZ" dirty="0"/>
              <a:t> and </a:t>
            </a:r>
            <a:r>
              <a:rPr lang="cs-CZ" dirty="0" err="1"/>
              <a:t>Other</a:t>
            </a:r>
            <a:r>
              <a:rPr lang="cs-CZ" dirty="0"/>
              <a:t>  </a:t>
            </a:r>
            <a:r>
              <a:rPr lang="cs-CZ" dirty="0" err="1"/>
              <a:t>Biogeochemical</a:t>
            </a:r>
            <a:r>
              <a:rPr lang="cs-CZ" dirty="0"/>
              <a:t> </a:t>
            </a:r>
            <a:r>
              <a:rPr lang="cs-CZ" dirty="0" err="1"/>
              <a:t>Cycles</a:t>
            </a:r>
            <a:r>
              <a:rPr lang="cs-CZ" dirty="0"/>
              <a:t> (</a:t>
            </a:r>
            <a:r>
              <a:rPr lang="cs-CZ" i="1" dirty="0"/>
              <a:t>s. 79–97</a:t>
            </a:r>
            <a:r>
              <a:rPr lang="cs-CZ" i="1" dirty="0" smtClean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Box TS.7: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Geoengineering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TS.6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Uncertainties</a:t>
            </a:r>
            <a:r>
              <a:rPr lang="cs-CZ" dirty="0"/>
              <a:t> (</a:t>
            </a:r>
            <a:r>
              <a:rPr lang="cs-CZ" i="1" dirty="0"/>
              <a:t>s. 98–115</a:t>
            </a:r>
            <a:r>
              <a:rPr lang="cs-CZ" i="1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9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Odkaz na TS: 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www.climatechange2013.org/images/report/WG1AR5_TS_FINAL.pdf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Výstupem bude </a:t>
            </a:r>
            <a:r>
              <a:rPr lang="cs-CZ" b="1" dirty="0" smtClean="0"/>
              <a:t>referát</a:t>
            </a:r>
            <a:r>
              <a:rPr lang="cs-CZ" dirty="0" smtClean="0"/>
              <a:t> (min. 1 normostrana textu, obr., grafy, podstatné </a:t>
            </a:r>
            <a:r>
              <a:rPr lang="cs-CZ" dirty="0" err="1" smtClean="0"/>
              <a:t>info</a:t>
            </a:r>
            <a:r>
              <a:rPr lang="cs-CZ" dirty="0" smtClean="0"/>
              <a:t>) a </a:t>
            </a:r>
            <a:r>
              <a:rPr lang="cs-CZ" b="1" dirty="0" smtClean="0"/>
              <a:t>prezentace</a:t>
            </a:r>
            <a:r>
              <a:rPr lang="cs-CZ" dirty="0" smtClean="0"/>
              <a:t> (10–15 min, rozsah dle uvážení, prostor pro fakta a vlastní názor)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Referát a prezentaci </a:t>
            </a:r>
            <a:r>
              <a:rPr lang="cs-CZ" dirty="0" smtClean="0"/>
              <a:t>odevzdejte do </a:t>
            </a:r>
            <a:r>
              <a:rPr lang="cs-CZ" dirty="0" err="1" smtClean="0"/>
              <a:t>odevzdávárny</a:t>
            </a:r>
            <a:r>
              <a:rPr lang="cs-CZ" dirty="0" smtClean="0"/>
              <a:t> do </a:t>
            </a:r>
            <a:r>
              <a:rPr lang="cs-CZ" dirty="0" smtClean="0"/>
              <a:t>6. </a:t>
            </a:r>
            <a:r>
              <a:rPr lang="cs-CZ" dirty="0"/>
              <a:t>5</a:t>
            </a:r>
            <a:r>
              <a:rPr lang="cs-CZ" dirty="0" smtClean="0"/>
              <a:t>. </a:t>
            </a:r>
            <a:r>
              <a:rPr lang="cs-CZ" dirty="0" smtClean="0"/>
              <a:t>2014</a:t>
            </a:r>
          </a:p>
          <a:p>
            <a:endParaRPr lang="cs-CZ" dirty="0"/>
          </a:p>
          <a:p>
            <a:r>
              <a:rPr lang="cs-CZ" dirty="0" smtClean="0"/>
              <a:t>Datum prezentování: </a:t>
            </a:r>
            <a:r>
              <a:rPr lang="cs-CZ" dirty="0"/>
              <a:t>7</a:t>
            </a:r>
            <a:r>
              <a:rPr lang="cs-CZ" dirty="0" smtClean="0"/>
              <a:t>. </a:t>
            </a:r>
            <a:r>
              <a:rPr lang="cs-CZ" dirty="0"/>
              <a:t>5</a:t>
            </a:r>
            <a:r>
              <a:rPr lang="cs-CZ" dirty="0" smtClean="0"/>
              <a:t>. </a:t>
            </a:r>
            <a:r>
              <a:rPr lang="cs-CZ" dirty="0" smtClean="0"/>
              <a:t>2014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9.4.2014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3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320</TotalTime>
  <Words>211</Words>
  <Application>Microsoft Office PowerPoint</Application>
  <PresentationFormat>Předvádění na obrazovce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Přehlednost</vt:lpstr>
      <vt:lpstr>Zpracování Technical Summary IPCC AR 5 WG I</vt:lpstr>
      <vt:lpstr>Zadání</vt:lpstr>
      <vt:lpstr>Zadání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vědeckého článku</dc:title>
  <cp:lastModifiedBy>xxx</cp:lastModifiedBy>
  <cp:revision>17</cp:revision>
  <dcterms:modified xsi:type="dcterms:W3CDTF">2014-04-07T11:29:09Z</dcterms:modified>
</cp:coreProperties>
</file>