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  <p:sldId id="269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E0EEB4-8BED-4579-BC55-93860833AA6E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C1CBB03-DC91-4E0C-A9E0-B0894946ED3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rgbClr val="FF0000"/>
                </a:solidFill>
              </a:rPr>
              <a:t>Krajinná ekologie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2982075" cy="1052736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FFFF00"/>
                </a:solidFill>
              </a:rPr>
              <a:t>Ondřej </a:t>
            </a:r>
            <a:r>
              <a:rPr lang="cs-CZ" sz="2400" b="1" dirty="0" err="1" smtClean="0">
                <a:solidFill>
                  <a:srgbClr val="FFFF00"/>
                </a:solidFill>
              </a:rPr>
              <a:t>Kinc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kinc@mail.muni.cz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7756" y="-1"/>
            <a:ext cx="219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/>
              <a:t>4. </a:t>
            </a:r>
            <a:r>
              <a:rPr lang="cs-CZ" sz="2000" b="1" dirty="0" smtClean="0"/>
              <a:t>3. </a:t>
            </a:r>
            <a:r>
              <a:rPr lang="cs-CZ" sz="2000" b="1" dirty="0" smtClean="0"/>
              <a:t>2014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35896" y="9807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Úterý </a:t>
            </a:r>
            <a:r>
              <a:rPr lang="cs-CZ" b="1" dirty="0" smtClean="0">
                <a:solidFill>
                  <a:schemeClr val="bg1"/>
                </a:solidFill>
              </a:rPr>
              <a:t>18 </a:t>
            </a:r>
            <a:r>
              <a:rPr lang="cs-CZ" b="1" dirty="0" smtClean="0">
                <a:solidFill>
                  <a:schemeClr val="bg1"/>
                </a:solidFill>
              </a:rPr>
              <a:t>– </a:t>
            </a:r>
            <a:r>
              <a:rPr lang="cs-CZ" b="1" dirty="0" smtClean="0">
                <a:solidFill>
                  <a:schemeClr val="bg1"/>
                </a:solidFill>
              </a:rPr>
              <a:t>18.50</a:t>
            </a:r>
            <a:r>
              <a:rPr lang="cs-CZ" b="1" dirty="0" smtClean="0">
                <a:solidFill>
                  <a:schemeClr val="bg1"/>
                </a:solidFill>
              </a:rPr>
              <a:t>; </a:t>
            </a:r>
            <a:r>
              <a:rPr lang="cs-CZ" b="1" dirty="0" smtClean="0">
                <a:solidFill>
                  <a:schemeClr val="bg1"/>
                </a:solidFill>
              </a:rPr>
              <a:t>Z3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Úterý 19 – 19.50; Z3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4" y="255093"/>
            <a:ext cx="8345016" cy="62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2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69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90"/>
            <a:ext cx="8712968" cy="657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1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dnes budeme dělat…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 smtClean="0"/>
              <a:t>Moje krajina – </a:t>
            </a:r>
            <a:r>
              <a:rPr lang="cs-CZ" b="1" dirty="0" smtClean="0"/>
              <a:t>3 prezentace</a:t>
            </a:r>
            <a:endParaRPr lang="cs-CZ" b="1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Organizační pokyny</a:t>
            </a:r>
          </a:p>
          <a:p>
            <a:pPr algn="just"/>
            <a:r>
              <a:rPr lang="cs-CZ" dirty="0" err="1" smtClean="0"/>
              <a:t>Poznavačka</a:t>
            </a:r>
            <a:r>
              <a:rPr lang="cs-CZ" dirty="0" smtClean="0"/>
              <a:t> dřevin – procvičování</a:t>
            </a:r>
          </a:p>
          <a:p>
            <a:pPr algn="just"/>
            <a:r>
              <a:rPr lang="cs-CZ" dirty="0"/>
              <a:t>Seminární práce – konzultace výběru dané lokality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6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Seminární práce: body </a:t>
            </a:r>
            <a:r>
              <a:rPr lang="cs-CZ" b="1" dirty="0"/>
              <a:t>1 – 2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cs-CZ" sz="3600" b="1" dirty="0" smtClean="0">
                <a:solidFill>
                  <a:srgbClr val="FF0000"/>
                </a:solidFill>
              </a:rPr>
              <a:t>25. </a:t>
            </a:r>
            <a:r>
              <a:rPr lang="cs-CZ" sz="3600" b="1" dirty="0">
                <a:solidFill>
                  <a:srgbClr val="FF0000"/>
                </a:solidFill>
              </a:rPr>
              <a:t>3. </a:t>
            </a:r>
            <a:r>
              <a:rPr lang="cs-CZ" sz="3600" b="1" dirty="0" smtClean="0">
                <a:solidFill>
                  <a:srgbClr val="FF0000"/>
                </a:solidFill>
              </a:rPr>
              <a:t>2014; </a:t>
            </a:r>
            <a:r>
              <a:rPr lang="cs-CZ" sz="3600" b="1" dirty="0" smtClean="0">
                <a:solidFill>
                  <a:srgbClr val="FF0000"/>
                </a:solidFill>
              </a:rPr>
              <a:t>cca půlnoc</a:t>
            </a:r>
          </a:p>
          <a:p>
            <a:endParaRPr lang="cs-CZ" sz="3600" b="1" dirty="0">
              <a:solidFill>
                <a:srgbClr val="FF0000"/>
              </a:solidFill>
            </a:endParaRPr>
          </a:p>
          <a:p>
            <a:pPr algn="just"/>
            <a:r>
              <a:rPr lang="cs-CZ" sz="3600" b="1" dirty="0" smtClean="0"/>
              <a:t>Do cca týdne – okomentovanou práci vložím zpět do </a:t>
            </a:r>
            <a:r>
              <a:rPr lang="cs-CZ" sz="3600" b="1" dirty="0" err="1" smtClean="0"/>
              <a:t>odevzdávárny</a:t>
            </a:r>
            <a:r>
              <a:rPr lang="cs-CZ" sz="3600" b="1" dirty="0" smtClean="0"/>
              <a:t> k předmětu</a:t>
            </a:r>
          </a:p>
          <a:p>
            <a:pPr algn="just"/>
            <a:endParaRPr lang="cs-CZ" sz="3600" b="1" dirty="0" smtClean="0"/>
          </a:p>
          <a:p>
            <a:pPr algn="just"/>
            <a:r>
              <a:rPr lang="cs-CZ" sz="3600" b="1" dirty="0" smtClean="0">
                <a:solidFill>
                  <a:srgbClr val="FF0000"/>
                </a:solidFill>
              </a:rPr>
              <a:t>Body 3 – 6: 		</a:t>
            </a:r>
            <a:r>
              <a:rPr lang="cs-CZ" sz="3600" b="1" dirty="0" smtClean="0">
                <a:solidFill>
                  <a:srgbClr val="FF0000"/>
                </a:solidFill>
              </a:rPr>
              <a:t>6. </a:t>
            </a:r>
            <a:r>
              <a:rPr lang="cs-CZ" sz="3600" b="1" dirty="0" smtClean="0">
                <a:solidFill>
                  <a:srgbClr val="FF0000"/>
                </a:solidFill>
              </a:rPr>
              <a:t>5. </a:t>
            </a:r>
            <a:r>
              <a:rPr lang="cs-CZ" sz="3600" b="1" dirty="0" smtClean="0">
                <a:solidFill>
                  <a:srgbClr val="FF0000"/>
                </a:solidFill>
              </a:rPr>
              <a:t>2014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Poznávačka</a:t>
            </a:r>
            <a:r>
              <a:rPr lang="cs-CZ" dirty="0" smtClean="0"/>
              <a:t> dřevin - ukázka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znát:</a:t>
            </a:r>
          </a:p>
          <a:p>
            <a:pPr lvl="1"/>
            <a:r>
              <a:rPr lang="cs-CZ" dirty="0" smtClean="0"/>
              <a:t>Celý název</a:t>
            </a:r>
          </a:p>
          <a:p>
            <a:pPr lvl="1"/>
            <a:r>
              <a:rPr lang="cs-CZ" dirty="0" smtClean="0"/>
              <a:t>Stručné </a:t>
            </a:r>
            <a:r>
              <a:rPr lang="cs-CZ" dirty="0" err="1" smtClean="0"/>
              <a:t>info</a:t>
            </a:r>
            <a:r>
              <a:rPr lang="cs-CZ" dirty="0" smtClean="0"/>
              <a:t> o druhu (stanoviště, nároky na živiny a vodu, případně nějakou zajímavost </a:t>
            </a:r>
            <a:r>
              <a:rPr lang="cs-CZ" dirty="0" smtClean="0">
                <a:sym typeface="Wingdings" pitchFamily="2" charset="2"/>
              </a:rPr>
              <a:t></a:t>
            </a:r>
            <a:r>
              <a:rPr lang="cs-CZ" dirty="0" smtClean="0"/>
              <a:t>) </a:t>
            </a:r>
          </a:p>
          <a:p>
            <a:pPr lvl="1"/>
            <a:r>
              <a:rPr lang="cs-CZ" b="1" u="sng" dirty="0" smtClean="0">
                <a:solidFill>
                  <a:srgbClr val="FF0000"/>
                </a:solidFill>
              </a:rPr>
              <a:t>vegetační stupeň, trofická řada, hydrická řada</a:t>
            </a:r>
            <a:endParaRPr lang="cs-CZ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550"/>
            <a:ext cx="8505096" cy="636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7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4" y="1845024"/>
            <a:ext cx="8985213" cy="32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6694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6469"/>
            <a:ext cx="8529392" cy="531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5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3379"/>
            <a:ext cx="8725934" cy="389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73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336</TotalTime>
  <Words>114</Words>
  <Application>Microsoft Office PowerPoint</Application>
  <PresentationFormat>Předvádění na obrazovce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Modul</vt:lpstr>
      <vt:lpstr>Krajinná ekologie</vt:lpstr>
      <vt:lpstr>Co dnes budeme dělat…</vt:lpstr>
      <vt:lpstr>Seminární práce</vt:lpstr>
      <vt:lpstr>Poznávačka dřevin - ukázka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OK</dc:creator>
  <cp:lastModifiedBy>OK</cp:lastModifiedBy>
  <cp:revision>33</cp:revision>
  <dcterms:created xsi:type="dcterms:W3CDTF">2013-02-24T20:25:01Z</dcterms:created>
  <dcterms:modified xsi:type="dcterms:W3CDTF">2014-03-04T16:33:00Z</dcterms:modified>
</cp:coreProperties>
</file>