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</p:sldIdLst>
  <p:sldSz cx="6858000" cy="9144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-151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0D9B-24CF-40C8-8479-2D6189DB867F}" type="datetimeFigureOut">
              <a:rPr lang="cs-CZ" smtClean="0"/>
              <a:t>18.5.2015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6C03-D4EE-4648-BFE0-0633670BB8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0D9B-24CF-40C8-8479-2D6189DB867F}" type="datetimeFigureOut">
              <a:rPr lang="cs-CZ" smtClean="0"/>
              <a:t>18.5.2015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6C03-D4EE-4648-BFE0-0633670BB8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0D9B-24CF-40C8-8479-2D6189DB867F}" type="datetimeFigureOut">
              <a:rPr lang="cs-CZ" smtClean="0"/>
              <a:t>18.5.2015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6C03-D4EE-4648-BFE0-0633670BB8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0D9B-24CF-40C8-8479-2D6189DB867F}" type="datetimeFigureOut">
              <a:rPr lang="cs-CZ" smtClean="0"/>
              <a:t>18.5.2015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6C03-D4EE-4648-BFE0-0633670BB8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0D9B-24CF-40C8-8479-2D6189DB867F}" type="datetimeFigureOut">
              <a:rPr lang="cs-CZ" smtClean="0"/>
              <a:t>18.5.2015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6C03-D4EE-4648-BFE0-0633670BB8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0D9B-24CF-40C8-8479-2D6189DB867F}" type="datetimeFigureOut">
              <a:rPr lang="cs-CZ" smtClean="0"/>
              <a:t>18.5.2015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6C03-D4EE-4648-BFE0-0633670BB8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0D9B-24CF-40C8-8479-2D6189DB867F}" type="datetimeFigureOut">
              <a:rPr lang="cs-CZ" smtClean="0"/>
              <a:t>18.5.2015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6C03-D4EE-4648-BFE0-0633670BB8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0D9B-24CF-40C8-8479-2D6189DB867F}" type="datetimeFigureOut">
              <a:rPr lang="cs-CZ" smtClean="0"/>
              <a:t>18.5.2015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6C03-D4EE-4648-BFE0-0633670BB8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0D9B-24CF-40C8-8479-2D6189DB867F}" type="datetimeFigureOut">
              <a:rPr lang="cs-CZ" smtClean="0"/>
              <a:t>18.5.2015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6C03-D4EE-4648-BFE0-0633670BB8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0D9B-24CF-40C8-8479-2D6189DB867F}" type="datetimeFigureOut">
              <a:rPr lang="cs-CZ" smtClean="0"/>
              <a:t>18.5.2015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6C03-D4EE-4648-BFE0-0633670BB8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0D9B-24CF-40C8-8479-2D6189DB867F}" type="datetimeFigureOut">
              <a:rPr lang="cs-CZ" smtClean="0"/>
              <a:t>18.5.2015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6C03-D4EE-4648-BFE0-0633670BB8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70D9B-24CF-40C8-8479-2D6189DB867F}" type="datetimeFigureOut">
              <a:rPr lang="cs-CZ" smtClean="0"/>
              <a:t>18.5.2015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56C03-D4EE-4648-BFE0-0633670BB83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10344" y="0"/>
            <a:ext cx="620613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82352" y="0"/>
            <a:ext cx="6093295" cy="899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82352" y="0"/>
            <a:ext cx="6093296" cy="893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74340" y="323528"/>
            <a:ext cx="6309320" cy="567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Předvádění na obrazovce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Motiv sady Office</vt:lpstr>
      <vt:lpstr>Snímek 1</vt:lpstr>
      <vt:lpstr>Snímek 2</vt:lpstr>
      <vt:lpstr>Snímek 3</vt:lpstr>
      <vt:lpstr>Snímek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Miloš Macholán</dc:creator>
  <cp:lastModifiedBy>Miloš Macholán</cp:lastModifiedBy>
  <cp:revision>3</cp:revision>
  <dcterms:created xsi:type="dcterms:W3CDTF">2015-05-18T07:31:43Z</dcterms:created>
  <dcterms:modified xsi:type="dcterms:W3CDTF">2015-05-18T07:48:24Z</dcterms:modified>
</cp:coreProperties>
</file>