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3" d="100"/>
          <a:sy n="53" d="100"/>
        </p:scale>
        <p:origin x="-2028" y="-7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0D9B-24CF-40C8-8479-2D6189DB867F}" type="datetimeFigureOut">
              <a:rPr lang="cs-CZ" smtClean="0"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6C03-D4EE-4648-BFE0-0633670BB83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6348" y="0"/>
            <a:ext cx="6165304" cy="908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18356" y="0"/>
            <a:ext cx="6106988" cy="900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35777" y="0"/>
            <a:ext cx="618644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2332" y="310444"/>
            <a:ext cx="6453336" cy="42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Předvádění na obrazovce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Snímek 1</vt:lpstr>
      <vt:lpstr>Snímek 2</vt:lpstr>
      <vt:lpstr>Snímek 3</vt:lpstr>
      <vt:lpstr>Snímek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1</cp:revision>
  <dcterms:created xsi:type="dcterms:W3CDTF">2015-05-18T07:31:43Z</dcterms:created>
  <dcterms:modified xsi:type="dcterms:W3CDTF">2015-05-18T07:40:06Z</dcterms:modified>
</cp:coreProperties>
</file>