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4/13/2015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175351" cy="1793167"/>
          </a:xfrm>
        </p:spPr>
        <p:txBody>
          <a:bodyPr/>
          <a:lstStyle/>
          <a:p>
            <a:r>
              <a:rPr lang="sk-SK" dirty="0" smtClean="0"/>
              <a:t>Tunelová</a:t>
            </a:r>
            <a:r>
              <a:rPr lang="sk-SK" dirty="0"/>
              <a:t>	</a:t>
            </a:r>
            <a:r>
              <a:rPr lang="sk-SK" dirty="0"/>
              <a:t> </a:t>
            </a:r>
            <a:r>
              <a:rPr lang="sk-SK" dirty="0" err="1" smtClean="0"/>
              <a:t>dioda</a:t>
            </a:r>
            <a:endParaRPr lang="sk-SK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120" y="2420888"/>
            <a:ext cx="5864200" cy="401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5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27189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		</a:t>
            </a:r>
            <a:r>
              <a:rPr lang="sk-SK" sz="5400" b="1" dirty="0" smtClean="0"/>
              <a:t>Čo </a:t>
            </a:r>
            <a:r>
              <a:rPr lang="sk-SK" sz="5400" b="1" dirty="0" smtClean="0"/>
              <a:t>to je </a:t>
            </a:r>
            <a:r>
              <a:rPr lang="sk-SK" sz="5400" b="1" dirty="0" smtClean="0"/>
              <a:t> </a:t>
            </a:r>
            <a:r>
              <a:rPr lang="sk-SK" sz="5400" b="1" dirty="0" smtClean="0"/>
              <a:t>?</a:t>
            </a:r>
            <a:endParaRPr lang="sk-SK" sz="5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628800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Dvojpólová súčiastka tvorená PN prechodom</a:t>
            </a:r>
          </a:p>
          <a:p>
            <a:endParaRPr lang="sk-S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Silne dotovaná prímesami – veľmi tenká potenciálová bariéra(degenerovaný PN prechod)</a:t>
            </a:r>
            <a:endParaRPr lang="sk-SK" sz="2800" dirty="0"/>
          </a:p>
          <a:p>
            <a:endParaRPr lang="sk-S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Vyrába sa z germánia alebo </a:t>
            </a:r>
            <a:r>
              <a:rPr lang="sk-SK" sz="2800" dirty="0" err="1" smtClean="0"/>
              <a:t>arzenidu</a:t>
            </a:r>
            <a:r>
              <a:rPr lang="sk-SK" sz="2800" dirty="0" smtClean="0"/>
              <a:t> </a:t>
            </a:r>
            <a:r>
              <a:rPr lang="sk-SK" sz="2800" dirty="0" smtClean="0"/>
              <a:t>gália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Využitie tunelového javu</a:t>
            </a: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83807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143000"/>
          </a:xfrm>
        </p:spPr>
        <p:txBody>
          <a:bodyPr/>
          <a:lstStyle/>
          <a:p>
            <a:pPr algn="ctr"/>
            <a:r>
              <a:rPr lang="sk-SK" dirty="0" smtClean="0"/>
              <a:t>Priepustný smer </a:t>
            </a:r>
            <a:endParaRPr lang="sk-SK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 </a:t>
            </a:r>
            <a:r>
              <a:rPr lang="sk-SK" sz="2400" dirty="0" smtClean="0"/>
              <a:t>Tunelový jav – tenká potenciálová </a:t>
            </a:r>
            <a:r>
              <a:rPr lang="sk-SK" sz="2400" dirty="0" err="1" smtClean="0"/>
              <a:t>bariera</a:t>
            </a:r>
            <a:endParaRPr lang="sk-SK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 smtClean="0"/>
              <a:t>Vznik záporného diferenciálneho odporu</a:t>
            </a:r>
            <a:endParaRPr lang="sk-SK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80928"/>
            <a:ext cx="6018039" cy="366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81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264" y="1844824"/>
            <a:ext cx="6865080" cy="4181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94504" y="379245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dirty="0" err="1" smtClean="0"/>
              <a:t>Voltampérova</a:t>
            </a:r>
            <a:r>
              <a:rPr lang="sk-SK" sz="3600" dirty="0" smtClean="0"/>
              <a:t> charakteristika</a:t>
            </a:r>
          </a:p>
          <a:p>
            <a:pPr algn="ctr"/>
            <a:r>
              <a:rPr lang="sk-SK" sz="3600" dirty="0" smtClean="0"/>
              <a:t>Tunelovej </a:t>
            </a:r>
            <a:r>
              <a:rPr lang="sk-SK" sz="3600" dirty="0" err="1" smtClean="0"/>
              <a:t>diody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64696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2256" y="7647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err="1" smtClean="0"/>
              <a:t>Záverný</a:t>
            </a:r>
            <a:r>
              <a:rPr lang="sk-SK" sz="2800" dirty="0" smtClean="0"/>
              <a:t> smer </a:t>
            </a:r>
            <a:endParaRPr lang="sk-SK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55679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Relatívne malá hrúbka potenciálového valu – rezistor s malým odporom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8916" y="2412544"/>
            <a:ext cx="79901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Využitie</a:t>
            </a:r>
          </a:p>
          <a:p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dirty="0" smtClean="0"/>
              <a:t>Rýchle spínače, oscilátory, nadprúdová ochrana  </a:t>
            </a:r>
            <a:r>
              <a:rPr lang="sk-SK" dirty="0" err="1" smtClean="0"/>
              <a:t>ss</a:t>
            </a:r>
            <a:r>
              <a:rPr lang="sk-SK" dirty="0" smtClean="0"/>
              <a:t> a </a:t>
            </a:r>
            <a:r>
              <a:rPr lang="sk-SK" dirty="0" err="1" smtClean="0"/>
              <a:t>st</a:t>
            </a:r>
            <a:r>
              <a:rPr lang="sk-SK" dirty="0" smtClean="0"/>
              <a:t> generátorov. </a:t>
            </a:r>
            <a:r>
              <a:rPr lang="sk-SK" dirty="0"/>
              <a:t>z</a:t>
            </a:r>
            <a:r>
              <a:rPr lang="sk-SK" dirty="0" smtClean="0"/>
              <a:t>osilňovače</a:t>
            </a:r>
            <a:r>
              <a:rPr lang="sk-SK" sz="2800" dirty="0" smtClean="0"/>
              <a:t> </a:t>
            </a:r>
          </a:p>
          <a:p>
            <a:endParaRPr lang="sk-SK" sz="2800" dirty="0" smtClean="0"/>
          </a:p>
          <a:p>
            <a:endParaRPr lang="sk-SK" sz="1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44" y="4077072"/>
            <a:ext cx="5361996" cy="229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92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26876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000" dirty="0" smtClean="0"/>
              <a:t>Ďakujem za pozornosť</a:t>
            </a:r>
            <a:endParaRPr lang="sk-SK" sz="4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348879"/>
            <a:ext cx="4634817" cy="4214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118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251</TotalTime>
  <Words>73</Words>
  <Application>Microsoft Office PowerPoint</Application>
  <PresentationFormat>Předvádění na obrazovce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Tunelová  dioda</vt:lpstr>
      <vt:lpstr>Prezentace aplikace PowerPoint</vt:lpstr>
      <vt:lpstr>Priepustný smer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Tunelová     dioda</dc:title>
  <dc:creator>Nika</dc:creator>
  <cp:lastModifiedBy>Nika</cp:lastModifiedBy>
  <cp:revision>11</cp:revision>
  <dcterms:created xsi:type="dcterms:W3CDTF">2015-04-12T21:25:44Z</dcterms:created>
  <dcterms:modified xsi:type="dcterms:W3CDTF">2015-04-13T20:01:30Z</dcterms:modified>
</cp:coreProperties>
</file>