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F7ED0-12A1-42AE-BCF5-8F3728A38391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C7B2D-3EC5-4D0A-8580-828E666731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963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C7B2D-3EC5-4D0A-8580-828E666731A0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066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23. 3. 2015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sk-SK" dirty="0" smtClean="0"/>
              <a:t>Dióda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66583" y="5693181"/>
            <a:ext cx="4856584" cy="1164819"/>
          </a:xfrm>
          <a:solidFill>
            <a:schemeClr val="bg1"/>
          </a:solidFill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Katarína </a:t>
            </a:r>
            <a:r>
              <a:rPr lang="sk-SK" dirty="0" err="1" smtClean="0">
                <a:solidFill>
                  <a:schemeClr val="tx1"/>
                </a:solidFill>
              </a:rPr>
              <a:t>Bernátová</a:t>
            </a:r>
            <a:endParaRPr lang="sk-SK" dirty="0" smtClean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24.3.2015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Berni\Documents\BERNI\školička vysoká\MU´´15\elektronika\led-dioda-5m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568272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3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to?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703152"/>
            <a:ext cx="6275040" cy="3814079"/>
          </a:xfrm>
        </p:spPr>
        <p:txBody>
          <a:bodyPr/>
          <a:lstStyle/>
          <a:p>
            <a:r>
              <a:rPr lang="sk-SK" dirty="0" smtClean="0"/>
              <a:t>Elektrotechnická súčiastka		</a:t>
            </a:r>
            <a:r>
              <a:rPr lang="sk-SK" sz="2800" dirty="0" smtClean="0"/>
              <a:t>- </a:t>
            </a:r>
            <a:r>
              <a:rPr lang="sk-SK" sz="2400" dirty="0" smtClean="0"/>
              <a:t>s dvoma elektródami</a:t>
            </a:r>
            <a:endParaRPr lang="sk-SK" sz="2400" dirty="0"/>
          </a:p>
          <a:p>
            <a:r>
              <a:rPr lang="sk-SK" dirty="0" smtClean="0"/>
              <a:t>Historicky prvá </a:t>
            </a:r>
            <a:r>
              <a:rPr lang="sk-SK" dirty="0" err="1" smtClean="0"/>
              <a:t>vákuova</a:t>
            </a:r>
            <a:r>
              <a:rPr lang="sk-SK" dirty="0" smtClean="0"/>
              <a:t> dióda</a:t>
            </a:r>
          </a:p>
          <a:p>
            <a:endParaRPr lang="sk-SK" dirty="0"/>
          </a:p>
          <a:p>
            <a:r>
              <a:rPr lang="sk-SK" dirty="0" smtClean="0"/>
              <a:t>Súčasná polovodičová dióda</a:t>
            </a:r>
          </a:p>
          <a:p>
            <a:endParaRPr lang="sk-SK" dirty="0"/>
          </a:p>
        </p:txBody>
      </p:sp>
      <p:pic>
        <p:nvPicPr>
          <p:cNvPr id="2050" name="Picture 2" descr="C:\Users\Berni\Documents\BERNI\školička vysoká\MU´´15\elektronika\Diode-ph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1305327"/>
            <a:ext cx="2100659" cy="493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erni\Documents\BERNI\školička vysoká\MU´´15\elektronika\Diode symbol cs - Dioda – Wikipedie_files\220px-Diode_symbol_cs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5694127"/>
            <a:ext cx="2095501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323528" y="587102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Schematické značenie polovodičovej diódy</a:t>
            </a:r>
            <a:endParaRPr lang="sk-SK" dirty="0"/>
          </a:p>
        </p:txBody>
      </p:sp>
      <p:pic>
        <p:nvPicPr>
          <p:cNvPr id="2052" name="Picture 4" descr="C:\Users\Berni\Documents\BERNI\školička vysoká\MU´´15\elektronika\524px-Triode_tube_schematic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497694"/>
            <a:ext cx="1555118" cy="235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2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pracuje?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Pracovné stavy diódy</a:t>
            </a:r>
          </a:p>
          <a:p>
            <a:pPr marL="914400" lvl="2" indent="0">
              <a:buNone/>
            </a:pPr>
            <a:r>
              <a:rPr lang="sk-SK" dirty="0"/>
              <a:t>- Priepustný smer, </a:t>
            </a:r>
            <a:r>
              <a:rPr lang="sk-SK" dirty="0" smtClean="0"/>
              <a:t> </a:t>
            </a:r>
            <a:r>
              <a:rPr lang="sk-SK" dirty="0" err="1" smtClean="0"/>
              <a:t>záverný</a:t>
            </a:r>
            <a:r>
              <a:rPr lang="sk-SK" dirty="0" smtClean="0"/>
              <a:t> </a:t>
            </a:r>
            <a:r>
              <a:rPr lang="sk-SK" dirty="0"/>
              <a:t>smer</a:t>
            </a:r>
          </a:p>
          <a:p>
            <a:endParaRPr lang="sk-SK" dirty="0"/>
          </a:p>
        </p:txBody>
      </p:sp>
      <p:pic>
        <p:nvPicPr>
          <p:cNvPr id="3074" name="Picture 2" descr="C:\Users\Berni\Downloads\VA_char (1)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96952"/>
            <a:ext cx="5743175" cy="288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84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Viac aplikácií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340768"/>
            <a:ext cx="5868144" cy="5256584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usmernenie</a:t>
            </a:r>
            <a:r>
              <a:rPr lang="cs-CZ" dirty="0" smtClean="0"/>
              <a:t> </a:t>
            </a:r>
            <a:r>
              <a:rPr lang="cs-CZ" dirty="0" err="1" smtClean="0"/>
              <a:t>striedavých</a:t>
            </a:r>
            <a:r>
              <a:rPr lang="cs-CZ" dirty="0" smtClean="0"/>
              <a:t> </a:t>
            </a:r>
            <a:r>
              <a:rPr lang="cs-CZ" dirty="0" err="1" smtClean="0"/>
              <a:t>prúdov</a:t>
            </a:r>
            <a:endParaRPr lang="cs-CZ" dirty="0"/>
          </a:p>
          <a:p>
            <a:r>
              <a:rPr lang="cs-CZ" dirty="0" err="1" smtClean="0"/>
              <a:t>zenerove</a:t>
            </a:r>
            <a:r>
              <a:rPr lang="cs-CZ" dirty="0" smtClean="0"/>
              <a:t> diody</a:t>
            </a:r>
            <a:endParaRPr lang="cs-CZ" dirty="0"/>
          </a:p>
          <a:p>
            <a:r>
              <a:rPr lang="cs-CZ" dirty="0" smtClean="0"/>
              <a:t>spínače</a:t>
            </a:r>
            <a:endParaRPr lang="cs-CZ" dirty="0"/>
          </a:p>
          <a:p>
            <a:r>
              <a:rPr lang="cs-CZ" dirty="0" err="1" smtClean="0"/>
              <a:t>detekcia</a:t>
            </a:r>
            <a:r>
              <a:rPr lang="cs-CZ" dirty="0" smtClean="0"/>
              <a:t> </a:t>
            </a:r>
            <a:r>
              <a:rPr lang="cs-CZ" dirty="0" err="1" smtClean="0"/>
              <a:t>svetelného</a:t>
            </a:r>
            <a:r>
              <a:rPr lang="cs-CZ" dirty="0" smtClean="0"/>
              <a:t> </a:t>
            </a:r>
            <a:r>
              <a:rPr lang="cs-CZ" dirty="0"/>
              <a:t>záření (fotoelektrické články, fotodiody)</a:t>
            </a:r>
          </a:p>
          <a:p>
            <a:r>
              <a:rPr lang="cs-CZ" dirty="0" err="1" smtClean="0"/>
              <a:t>kapacitná</a:t>
            </a:r>
            <a:r>
              <a:rPr lang="cs-CZ" dirty="0" smtClean="0"/>
              <a:t> dioda - </a:t>
            </a:r>
            <a:r>
              <a:rPr lang="cs-CZ" dirty="0" err="1" smtClean="0"/>
              <a:t>varikap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tunelové diody (</a:t>
            </a:r>
            <a:r>
              <a:rPr lang="cs-CZ" dirty="0" err="1" smtClean="0"/>
              <a:t>zosilnenie</a:t>
            </a:r>
            <a:r>
              <a:rPr lang="cs-CZ" dirty="0" smtClean="0"/>
              <a:t> signálu)</a:t>
            </a:r>
            <a:endParaRPr lang="cs-CZ" dirty="0"/>
          </a:p>
          <a:p>
            <a:r>
              <a:rPr lang="cs-CZ" dirty="0" smtClean="0"/>
              <a:t>Zdvojovač </a:t>
            </a:r>
            <a:r>
              <a:rPr lang="cs-CZ" dirty="0" err="1" smtClean="0"/>
              <a:t>napätia</a:t>
            </a:r>
            <a:endParaRPr lang="cs-CZ" dirty="0"/>
          </a:p>
          <a:p>
            <a:endParaRPr lang="sk-SK" dirty="0"/>
          </a:p>
        </p:txBody>
      </p:sp>
      <p:pic>
        <p:nvPicPr>
          <p:cNvPr id="4098" name="Picture 2" descr="C:\Users\Berni\Documents\BERNI\školička vysoká\MU´´15\elektronika\image001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426" y="3284984"/>
            <a:ext cx="3736574" cy="356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32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„Najnovšie“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LED dióda „</a:t>
            </a:r>
            <a:r>
              <a:rPr lang="sk-SK" sz="3800" dirty="0" smtClean="0"/>
              <a:t>hrubá“ 3 </a:t>
            </a:r>
            <a:r>
              <a:rPr lang="sk-SK" dirty="0" smtClean="0"/>
              <a:t>atómy </a:t>
            </a:r>
            <a:r>
              <a:rPr lang="sk-SK" sz="1400" dirty="0" smtClean="0"/>
              <a:t>(</a:t>
            </a:r>
            <a:r>
              <a:rPr lang="sk-SK" sz="1400" dirty="0"/>
              <a:t>zdroj:http://</a:t>
            </a:r>
            <a:r>
              <a:rPr lang="sk-SK" sz="1400" dirty="0" smtClean="0"/>
              <a:t>pc.zoznam.sk/novinka/najtensia-led-dioda-je-hruba-iba-3-atomy)</a:t>
            </a:r>
          </a:p>
          <a:p>
            <a:endParaRPr lang="sk-SK" sz="1400" dirty="0"/>
          </a:p>
          <a:p>
            <a:endParaRPr lang="sk-SK" sz="3500" dirty="0" smtClean="0"/>
          </a:p>
          <a:p>
            <a:endParaRPr lang="sk-SK" sz="3500" dirty="0"/>
          </a:p>
          <a:p>
            <a:r>
              <a:rPr lang="sk-SK" sz="3500" dirty="0" smtClean="0"/>
              <a:t>Nobelova cena za objav modrých  diód (LED) </a:t>
            </a:r>
            <a:r>
              <a:rPr lang="sk-SK" sz="1200" dirty="0"/>
              <a:t>(http://technet.idnes.cz/nobelova-cena-za-fyziku-2014-095-/</a:t>
            </a:r>
            <a:r>
              <a:rPr lang="sk-SK" sz="1200" dirty="0" smtClean="0"/>
              <a:t>tec_vesmir.aspx?c=A120430_140546_tec_vesmir_mla)</a:t>
            </a:r>
          </a:p>
          <a:p>
            <a:endParaRPr lang="sk-SK" sz="1400" dirty="0"/>
          </a:p>
          <a:p>
            <a:endParaRPr lang="sk-SK" sz="1400" dirty="0" smtClean="0"/>
          </a:p>
          <a:p>
            <a:endParaRPr lang="sk-SK" sz="1400" dirty="0"/>
          </a:p>
          <a:p>
            <a:endParaRPr lang="sk-SK" sz="1400" dirty="0" smtClean="0"/>
          </a:p>
          <a:p>
            <a:endParaRPr lang="sk-SK" sz="1400" dirty="0"/>
          </a:p>
          <a:p>
            <a:r>
              <a:rPr lang="sk-SK" dirty="0" smtClean="0"/>
              <a:t>Mercedes triedy S  : takmer 500 elektroluminiscenčných diód </a:t>
            </a:r>
            <a:r>
              <a:rPr lang="sk-SK" sz="1500" dirty="0"/>
              <a:t>(zdroj:http://</a:t>
            </a:r>
            <a:r>
              <a:rPr lang="sk-SK" sz="1500" dirty="0" smtClean="0"/>
              <a:t>www.novinky.cz/auto/302442-novy-mercedes-tridy-s-nepouziva-zarovky-pouze-diody.html)</a:t>
            </a:r>
          </a:p>
        </p:txBody>
      </p:sp>
    </p:spTree>
    <p:extLst>
      <p:ext uri="{BB962C8B-B14F-4D97-AF65-F5344CB8AC3E}">
        <p14:creationId xmlns:p14="http://schemas.microsoft.com/office/powerpoint/2010/main" val="273311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	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											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                                             Ďakujem za pozornos</a:t>
            </a:r>
            <a:r>
              <a:rPr lang="sk-SK" dirty="0"/>
              <a:t>ť</a:t>
            </a:r>
          </a:p>
        </p:txBody>
      </p:sp>
      <p:pic>
        <p:nvPicPr>
          <p:cNvPr id="5123" name="Picture 3" descr="C:\Users\Berni\Documents\BERNI\školička vysoká\MU´´15\elektronika\VSE566872_blue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164" y="404664"/>
            <a:ext cx="592655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2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86</Words>
  <Application>Microsoft Office PowerPoint</Application>
  <PresentationFormat>Prezentácia na obrazovke (4:3)</PresentationFormat>
  <Paragraphs>40</Paragraphs>
  <Slides>6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Dióda</vt:lpstr>
      <vt:lpstr>Čo je to?</vt:lpstr>
      <vt:lpstr>Ako pracuje?</vt:lpstr>
      <vt:lpstr>Viac aplikácií</vt:lpstr>
      <vt:lpstr>„Najnovšie“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Dióda</dc:title>
  <dc:creator>Berni</dc:creator>
  <cp:lastModifiedBy>Berni</cp:lastModifiedBy>
  <cp:revision>12</cp:revision>
  <dcterms:created xsi:type="dcterms:W3CDTF">2015-03-22T09:40:08Z</dcterms:created>
  <dcterms:modified xsi:type="dcterms:W3CDTF">2015-03-23T21:32:14Z</dcterms:modified>
</cp:coreProperties>
</file>