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56" r:id="rId6"/>
    <p:sldId id="265" r:id="rId7"/>
    <p:sldId id="264" r:id="rId8"/>
    <p:sldId id="263" r:id="rId9"/>
    <p:sldId id="260" r:id="rId10"/>
    <p:sldId id="261" r:id="rId11"/>
    <p:sldId id="268" r:id="rId12"/>
    <p:sldId id="259" r:id="rId13"/>
    <p:sldId id="262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6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71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8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3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1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53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24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0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1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0ED4-B561-47B7-B73A-91C2E2B3C9D7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D7F0-7088-4E48-AD0A-47EBC19AA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" y="382518"/>
            <a:ext cx="9046482" cy="60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" y="342131"/>
            <a:ext cx="9035814" cy="61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5" y="329177"/>
            <a:ext cx="8432309" cy="61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49" y="216401"/>
            <a:ext cx="4241301" cy="64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7" y="447288"/>
            <a:ext cx="2964186" cy="59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09" y="0"/>
            <a:ext cx="5981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40" y="1742690"/>
            <a:ext cx="5893320" cy="33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1" y="38855"/>
            <a:ext cx="6211837" cy="6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1511808"/>
            <a:ext cx="6534912" cy="3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3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00328"/>
            <a:ext cx="861060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82"/>
            <a:ext cx="9144000" cy="63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" y="391662"/>
            <a:ext cx="8395733" cy="60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06" y="297935"/>
            <a:ext cx="3802388" cy="62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90" y="1559048"/>
            <a:ext cx="3753620" cy="37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5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32" y="257549"/>
            <a:ext cx="3919736" cy="63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94" y="398520"/>
            <a:ext cx="3842012" cy="60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9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60" y="361182"/>
            <a:ext cx="3852680" cy="61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1" y="379470"/>
            <a:ext cx="8458217" cy="60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15" y="412236"/>
            <a:ext cx="4251969" cy="60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85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Předvádění na obrazovce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PřF MU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Leichmann</dc:creator>
  <cp:lastModifiedBy>Jaroslav Leichmann</cp:lastModifiedBy>
  <cp:revision>2</cp:revision>
  <dcterms:created xsi:type="dcterms:W3CDTF">2014-02-20T11:28:25Z</dcterms:created>
  <dcterms:modified xsi:type="dcterms:W3CDTF">2014-02-20T11:40:49Z</dcterms:modified>
</cp:coreProperties>
</file>