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33"/>
  </p:notesMasterIdLst>
  <p:sldIdLst>
    <p:sldId id="499" r:id="rId2"/>
    <p:sldId id="491" r:id="rId3"/>
    <p:sldId id="459" r:id="rId4"/>
    <p:sldId id="500" r:id="rId5"/>
    <p:sldId id="501" r:id="rId6"/>
    <p:sldId id="460" r:id="rId7"/>
    <p:sldId id="466" r:id="rId8"/>
    <p:sldId id="467" r:id="rId9"/>
    <p:sldId id="502" r:id="rId10"/>
    <p:sldId id="503" r:id="rId11"/>
    <p:sldId id="496" r:id="rId12"/>
    <p:sldId id="497" r:id="rId13"/>
    <p:sldId id="504" r:id="rId14"/>
    <p:sldId id="505" r:id="rId15"/>
    <p:sldId id="507" r:id="rId16"/>
    <p:sldId id="487" r:id="rId17"/>
    <p:sldId id="508" r:id="rId18"/>
    <p:sldId id="509" r:id="rId19"/>
    <p:sldId id="510" r:id="rId20"/>
    <p:sldId id="511" r:id="rId21"/>
    <p:sldId id="512" r:id="rId22"/>
    <p:sldId id="490" r:id="rId23"/>
    <p:sldId id="513" r:id="rId24"/>
    <p:sldId id="514" r:id="rId25"/>
    <p:sldId id="515" r:id="rId26"/>
    <p:sldId id="516" r:id="rId27"/>
    <p:sldId id="469" r:id="rId28"/>
    <p:sldId id="517" r:id="rId29"/>
    <p:sldId id="518" r:id="rId30"/>
    <p:sldId id="470" r:id="rId31"/>
    <p:sldId id="520" r:id="rId32"/>
    <p:sldId id="521" r:id="rId33"/>
    <p:sldId id="471" r:id="rId34"/>
    <p:sldId id="522" r:id="rId35"/>
    <p:sldId id="523" r:id="rId36"/>
    <p:sldId id="472" r:id="rId37"/>
    <p:sldId id="473" r:id="rId38"/>
    <p:sldId id="525" r:id="rId39"/>
    <p:sldId id="492" r:id="rId40"/>
    <p:sldId id="527" r:id="rId41"/>
    <p:sldId id="528" r:id="rId42"/>
    <p:sldId id="493" r:id="rId43"/>
    <p:sldId id="529" r:id="rId44"/>
    <p:sldId id="530" r:id="rId45"/>
    <p:sldId id="494" r:id="rId46"/>
    <p:sldId id="495" r:id="rId47"/>
    <p:sldId id="966" r:id="rId48"/>
    <p:sldId id="963" r:id="rId49"/>
    <p:sldId id="964" r:id="rId50"/>
    <p:sldId id="965" r:id="rId51"/>
    <p:sldId id="531" r:id="rId52"/>
    <p:sldId id="532" r:id="rId53"/>
    <p:sldId id="533" r:id="rId54"/>
    <p:sldId id="548" r:id="rId55"/>
    <p:sldId id="572" r:id="rId56"/>
    <p:sldId id="573" r:id="rId57"/>
    <p:sldId id="574" r:id="rId58"/>
    <p:sldId id="549" r:id="rId59"/>
    <p:sldId id="575" r:id="rId60"/>
    <p:sldId id="576" r:id="rId61"/>
    <p:sldId id="577" r:id="rId62"/>
    <p:sldId id="550" r:id="rId63"/>
    <p:sldId id="578" r:id="rId64"/>
    <p:sldId id="579" r:id="rId65"/>
    <p:sldId id="580" r:id="rId66"/>
    <p:sldId id="581" r:id="rId67"/>
    <p:sldId id="582" r:id="rId68"/>
    <p:sldId id="551" r:id="rId69"/>
    <p:sldId id="583" r:id="rId70"/>
    <p:sldId id="584" r:id="rId71"/>
    <p:sldId id="585" r:id="rId72"/>
    <p:sldId id="586" r:id="rId73"/>
    <p:sldId id="587" r:id="rId74"/>
    <p:sldId id="552" r:id="rId75"/>
    <p:sldId id="553" r:id="rId76"/>
    <p:sldId id="555" r:id="rId77"/>
    <p:sldId id="556" r:id="rId78"/>
    <p:sldId id="967" r:id="rId79"/>
    <p:sldId id="968" r:id="rId80"/>
    <p:sldId id="557" r:id="rId81"/>
    <p:sldId id="558" r:id="rId82"/>
    <p:sldId id="559" r:id="rId83"/>
    <p:sldId id="560" r:id="rId84"/>
    <p:sldId id="561" r:id="rId85"/>
    <p:sldId id="562" r:id="rId86"/>
    <p:sldId id="563" r:id="rId87"/>
    <p:sldId id="564" r:id="rId88"/>
    <p:sldId id="565" r:id="rId89"/>
    <p:sldId id="566" r:id="rId90"/>
    <p:sldId id="655" r:id="rId91"/>
    <p:sldId id="567" r:id="rId92"/>
    <p:sldId id="568" r:id="rId93"/>
    <p:sldId id="569" r:id="rId94"/>
    <p:sldId id="969" r:id="rId95"/>
    <p:sldId id="970" r:id="rId96"/>
    <p:sldId id="570" r:id="rId97"/>
    <p:sldId id="588" r:id="rId98"/>
    <p:sldId id="589" r:id="rId99"/>
    <p:sldId id="600" r:id="rId100"/>
    <p:sldId id="599" r:id="rId101"/>
    <p:sldId id="571" r:id="rId102"/>
    <p:sldId id="614" r:id="rId103"/>
    <p:sldId id="635" r:id="rId104"/>
    <p:sldId id="636" r:id="rId105"/>
    <p:sldId id="637" r:id="rId106"/>
    <p:sldId id="638" r:id="rId107"/>
    <p:sldId id="601" r:id="rId108"/>
    <p:sldId id="602" r:id="rId109"/>
    <p:sldId id="603" r:id="rId110"/>
    <p:sldId id="604" r:id="rId111"/>
    <p:sldId id="605" r:id="rId112"/>
    <p:sldId id="606" r:id="rId113"/>
    <p:sldId id="607" r:id="rId114"/>
    <p:sldId id="608" r:id="rId115"/>
    <p:sldId id="609" r:id="rId116"/>
    <p:sldId id="610" r:id="rId117"/>
    <p:sldId id="611" r:id="rId118"/>
    <p:sldId id="612" r:id="rId119"/>
    <p:sldId id="615" r:id="rId120"/>
    <p:sldId id="639" r:id="rId121"/>
    <p:sldId id="640" r:id="rId122"/>
    <p:sldId id="641" r:id="rId123"/>
    <p:sldId id="656" r:id="rId124"/>
    <p:sldId id="616" r:id="rId125"/>
    <p:sldId id="642" r:id="rId126"/>
    <p:sldId id="643" r:id="rId127"/>
    <p:sldId id="617" r:id="rId128"/>
    <p:sldId id="618" r:id="rId129"/>
    <p:sldId id="644" r:id="rId130"/>
    <p:sldId id="645" r:id="rId131"/>
    <p:sldId id="646" r:id="rId132"/>
    <p:sldId id="619" r:id="rId133"/>
    <p:sldId id="657" r:id="rId134"/>
    <p:sldId id="620" r:id="rId135"/>
    <p:sldId id="647" r:id="rId136"/>
    <p:sldId id="648" r:id="rId137"/>
    <p:sldId id="649" r:id="rId138"/>
    <p:sldId id="650" r:id="rId139"/>
    <p:sldId id="651" r:id="rId140"/>
    <p:sldId id="652" r:id="rId141"/>
    <p:sldId id="621" r:id="rId142"/>
    <p:sldId id="653" r:id="rId143"/>
    <p:sldId id="654" r:id="rId144"/>
    <p:sldId id="622" r:id="rId145"/>
    <p:sldId id="623" r:id="rId146"/>
    <p:sldId id="624" r:id="rId147"/>
    <p:sldId id="625" r:id="rId148"/>
    <p:sldId id="626" r:id="rId149"/>
    <p:sldId id="628" r:id="rId150"/>
    <p:sldId id="629" r:id="rId151"/>
    <p:sldId id="630" r:id="rId152"/>
    <p:sldId id="978" r:id="rId153"/>
    <p:sldId id="971" r:id="rId154"/>
    <p:sldId id="972" r:id="rId155"/>
    <p:sldId id="973" r:id="rId156"/>
    <p:sldId id="974" r:id="rId157"/>
    <p:sldId id="975" r:id="rId158"/>
    <p:sldId id="976" r:id="rId159"/>
    <p:sldId id="977" r:id="rId160"/>
    <p:sldId id="631" r:id="rId161"/>
    <p:sldId id="632" r:id="rId162"/>
    <p:sldId id="660" r:id="rId163"/>
    <p:sldId id="661" r:id="rId164"/>
    <p:sldId id="979" r:id="rId165"/>
    <p:sldId id="980" r:id="rId166"/>
    <p:sldId id="658" r:id="rId167"/>
    <p:sldId id="633" r:id="rId168"/>
    <p:sldId id="729" r:id="rId169"/>
    <p:sldId id="730" r:id="rId170"/>
    <p:sldId id="731" r:id="rId171"/>
    <p:sldId id="732" r:id="rId172"/>
    <p:sldId id="733" r:id="rId173"/>
    <p:sldId id="734" r:id="rId174"/>
    <p:sldId id="634" r:id="rId175"/>
    <p:sldId id="665" r:id="rId176"/>
    <p:sldId id="666" r:id="rId177"/>
    <p:sldId id="667" r:id="rId178"/>
    <p:sldId id="671" r:id="rId179"/>
    <p:sldId id="706" r:id="rId180"/>
    <p:sldId id="708" r:id="rId181"/>
    <p:sldId id="672" r:id="rId182"/>
    <p:sldId id="673" r:id="rId183"/>
    <p:sldId id="674" r:id="rId184"/>
    <p:sldId id="676" r:id="rId185"/>
    <p:sldId id="709" r:id="rId186"/>
    <p:sldId id="677" r:id="rId187"/>
    <p:sldId id="680" r:id="rId188"/>
    <p:sldId id="688" r:id="rId189"/>
    <p:sldId id="710" r:id="rId190"/>
    <p:sldId id="711" r:id="rId191"/>
    <p:sldId id="712" r:id="rId192"/>
    <p:sldId id="713" r:id="rId193"/>
    <p:sldId id="714" r:id="rId194"/>
    <p:sldId id="715" r:id="rId195"/>
    <p:sldId id="716" r:id="rId196"/>
    <p:sldId id="689" r:id="rId197"/>
    <p:sldId id="696" r:id="rId198"/>
    <p:sldId id="717" r:id="rId199"/>
    <p:sldId id="718" r:id="rId200"/>
    <p:sldId id="719" r:id="rId201"/>
    <p:sldId id="720" r:id="rId202"/>
    <p:sldId id="721" r:id="rId203"/>
    <p:sldId id="722" r:id="rId204"/>
    <p:sldId id="723" r:id="rId205"/>
    <p:sldId id="702" r:id="rId206"/>
    <p:sldId id="724" r:id="rId207"/>
    <p:sldId id="725" r:id="rId208"/>
    <p:sldId id="726" r:id="rId209"/>
    <p:sldId id="727" r:id="rId210"/>
    <p:sldId id="728" r:id="rId211"/>
    <p:sldId id="703" r:id="rId212"/>
    <p:sldId id="704" r:id="rId213"/>
    <p:sldId id="736" r:id="rId214"/>
    <p:sldId id="737" r:id="rId215"/>
    <p:sldId id="741" r:id="rId216"/>
    <p:sldId id="738" r:id="rId217"/>
    <p:sldId id="770" r:id="rId218"/>
    <p:sldId id="771" r:id="rId219"/>
    <p:sldId id="772" r:id="rId220"/>
    <p:sldId id="984" r:id="rId221"/>
    <p:sldId id="985" r:id="rId222"/>
    <p:sldId id="986" r:id="rId223"/>
    <p:sldId id="987" r:id="rId224"/>
    <p:sldId id="988" r:id="rId225"/>
    <p:sldId id="989" r:id="rId226"/>
    <p:sldId id="990" r:id="rId227"/>
    <p:sldId id="991" r:id="rId228"/>
    <p:sldId id="992" r:id="rId229"/>
    <p:sldId id="993" r:id="rId230"/>
    <p:sldId id="994" r:id="rId231"/>
    <p:sldId id="995" r:id="rId232"/>
    <p:sldId id="996" r:id="rId233"/>
    <p:sldId id="997" r:id="rId234"/>
    <p:sldId id="998" r:id="rId235"/>
    <p:sldId id="1020" r:id="rId236"/>
    <p:sldId id="999" r:id="rId237"/>
    <p:sldId id="1000" r:id="rId238"/>
    <p:sldId id="1001" r:id="rId239"/>
    <p:sldId id="1002" r:id="rId240"/>
    <p:sldId id="1003" r:id="rId241"/>
    <p:sldId id="1004" r:id="rId242"/>
    <p:sldId id="1005" r:id="rId243"/>
    <p:sldId id="1006" r:id="rId244"/>
    <p:sldId id="1007" r:id="rId245"/>
    <p:sldId id="1008" r:id="rId246"/>
    <p:sldId id="1009" r:id="rId247"/>
    <p:sldId id="1010" r:id="rId248"/>
    <p:sldId id="1011" r:id="rId249"/>
    <p:sldId id="1012" r:id="rId250"/>
    <p:sldId id="1013" r:id="rId251"/>
    <p:sldId id="1014" r:id="rId252"/>
    <p:sldId id="1015" r:id="rId253"/>
    <p:sldId id="1017" r:id="rId254"/>
    <p:sldId id="1019" r:id="rId255"/>
    <p:sldId id="981" r:id="rId256"/>
    <p:sldId id="982" r:id="rId257"/>
    <p:sldId id="983" r:id="rId258"/>
    <p:sldId id="773" r:id="rId259"/>
    <p:sldId id="774" r:id="rId260"/>
    <p:sldId id="775" r:id="rId261"/>
    <p:sldId id="776" r:id="rId262"/>
    <p:sldId id="777" r:id="rId263"/>
    <p:sldId id="778" r:id="rId264"/>
    <p:sldId id="779" r:id="rId265"/>
    <p:sldId id="780" r:id="rId266"/>
    <p:sldId id="781" r:id="rId267"/>
    <p:sldId id="782" r:id="rId268"/>
    <p:sldId id="783" r:id="rId269"/>
    <p:sldId id="784" r:id="rId270"/>
    <p:sldId id="785" r:id="rId271"/>
    <p:sldId id="786" r:id="rId272"/>
    <p:sldId id="787" r:id="rId273"/>
    <p:sldId id="788" r:id="rId274"/>
    <p:sldId id="789" r:id="rId275"/>
    <p:sldId id="790" r:id="rId276"/>
    <p:sldId id="791" r:id="rId277"/>
    <p:sldId id="792" r:id="rId278"/>
    <p:sldId id="793" r:id="rId279"/>
    <p:sldId id="794" r:id="rId280"/>
    <p:sldId id="795" r:id="rId281"/>
    <p:sldId id="796" r:id="rId282"/>
    <p:sldId id="797" r:id="rId283"/>
    <p:sldId id="798" r:id="rId284"/>
    <p:sldId id="799" r:id="rId285"/>
    <p:sldId id="800" r:id="rId286"/>
    <p:sldId id="802" r:id="rId287"/>
    <p:sldId id="803" r:id="rId288"/>
    <p:sldId id="804" r:id="rId289"/>
    <p:sldId id="805" r:id="rId290"/>
    <p:sldId id="821" r:id="rId291"/>
    <p:sldId id="822" r:id="rId292"/>
    <p:sldId id="825" r:id="rId293"/>
    <p:sldId id="828" r:id="rId294"/>
    <p:sldId id="827" r:id="rId295"/>
    <p:sldId id="826" r:id="rId296"/>
    <p:sldId id="823" r:id="rId297"/>
    <p:sldId id="806" r:id="rId298"/>
    <p:sldId id="829" r:id="rId299"/>
    <p:sldId id="830" r:id="rId300"/>
    <p:sldId id="835" r:id="rId301"/>
    <p:sldId id="834" r:id="rId302"/>
    <p:sldId id="831" r:id="rId303"/>
    <p:sldId id="833" r:id="rId304"/>
    <p:sldId id="807" r:id="rId305"/>
    <p:sldId id="836" r:id="rId306"/>
    <p:sldId id="837" r:id="rId307"/>
    <p:sldId id="838" r:id="rId308"/>
    <p:sldId id="839" r:id="rId309"/>
    <p:sldId id="840" r:id="rId310"/>
    <p:sldId id="845" r:id="rId311"/>
    <p:sldId id="808" r:id="rId312"/>
    <p:sldId id="809" r:id="rId313"/>
    <p:sldId id="810" r:id="rId314"/>
    <p:sldId id="846" r:id="rId315"/>
    <p:sldId id="847" r:id="rId316"/>
    <p:sldId id="811" r:id="rId317"/>
    <p:sldId id="893" r:id="rId318"/>
    <p:sldId id="894" r:id="rId319"/>
    <p:sldId id="895" r:id="rId320"/>
    <p:sldId id="896" r:id="rId321"/>
    <p:sldId id="897" r:id="rId322"/>
    <p:sldId id="812" r:id="rId323"/>
    <p:sldId id="848" r:id="rId324"/>
    <p:sldId id="813" r:id="rId325"/>
    <p:sldId id="814" r:id="rId326"/>
    <p:sldId id="898" r:id="rId327"/>
    <p:sldId id="899" r:id="rId328"/>
    <p:sldId id="900" r:id="rId329"/>
    <p:sldId id="901" r:id="rId330"/>
    <p:sldId id="815" r:id="rId331"/>
    <p:sldId id="849" r:id="rId332"/>
    <p:sldId id="816" r:id="rId333"/>
    <p:sldId id="850" r:id="rId334"/>
    <p:sldId id="817" r:id="rId335"/>
    <p:sldId id="851" r:id="rId336"/>
    <p:sldId id="818" r:id="rId337"/>
    <p:sldId id="819" r:id="rId338"/>
    <p:sldId id="820" r:id="rId339"/>
    <p:sldId id="906" r:id="rId340"/>
    <p:sldId id="854" r:id="rId341"/>
    <p:sldId id="855" r:id="rId342"/>
    <p:sldId id="856" r:id="rId343"/>
    <p:sldId id="857" r:id="rId344"/>
    <p:sldId id="853" r:id="rId345"/>
    <p:sldId id="858" r:id="rId346"/>
    <p:sldId id="859" r:id="rId347"/>
    <p:sldId id="860" r:id="rId348"/>
    <p:sldId id="861" r:id="rId349"/>
    <p:sldId id="862" r:id="rId350"/>
    <p:sldId id="870" r:id="rId351"/>
    <p:sldId id="871" r:id="rId352"/>
    <p:sldId id="873" r:id="rId353"/>
    <p:sldId id="863" r:id="rId354"/>
    <p:sldId id="874" r:id="rId355"/>
    <p:sldId id="875" r:id="rId356"/>
    <p:sldId id="876" r:id="rId357"/>
    <p:sldId id="877" r:id="rId358"/>
    <p:sldId id="864" r:id="rId359"/>
    <p:sldId id="878" r:id="rId360"/>
    <p:sldId id="879" r:id="rId361"/>
    <p:sldId id="865" r:id="rId362"/>
    <p:sldId id="880" r:id="rId363"/>
    <p:sldId id="881" r:id="rId364"/>
    <p:sldId id="882" r:id="rId365"/>
    <p:sldId id="866" r:id="rId366"/>
    <p:sldId id="867" r:id="rId367"/>
    <p:sldId id="883" r:id="rId368"/>
    <p:sldId id="884" r:id="rId369"/>
    <p:sldId id="885" r:id="rId370"/>
    <p:sldId id="868" r:id="rId371"/>
    <p:sldId id="886" r:id="rId372"/>
    <p:sldId id="887" r:id="rId373"/>
    <p:sldId id="888" r:id="rId374"/>
    <p:sldId id="869" r:id="rId375"/>
    <p:sldId id="889" r:id="rId376"/>
    <p:sldId id="890" r:id="rId377"/>
    <p:sldId id="891" r:id="rId378"/>
    <p:sldId id="892" r:id="rId379"/>
    <p:sldId id="902" r:id="rId380"/>
    <p:sldId id="920" r:id="rId381"/>
    <p:sldId id="921" r:id="rId382"/>
    <p:sldId id="922" r:id="rId383"/>
    <p:sldId id="923" r:id="rId384"/>
    <p:sldId id="903" r:id="rId385"/>
    <p:sldId id="924" r:id="rId386"/>
    <p:sldId id="925" r:id="rId387"/>
    <p:sldId id="926" r:id="rId388"/>
    <p:sldId id="927" r:id="rId389"/>
    <p:sldId id="928" r:id="rId390"/>
    <p:sldId id="929" r:id="rId391"/>
    <p:sldId id="930" r:id="rId392"/>
    <p:sldId id="1021" r:id="rId393"/>
    <p:sldId id="904" r:id="rId394"/>
    <p:sldId id="931" r:id="rId395"/>
    <p:sldId id="932" r:id="rId396"/>
    <p:sldId id="933" r:id="rId397"/>
    <p:sldId id="934" r:id="rId398"/>
    <p:sldId id="905" r:id="rId399"/>
    <p:sldId id="935" r:id="rId400"/>
    <p:sldId id="939" r:id="rId401"/>
    <p:sldId id="936" r:id="rId402"/>
    <p:sldId id="907" r:id="rId403"/>
    <p:sldId id="908" r:id="rId404"/>
    <p:sldId id="909" r:id="rId405"/>
    <p:sldId id="910" r:id="rId406"/>
    <p:sldId id="940" r:id="rId407"/>
    <p:sldId id="941" r:id="rId408"/>
    <p:sldId id="942" r:id="rId409"/>
    <p:sldId id="943" r:id="rId410"/>
    <p:sldId id="944" r:id="rId411"/>
    <p:sldId id="945" r:id="rId412"/>
    <p:sldId id="946" r:id="rId413"/>
    <p:sldId id="947" r:id="rId414"/>
    <p:sldId id="911" r:id="rId415"/>
    <p:sldId id="954" r:id="rId416"/>
    <p:sldId id="955" r:id="rId417"/>
    <p:sldId id="913" r:id="rId418"/>
    <p:sldId id="956" r:id="rId419"/>
    <p:sldId id="914" r:id="rId420"/>
    <p:sldId id="957" r:id="rId421"/>
    <p:sldId id="958" r:id="rId422"/>
    <p:sldId id="959" r:id="rId423"/>
    <p:sldId id="960" r:id="rId424"/>
    <p:sldId id="961" r:id="rId425"/>
    <p:sldId id="919" r:id="rId426"/>
    <p:sldId id="948" r:id="rId427"/>
    <p:sldId id="949" r:id="rId428"/>
    <p:sldId id="950" r:id="rId429"/>
    <p:sldId id="951" r:id="rId430"/>
    <p:sldId id="952" r:id="rId431"/>
    <p:sldId id="918" r:id="rId432"/>
  </p:sldIdLst>
  <p:sldSz cx="9144000" cy="6858000" type="screen4x3"/>
  <p:notesSz cx="6781800" cy="992505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S Gothic" pitchFamily="49"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S Gothic" pitchFamily="49"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S Gothic" pitchFamily="49"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S Gothic" pitchFamily="49"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S Gothic" pitchFamily="49" charset="-128"/>
        <a:cs typeface="+mn-cs"/>
      </a:defRPr>
    </a:lvl5pPr>
    <a:lvl6pPr marL="2286000" algn="l" defTabSz="914400" rtl="0" eaLnBrk="1" latinLnBrk="0" hangingPunct="1">
      <a:defRPr kern="1200">
        <a:solidFill>
          <a:schemeClr val="bg1"/>
        </a:solidFill>
        <a:latin typeface="Arial" pitchFamily="34" charset="0"/>
        <a:ea typeface="MS Gothic" pitchFamily="49" charset="-128"/>
        <a:cs typeface="+mn-cs"/>
      </a:defRPr>
    </a:lvl6pPr>
    <a:lvl7pPr marL="2743200" algn="l" defTabSz="914400" rtl="0" eaLnBrk="1" latinLnBrk="0" hangingPunct="1">
      <a:defRPr kern="1200">
        <a:solidFill>
          <a:schemeClr val="bg1"/>
        </a:solidFill>
        <a:latin typeface="Arial" pitchFamily="34" charset="0"/>
        <a:ea typeface="MS Gothic" pitchFamily="49" charset="-128"/>
        <a:cs typeface="+mn-cs"/>
      </a:defRPr>
    </a:lvl7pPr>
    <a:lvl8pPr marL="3200400" algn="l" defTabSz="914400" rtl="0" eaLnBrk="1" latinLnBrk="0" hangingPunct="1">
      <a:defRPr kern="1200">
        <a:solidFill>
          <a:schemeClr val="bg1"/>
        </a:solidFill>
        <a:latin typeface="Arial" pitchFamily="34" charset="0"/>
        <a:ea typeface="MS Gothic" pitchFamily="49" charset="-128"/>
        <a:cs typeface="+mn-cs"/>
      </a:defRPr>
    </a:lvl8pPr>
    <a:lvl9pPr marL="3657600" algn="l" defTabSz="914400" rtl="0" eaLnBrk="1" latinLnBrk="0" hangingPunct="1">
      <a:defRPr kern="1200">
        <a:solidFill>
          <a:schemeClr val="bg1"/>
        </a:solidFill>
        <a:latin typeface="Arial"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FF66"/>
    <a:srgbClr val="FFFF00"/>
    <a:srgbClr val="993300"/>
    <a:srgbClr val="00CCFF"/>
    <a:srgbClr val="3366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79" autoAdjust="0"/>
  </p:normalViewPr>
  <p:slideViewPr>
    <p:cSldViewPr>
      <p:cViewPr>
        <p:scale>
          <a:sx n="66" d="100"/>
          <a:sy n="66" d="100"/>
        </p:scale>
        <p:origin x="-1506" y="-1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notesMaster" Target="notesMasters/notesMaster1.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434"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theme" Target="theme/theme1.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6290" name="AutoShape 1"/>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1" name="AutoShape 2"/>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2" name="AutoShape 3"/>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3" name="AutoShape 4"/>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4" name="AutoShape 5"/>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5" name="AutoShape 6"/>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6" name="AutoShape 7"/>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7" name="AutoShape 8"/>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6298" name="AutoShape 9"/>
          <p:cNvSpPr>
            <a:spLocks noChangeArrowheads="1"/>
          </p:cNvSpPr>
          <p:nvPr/>
        </p:nvSpPr>
        <p:spPr bwMode="auto">
          <a:xfrm>
            <a:off x="0" y="0"/>
            <a:ext cx="6781800"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58" name="Rectangle 10"/>
          <p:cNvSpPr>
            <a:spLocks noGrp="1" noChangeArrowheads="1"/>
          </p:cNvSpPr>
          <p:nvPr>
            <p:ph type="hdr"/>
          </p:nvPr>
        </p:nvSpPr>
        <p:spPr bwMode="auto">
          <a:xfrm>
            <a:off x="0" y="0"/>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defRPr>
            </a:lvl1pPr>
          </a:lstStyle>
          <a:p>
            <a:pPr>
              <a:defRPr/>
            </a:pPr>
            <a:endParaRPr lang="cs-CZ"/>
          </a:p>
        </p:txBody>
      </p:sp>
      <p:sp>
        <p:nvSpPr>
          <p:cNvPr id="2059" name="Rectangle 11"/>
          <p:cNvSpPr>
            <a:spLocks noGrp="1" noChangeArrowheads="1"/>
          </p:cNvSpPr>
          <p:nvPr>
            <p:ph type="dt"/>
          </p:nvPr>
        </p:nvSpPr>
        <p:spPr bwMode="auto">
          <a:xfrm>
            <a:off x="3841750" y="0"/>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defRPr>
            </a:lvl1pPr>
          </a:lstStyle>
          <a:p>
            <a:pPr>
              <a:defRPr/>
            </a:pPr>
            <a:endParaRPr lang="cs-CZ"/>
          </a:p>
        </p:txBody>
      </p:sp>
      <p:sp>
        <p:nvSpPr>
          <p:cNvPr id="396301" name="Rectangle 12"/>
          <p:cNvSpPr>
            <a:spLocks noGrp="1" noRot="1" noChangeAspect="1" noChangeArrowheads="1"/>
          </p:cNvSpPr>
          <p:nvPr>
            <p:ph type="sldImg"/>
          </p:nvPr>
        </p:nvSpPr>
        <p:spPr bwMode="auto">
          <a:xfrm>
            <a:off x="909638" y="744538"/>
            <a:ext cx="4949825" cy="370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61" name="Rectangle 13"/>
          <p:cNvSpPr>
            <a:spLocks noGrp="1" noChangeArrowheads="1"/>
          </p:cNvSpPr>
          <p:nvPr>
            <p:ph type="body"/>
          </p:nvPr>
        </p:nvSpPr>
        <p:spPr bwMode="auto">
          <a:xfrm>
            <a:off x="677863" y="4714875"/>
            <a:ext cx="5411787" cy="445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cs-CZ" noProof="0" smtClean="0"/>
          </a:p>
        </p:txBody>
      </p:sp>
      <p:sp>
        <p:nvSpPr>
          <p:cNvPr id="2062" name="Rectangle 14"/>
          <p:cNvSpPr>
            <a:spLocks noGrp="1" noChangeArrowheads="1"/>
          </p:cNvSpPr>
          <p:nvPr>
            <p:ph type="ftr"/>
          </p:nvPr>
        </p:nvSpPr>
        <p:spPr bwMode="auto">
          <a:xfrm>
            <a:off x="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defRPr>
            </a:lvl1pPr>
          </a:lstStyle>
          <a:p>
            <a:pPr>
              <a:defRPr/>
            </a:pPr>
            <a:endParaRPr lang="cs-CZ"/>
          </a:p>
        </p:txBody>
      </p:sp>
      <p:sp>
        <p:nvSpPr>
          <p:cNvPr id="2063" name="Rectangle 15"/>
          <p:cNvSpPr>
            <a:spLocks noGrp="1" noChangeArrowheads="1"/>
          </p:cNvSpPr>
          <p:nvPr>
            <p:ph type="sldNum"/>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defRPr>
            </a:lvl1pPr>
          </a:lstStyle>
          <a:p>
            <a:pPr>
              <a:defRPr/>
            </a:pPr>
            <a:fld id="{0EF9D3B0-B392-4949-B8A4-E9DE1F2020A2}" type="slidenum">
              <a:rPr lang="cs-CZ"/>
              <a:pPr>
                <a:defRPr/>
              </a:pPr>
              <a:t>‹#›</a:t>
            </a:fld>
            <a:endParaRPr lang="cs-CZ"/>
          </a:p>
        </p:txBody>
      </p:sp>
    </p:spTree>
    <p:extLst>
      <p:ext uri="{BB962C8B-B14F-4D97-AF65-F5344CB8AC3E}">
        <p14:creationId xmlns:p14="http://schemas.microsoft.com/office/powerpoint/2010/main" val="141509250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4F3669B-B22C-474A-BC76-D8B6DCAC94F2}" type="slidenum">
              <a:rPr lang="cs-CZ" altLang="cs-CZ" smtClean="0">
                <a:latin typeface="Arial" pitchFamily="34" charset="0"/>
              </a:rPr>
              <a:pPr eaLnBrk="1" hangingPunct="1">
                <a:spcBef>
                  <a:spcPct val="0"/>
                </a:spcBef>
              </a:pPr>
              <a:t>2</a:t>
            </a:fld>
            <a:endParaRPr lang="cs-CZ" altLang="cs-CZ" smtClean="0">
              <a:latin typeface="Arial" pitchFamily="34" charset="0"/>
            </a:endParaRPr>
          </a:p>
        </p:txBody>
      </p:sp>
      <p:sp>
        <p:nvSpPr>
          <p:cNvPr id="3973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73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5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8A05AFB-75A4-4350-932D-A59FECD3AD60}" type="slidenum">
              <a:rPr lang="cs-CZ" altLang="cs-CZ" smtClean="0">
                <a:latin typeface="Arial" pitchFamily="34" charset="0"/>
              </a:rPr>
              <a:pPr eaLnBrk="1" hangingPunct="1">
                <a:spcBef>
                  <a:spcPct val="0"/>
                </a:spcBef>
              </a:pPr>
              <a:t>11</a:t>
            </a:fld>
            <a:endParaRPr lang="cs-CZ" altLang="cs-CZ" smtClean="0">
              <a:latin typeface="Arial" pitchFamily="34" charset="0"/>
            </a:endParaRPr>
          </a:p>
        </p:txBody>
      </p:sp>
      <p:sp>
        <p:nvSpPr>
          <p:cNvPr id="4065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65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C58F0ED-7D3E-4716-AC36-D2F198F94A3F}" type="slidenum">
              <a:rPr lang="cs-CZ" altLang="cs-CZ" smtClean="0">
                <a:latin typeface="Arial" pitchFamily="34" charset="0"/>
              </a:rPr>
              <a:pPr eaLnBrk="1" hangingPunct="1">
                <a:spcBef>
                  <a:spcPct val="0"/>
                </a:spcBef>
              </a:pPr>
              <a:t>101</a:t>
            </a:fld>
            <a:endParaRPr lang="cs-CZ" altLang="cs-CZ" smtClean="0">
              <a:latin typeface="Arial" pitchFamily="34" charset="0"/>
            </a:endParaRPr>
          </a:p>
        </p:txBody>
      </p:sp>
      <p:sp>
        <p:nvSpPr>
          <p:cNvPr id="4915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915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254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0152551-27B2-4492-B474-4B45AC035F02}" type="slidenum">
              <a:rPr lang="en-GB" altLang="cs-CZ" smtClean="0">
                <a:latin typeface="Arial" pitchFamily="34" charset="0"/>
              </a:rPr>
              <a:pPr eaLnBrk="1" hangingPunct="1">
                <a:spcBef>
                  <a:spcPct val="0"/>
                </a:spcBef>
              </a:pPr>
              <a:t>102</a:t>
            </a:fld>
            <a:endParaRPr lang="en-GB" altLang="cs-CZ" smtClean="0">
              <a:latin typeface="Arial" pitchFamily="34" charset="0"/>
            </a:endParaRPr>
          </a:p>
        </p:txBody>
      </p:sp>
      <p:sp>
        <p:nvSpPr>
          <p:cNvPr id="49254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49254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357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5CDF9F8-D1A0-400E-A01E-69884D4493CC}" type="slidenum">
              <a:rPr lang="en-GB" altLang="cs-CZ" smtClean="0">
                <a:latin typeface="Arial" pitchFamily="34" charset="0"/>
              </a:rPr>
              <a:pPr eaLnBrk="1" hangingPunct="1">
                <a:spcBef>
                  <a:spcPct val="0"/>
                </a:spcBef>
              </a:pPr>
              <a:t>103</a:t>
            </a:fld>
            <a:endParaRPr lang="en-GB" altLang="cs-CZ" smtClean="0">
              <a:latin typeface="Arial" pitchFamily="34" charset="0"/>
            </a:endParaRPr>
          </a:p>
        </p:txBody>
      </p:sp>
      <p:sp>
        <p:nvSpPr>
          <p:cNvPr id="49357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49357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DC703DA-AAE3-4EB0-8806-EA5BFDAD5333}" type="slidenum">
              <a:rPr lang="en-GB" altLang="cs-CZ" smtClean="0">
                <a:latin typeface="Arial" pitchFamily="34" charset="0"/>
              </a:rPr>
              <a:pPr eaLnBrk="1" hangingPunct="1">
                <a:spcBef>
                  <a:spcPct val="0"/>
                </a:spcBef>
              </a:pPr>
              <a:t>104</a:t>
            </a:fld>
            <a:endParaRPr lang="en-GB" altLang="cs-CZ" smtClean="0">
              <a:latin typeface="Arial" pitchFamily="34" charset="0"/>
            </a:endParaRPr>
          </a:p>
        </p:txBody>
      </p:sp>
      <p:sp>
        <p:nvSpPr>
          <p:cNvPr id="49459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49459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561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5ADABD5-EE14-43A5-987C-E7A9579D8E72}" type="slidenum">
              <a:rPr lang="en-GB" altLang="cs-CZ" smtClean="0">
                <a:latin typeface="Arial" pitchFamily="34" charset="0"/>
              </a:rPr>
              <a:pPr eaLnBrk="1" hangingPunct="1">
                <a:spcBef>
                  <a:spcPct val="0"/>
                </a:spcBef>
              </a:pPr>
              <a:t>105</a:t>
            </a:fld>
            <a:endParaRPr lang="en-GB" altLang="cs-CZ" smtClean="0">
              <a:latin typeface="Arial" pitchFamily="34" charset="0"/>
            </a:endParaRPr>
          </a:p>
        </p:txBody>
      </p:sp>
      <p:sp>
        <p:nvSpPr>
          <p:cNvPr id="49561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49562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664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CE7ECB9-DEC0-4180-AABA-580E663E0564}" type="slidenum">
              <a:rPr lang="en-GB" altLang="cs-CZ" smtClean="0">
                <a:latin typeface="Arial" pitchFamily="34" charset="0"/>
              </a:rPr>
              <a:pPr eaLnBrk="1" hangingPunct="1">
                <a:spcBef>
                  <a:spcPct val="0"/>
                </a:spcBef>
              </a:pPr>
              <a:t>106</a:t>
            </a:fld>
            <a:endParaRPr lang="en-GB" altLang="cs-CZ" smtClean="0">
              <a:latin typeface="Arial" pitchFamily="34" charset="0"/>
            </a:endParaRPr>
          </a:p>
        </p:txBody>
      </p:sp>
      <p:sp>
        <p:nvSpPr>
          <p:cNvPr id="49664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49664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76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6DA750E-357C-44A8-B41B-5E08A96A3DC7}" type="slidenum">
              <a:rPr lang="cs-CZ" altLang="cs-CZ" smtClean="0">
                <a:latin typeface="Arial" pitchFamily="34" charset="0"/>
              </a:rPr>
              <a:pPr eaLnBrk="1" hangingPunct="1">
                <a:spcBef>
                  <a:spcPct val="0"/>
                </a:spcBef>
              </a:pPr>
              <a:t>107</a:t>
            </a:fld>
            <a:endParaRPr lang="cs-CZ" altLang="cs-CZ" smtClean="0">
              <a:latin typeface="Arial" pitchFamily="34" charset="0"/>
            </a:endParaRPr>
          </a:p>
        </p:txBody>
      </p:sp>
      <p:sp>
        <p:nvSpPr>
          <p:cNvPr id="4976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976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6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7D13694-D9DA-4352-B384-2C67C2111EB6}" type="slidenum">
              <a:rPr lang="cs-CZ" altLang="cs-CZ" smtClean="0">
                <a:latin typeface="Arial" pitchFamily="34" charset="0"/>
              </a:rPr>
              <a:pPr eaLnBrk="1" hangingPunct="1">
                <a:spcBef>
                  <a:spcPct val="0"/>
                </a:spcBef>
              </a:pPr>
              <a:t>108</a:t>
            </a:fld>
            <a:endParaRPr lang="cs-CZ" altLang="cs-CZ" smtClean="0">
              <a:latin typeface="Arial" pitchFamily="34" charset="0"/>
            </a:endParaRPr>
          </a:p>
        </p:txBody>
      </p:sp>
      <p:sp>
        <p:nvSpPr>
          <p:cNvPr id="4986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986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97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1EC5E5E-B138-4A09-8875-0AD248E4610C}" type="slidenum">
              <a:rPr lang="cs-CZ" altLang="cs-CZ" smtClean="0">
                <a:latin typeface="Arial" pitchFamily="34" charset="0"/>
              </a:rPr>
              <a:pPr eaLnBrk="1" hangingPunct="1">
                <a:spcBef>
                  <a:spcPct val="0"/>
                </a:spcBef>
              </a:pPr>
              <a:t>109</a:t>
            </a:fld>
            <a:endParaRPr lang="cs-CZ" altLang="cs-CZ" smtClean="0">
              <a:latin typeface="Arial" pitchFamily="34" charset="0"/>
            </a:endParaRPr>
          </a:p>
        </p:txBody>
      </p:sp>
      <p:sp>
        <p:nvSpPr>
          <p:cNvPr id="4997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997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07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0B31E09-7A7D-42B9-BDD8-44E2B7246F4E}" type="slidenum">
              <a:rPr lang="cs-CZ" altLang="cs-CZ" smtClean="0">
                <a:latin typeface="Arial" pitchFamily="34" charset="0"/>
              </a:rPr>
              <a:pPr eaLnBrk="1" hangingPunct="1">
                <a:spcBef>
                  <a:spcPct val="0"/>
                </a:spcBef>
              </a:pPr>
              <a:t>110</a:t>
            </a:fld>
            <a:endParaRPr lang="cs-CZ" altLang="cs-CZ" smtClean="0">
              <a:latin typeface="Arial" pitchFamily="34" charset="0"/>
            </a:endParaRPr>
          </a:p>
        </p:txBody>
      </p:sp>
      <p:sp>
        <p:nvSpPr>
          <p:cNvPr id="5007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07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B663B94-D523-415F-B075-B480CD3BE3EB}" type="slidenum">
              <a:rPr lang="cs-CZ" altLang="cs-CZ" smtClean="0">
                <a:latin typeface="Arial" pitchFamily="34" charset="0"/>
              </a:rPr>
              <a:pPr eaLnBrk="1" hangingPunct="1">
                <a:spcBef>
                  <a:spcPct val="0"/>
                </a:spcBef>
              </a:pPr>
              <a:t>12</a:t>
            </a:fld>
            <a:endParaRPr lang="cs-CZ" altLang="cs-CZ" smtClean="0">
              <a:latin typeface="Arial" pitchFamily="34" charset="0"/>
            </a:endParaRPr>
          </a:p>
        </p:txBody>
      </p:sp>
      <p:sp>
        <p:nvSpPr>
          <p:cNvPr id="4075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75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E9A39E6-B3B9-451A-A7E7-9F2D43E11481}" type="slidenum">
              <a:rPr lang="cs-CZ" altLang="cs-CZ" smtClean="0">
                <a:latin typeface="Arial" pitchFamily="34" charset="0"/>
              </a:rPr>
              <a:pPr eaLnBrk="1" hangingPunct="1">
                <a:spcBef>
                  <a:spcPct val="0"/>
                </a:spcBef>
              </a:pPr>
              <a:t>111</a:t>
            </a:fld>
            <a:endParaRPr lang="cs-CZ" altLang="cs-CZ" smtClean="0">
              <a:latin typeface="Arial" pitchFamily="34" charset="0"/>
            </a:endParaRPr>
          </a:p>
        </p:txBody>
      </p:sp>
      <p:sp>
        <p:nvSpPr>
          <p:cNvPr id="5017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17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7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439B070-C406-4ECA-AE51-2112D2AC025C}" type="slidenum">
              <a:rPr lang="cs-CZ" altLang="cs-CZ" smtClean="0">
                <a:latin typeface="Arial" pitchFamily="34" charset="0"/>
              </a:rPr>
              <a:pPr eaLnBrk="1" hangingPunct="1">
                <a:spcBef>
                  <a:spcPct val="0"/>
                </a:spcBef>
              </a:pPr>
              <a:t>112</a:t>
            </a:fld>
            <a:endParaRPr lang="cs-CZ" altLang="cs-CZ" smtClean="0">
              <a:latin typeface="Arial" pitchFamily="34" charset="0"/>
            </a:endParaRPr>
          </a:p>
        </p:txBody>
      </p:sp>
      <p:sp>
        <p:nvSpPr>
          <p:cNvPr id="5027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27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8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BC62195-8A15-4D8B-A052-203D776B7963}" type="slidenum">
              <a:rPr lang="cs-CZ" altLang="cs-CZ" smtClean="0">
                <a:latin typeface="Arial" pitchFamily="34" charset="0"/>
              </a:rPr>
              <a:pPr eaLnBrk="1" hangingPunct="1">
                <a:spcBef>
                  <a:spcPct val="0"/>
                </a:spcBef>
              </a:pPr>
              <a:t>113</a:t>
            </a:fld>
            <a:endParaRPr lang="cs-CZ" altLang="cs-CZ" smtClean="0">
              <a:latin typeface="Arial" pitchFamily="34" charset="0"/>
            </a:endParaRPr>
          </a:p>
        </p:txBody>
      </p:sp>
      <p:sp>
        <p:nvSpPr>
          <p:cNvPr id="5038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38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48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47887FA-82BA-459B-8514-FFC035F80016}" type="slidenum">
              <a:rPr lang="cs-CZ" altLang="cs-CZ" smtClean="0">
                <a:latin typeface="Arial" pitchFamily="34" charset="0"/>
              </a:rPr>
              <a:pPr eaLnBrk="1" hangingPunct="1">
                <a:spcBef>
                  <a:spcPct val="0"/>
                </a:spcBef>
              </a:pPr>
              <a:t>114</a:t>
            </a:fld>
            <a:endParaRPr lang="cs-CZ" altLang="cs-CZ" smtClean="0">
              <a:latin typeface="Arial" pitchFamily="34" charset="0"/>
            </a:endParaRPr>
          </a:p>
        </p:txBody>
      </p:sp>
      <p:sp>
        <p:nvSpPr>
          <p:cNvPr id="5048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48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8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D8EB92C-3E93-4BD4-8CA2-2386BAE42801}" type="slidenum">
              <a:rPr lang="cs-CZ" altLang="cs-CZ" smtClean="0">
                <a:latin typeface="Arial" pitchFamily="34" charset="0"/>
              </a:rPr>
              <a:pPr eaLnBrk="1" hangingPunct="1">
                <a:spcBef>
                  <a:spcPct val="0"/>
                </a:spcBef>
              </a:pPr>
              <a:t>115</a:t>
            </a:fld>
            <a:endParaRPr lang="cs-CZ" altLang="cs-CZ" smtClean="0">
              <a:latin typeface="Arial" pitchFamily="34" charset="0"/>
            </a:endParaRPr>
          </a:p>
        </p:txBody>
      </p:sp>
      <p:sp>
        <p:nvSpPr>
          <p:cNvPr id="5058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58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8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4DC477D-FC76-4F03-88A6-6D6BBF031007}" type="slidenum">
              <a:rPr lang="cs-CZ" altLang="cs-CZ" smtClean="0">
                <a:latin typeface="Arial" pitchFamily="34" charset="0"/>
              </a:rPr>
              <a:pPr eaLnBrk="1" hangingPunct="1">
                <a:spcBef>
                  <a:spcPct val="0"/>
                </a:spcBef>
              </a:pPr>
              <a:t>116</a:t>
            </a:fld>
            <a:endParaRPr lang="cs-CZ" altLang="cs-CZ" smtClean="0">
              <a:latin typeface="Arial" pitchFamily="34" charset="0"/>
            </a:endParaRPr>
          </a:p>
        </p:txBody>
      </p:sp>
      <p:sp>
        <p:nvSpPr>
          <p:cNvPr id="5068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68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9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7A81229-C3F4-44E4-BFF8-8C9DC34C8EED}" type="slidenum">
              <a:rPr lang="cs-CZ" altLang="cs-CZ" smtClean="0">
                <a:latin typeface="Arial" pitchFamily="34" charset="0"/>
              </a:rPr>
              <a:pPr eaLnBrk="1" hangingPunct="1">
                <a:spcBef>
                  <a:spcPct val="0"/>
                </a:spcBef>
              </a:pPr>
              <a:t>117</a:t>
            </a:fld>
            <a:endParaRPr lang="cs-CZ" altLang="cs-CZ" smtClean="0">
              <a:latin typeface="Arial" pitchFamily="34" charset="0"/>
            </a:endParaRPr>
          </a:p>
        </p:txBody>
      </p:sp>
      <p:sp>
        <p:nvSpPr>
          <p:cNvPr id="5079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79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89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8901EB2-5B9D-4D5C-80C0-20EC015E7C99}" type="slidenum">
              <a:rPr lang="cs-CZ" altLang="cs-CZ" smtClean="0">
                <a:latin typeface="Arial" pitchFamily="34" charset="0"/>
              </a:rPr>
              <a:pPr eaLnBrk="1" hangingPunct="1">
                <a:spcBef>
                  <a:spcPct val="0"/>
                </a:spcBef>
              </a:pPr>
              <a:t>118</a:t>
            </a:fld>
            <a:endParaRPr lang="cs-CZ" altLang="cs-CZ" smtClean="0">
              <a:latin typeface="Arial" pitchFamily="34" charset="0"/>
            </a:endParaRPr>
          </a:p>
        </p:txBody>
      </p:sp>
      <p:sp>
        <p:nvSpPr>
          <p:cNvPr id="5089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89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995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53F65FA-E253-4C14-854D-98C2499133DA}" type="slidenum">
              <a:rPr lang="en-GB" altLang="cs-CZ" smtClean="0">
                <a:latin typeface="Arial" pitchFamily="34" charset="0"/>
              </a:rPr>
              <a:pPr eaLnBrk="1" hangingPunct="1">
                <a:spcBef>
                  <a:spcPct val="0"/>
                </a:spcBef>
              </a:pPr>
              <a:t>119</a:t>
            </a:fld>
            <a:endParaRPr lang="en-GB" altLang="cs-CZ" smtClean="0">
              <a:latin typeface="Arial" pitchFamily="34" charset="0"/>
            </a:endParaRPr>
          </a:p>
        </p:txBody>
      </p:sp>
      <p:sp>
        <p:nvSpPr>
          <p:cNvPr id="50995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0995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097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16FECEC-8430-4671-A04D-C5AA7A73CB53}" type="slidenum">
              <a:rPr lang="en-GB" altLang="cs-CZ" smtClean="0">
                <a:latin typeface="Arial" pitchFamily="34" charset="0"/>
              </a:rPr>
              <a:pPr eaLnBrk="1" hangingPunct="1">
                <a:spcBef>
                  <a:spcPct val="0"/>
                </a:spcBef>
              </a:pPr>
              <a:t>120</a:t>
            </a:fld>
            <a:endParaRPr lang="en-GB" altLang="cs-CZ" smtClean="0">
              <a:latin typeface="Arial" pitchFamily="34" charset="0"/>
            </a:endParaRPr>
          </a:p>
        </p:txBody>
      </p:sp>
      <p:sp>
        <p:nvSpPr>
          <p:cNvPr id="51097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098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5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ED6D858-A9AD-4A96-A8D7-F075A758AF41}" type="slidenum">
              <a:rPr lang="cs-CZ" altLang="cs-CZ" smtClean="0">
                <a:latin typeface="Arial" pitchFamily="34" charset="0"/>
              </a:rPr>
              <a:pPr eaLnBrk="1" hangingPunct="1">
                <a:spcBef>
                  <a:spcPct val="0"/>
                </a:spcBef>
              </a:pPr>
              <a:t>13</a:t>
            </a:fld>
            <a:endParaRPr lang="cs-CZ" altLang="cs-CZ" smtClean="0">
              <a:latin typeface="Arial" pitchFamily="34" charset="0"/>
            </a:endParaRPr>
          </a:p>
        </p:txBody>
      </p:sp>
      <p:sp>
        <p:nvSpPr>
          <p:cNvPr id="4085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85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0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94D416F-88E2-4373-B163-378E07E2AE6D}" type="slidenum">
              <a:rPr lang="en-GB" altLang="cs-CZ" smtClean="0">
                <a:latin typeface="Arial" pitchFamily="34" charset="0"/>
              </a:rPr>
              <a:pPr eaLnBrk="1" hangingPunct="1">
                <a:spcBef>
                  <a:spcPct val="0"/>
                </a:spcBef>
              </a:pPr>
              <a:t>121</a:t>
            </a:fld>
            <a:endParaRPr lang="en-GB" altLang="cs-CZ" smtClean="0">
              <a:latin typeface="Arial" pitchFamily="34" charset="0"/>
            </a:endParaRPr>
          </a:p>
        </p:txBody>
      </p:sp>
      <p:sp>
        <p:nvSpPr>
          <p:cNvPr id="51200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200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302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EA37ED7-C474-44C7-9895-CE9D5A7DDC77}" type="slidenum">
              <a:rPr lang="en-GB" altLang="cs-CZ" smtClean="0">
                <a:latin typeface="Arial" pitchFamily="34" charset="0"/>
              </a:rPr>
              <a:pPr eaLnBrk="1" hangingPunct="1">
                <a:spcBef>
                  <a:spcPct val="0"/>
                </a:spcBef>
              </a:pPr>
              <a:t>122</a:t>
            </a:fld>
            <a:endParaRPr lang="en-GB" altLang="cs-CZ" smtClean="0">
              <a:latin typeface="Arial" pitchFamily="34" charset="0"/>
            </a:endParaRPr>
          </a:p>
        </p:txBody>
      </p:sp>
      <p:sp>
        <p:nvSpPr>
          <p:cNvPr id="51302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302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05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E98CC42-BE6E-4C1B-947C-DA0E3988EABE}" type="slidenum">
              <a:rPr lang="en-GB" altLang="cs-CZ" smtClean="0">
                <a:latin typeface="Arial" pitchFamily="34" charset="0"/>
              </a:rPr>
              <a:pPr eaLnBrk="1" hangingPunct="1">
                <a:spcBef>
                  <a:spcPct val="0"/>
                </a:spcBef>
              </a:pPr>
              <a:t>123</a:t>
            </a:fld>
            <a:endParaRPr lang="en-GB" altLang="cs-CZ" smtClean="0">
              <a:latin typeface="Arial" pitchFamily="34" charset="0"/>
            </a:endParaRPr>
          </a:p>
        </p:txBody>
      </p:sp>
      <p:sp>
        <p:nvSpPr>
          <p:cNvPr id="51405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405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507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E30BECF-01F5-48CC-A478-80BE13F318CB}" type="slidenum">
              <a:rPr lang="en-GB" altLang="cs-CZ" smtClean="0">
                <a:latin typeface="Arial" pitchFamily="34" charset="0"/>
              </a:rPr>
              <a:pPr eaLnBrk="1" hangingPunct="1">
                <a:spcBef>
                  <a:spcPct val="0"/>
                </a:spcBef>
              </a:pPr>
              <a:t>124</a:t>
            </a:fld>
            <a:endParaRPr lang="en-GB" altLang="cs-CZ" smtClean="0">
              <a:latin typeface="Arial" pitchFamily="34" charset="0"/>
            </a:endParaRPr>
          </a:p>
        </p:txBody>
      </p:sp>
      <p:sp>
        <p:nvSpPr>
          <p:cNvPr id="51507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507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09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C8594DF-0395-4917-A10C-AF220A08043B}" type="slidenum">
              <a:rPr lang="en-GB" altLang="cs-CZ" smtClean="0">
                <a:latin typeface="Arial" pitchFamily="34" charset="0"/>
              </a:rPr>
              <a:pPr eaLnBrk="1" hangingPunct="1">
                <a:spcBef>
                  <a:spcPct val="0"/>
                </a:spcBef>
              </a:pPr>
              <a:t>125</a:t>
            </a:fld>
            <a:endParaRPr lang="en-GB" altLang="cs-CZ" smtClean="0">
              <a:latin typeface="Arial" pitchFamily="34" charset="0"/>
            </a:endParaRPr>
          </a:p>
        </p:txBody>
      </p:sp>
      <p:sp>
        <p:nvSpPr>
          <p:cNvPr id="51609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610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71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A01C45E-4642-4FE4-B3AF-FB0343ADFCC4}" type="slidenum">
              <a:rPr lang="en-GB" altLang="cs-CZ" smtClean="0">
                <a:latin typeface="Arial" pitchFamily="34" charset="0"/>
              </a:rPr>
              <a:pPr eaLnBrk="1" hangingPunct="1">
                <a:spcBef>
                  <a:spcPct val="0"/>
                </a:spcBef>
              </a:pPr>
              <a:t>126</a:t>
            </a:fld>
            <a:endParaRPr lang="en-GB" altLang="cs-CZ" smtClean="0">
              <a:latin typeface="Arial" pitchFamily="34" charset="0"/>
            </a:endParaRPr>
          </a:p>
        </p:txBody>
      </p:sp>
      <p:sp>
        <p:nvSpPr>
          <p:cNvPr id="5171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71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814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EA35D44-23E1-4C99-8567-11E855B9FD0A}" type="slidenum">
              <a:rPr lang="en-GB" altLang="cs-CZ" smtClean="0">
                <a:latin typeface="Arial" pitchFamily="34" charset="0"/>
              </a:rPr>
              <a:pPr eaLnBrk="1" hangingPunct="1">
                <a:spcBef>
                  <a:spcPct val="0"/>
                </a:spcBef>
              </a:pPr>
              <a:t>127</a:t>
            </a:fld>
            <a:endParaRPr lang="en-GB" altLang="cs-CZ" smtClean="0">
              <a:latin typeface="Arial" pitchFamily="34" charset="0"/>
            </a:endParaRPr>
          </a:p>
        </p:txBody>
      </p:sp>
      <p:sp>
        <p:nvSpPr>
          <p:cNvPr id="51814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814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917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A8B570C-081C-4934-8E9E-5C0C70370510}" type="slidenum">
              <a:rPr lang="en-GB" altLang="cs-CZ" smtClean="0">
                <a:latin typeface="Arial" pitchFamily="34" charset="0"/>
              </a:rPr>
              <a:pPr eaLnBrk="1" hangingPunct="1">
                <a:spcBef>
                  <a:spcPct val="0"/>
                </a:spcBef>
              </a:pPr>
              <a:t>128</a:t>
            </a:fld>
            <a:endParaRPr lang="en-GB" altLang="cs-CZ" smtClean="0">
              <a:latin typeface="Arial" pitchFamily="34" charset="0"/>
            </a:endParaRPr>
          </a:p>
        </p:txBody>
      </p:sp>
      <p:sp>
        <p:nvSpPr>
          <p:cNvPr id="51917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1917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019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9A6271D-4F78-4372-B9A0-449117E5FF0F}" type="slidenum">
              <a:rPr lang="en-GB" altLang="cs-CZ" smtClean="0">
                <a:latin typeface="Arial" pitchFamily="34" charset="0"/>
              </a:rPr>
              <a:pPr eaLnBrk="1" hangingPunct="1">
                <a:spcBef>
                  <a:spcPct val="0"/>
                </a:spcBef>
              </a:pPr>
              <a:t>129</a:t>
            </a:fld>
            <a:endParaRPr lang="en-GB" altLang="cs-CZ" smtClean="0">
              <a:latin typeface="Arial" pitchFamily="34" charset="0"/>
            </a:endParaRPr>
          </a:p>
        </p:txBody>
      </p:sp>
      <p:sp>
        <p:nvSpPr>
          <p:cNvPr id="52019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019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A996CCE-0A48-4984-B0BF-442FC39327A5}" type="slidenum">
              <a:rPr lang="en-GB" altLang="cs-CZ" smtClean="0">
                <a:latin typeface="Arial" pitchFamily="34" charset="0"/>
              </a:rPr>
              <a:pPr eaLnBrk="1" hangingPunct="1">
                <a:spcBef>
                  <a:spcPct val="0"/>
                </a:spcBef>
              </a:pPr>
              <a:t>130</a:t>
            </a:fld>
            <a:endParaRPr lang="en-GB" altLang="cs-CZ" smtClean="0">
              <a:latin typeface="Arial" pitchFamily="34" charset="0"/>
            </a:endParaRPr>
          </a:p>
        </p:txBody>
      </p:sp>
      <p:sp>
        <p:nvSpPr>
          <p:cNvPr id="52121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122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2395A57-88CD-49B9-8657-FF38E81FBAC0}" type="slidenum">
              <a:rPr lang="cs-CZ" altLang="cs-CZ" smtClean="0">
                <a:latin typeface="Arial" pitchFamily="34" charset="0"/>
              </a:rPr>
              <a:pPr eaLnBrk="1" hangingPunct="1">
                <a:spcBef>
                  <a:spcPct val="0"/>
                </a:spcBef>
              </a:pPr>
              <a:t>14</a:t>
            </a:fld>
            <a:endParaRPr lang="cs-CZ" altLang="cs-CZ" smtClean="0">
              <a:latin typeface="Arial" pitchFamily="34" charset="0"/>
            </a:endParaRPr>
          </a:p>
        </p:txBody>
      </p:sp>
      <p:sp>
        <p:nvSpPr>
          <p:cNvPr id="4096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96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4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89E3C52-DEAA-49D7-980C-B3C16732DF5F}" type="slidenum">
              <a:rPr lang="en-GB" altLang="cs-CZ" smtClean="0">
                <a:latin typeface="Arial" pitchFamily="34" charset="0"/>
              </a:rPr>
              <a:pPr eaLnBrk="1" hangingPunct="1">
                <a:spcBef>
                  <a:spcPct val="0"/>
                </a:spcBef>
              </a:pPr>
              <a:t>131</a:t>
            </a:fld>
            <a:endParaRPr lang="en-GB" altLang="cs-CZ" smtClean="0">
              <a:latin typeface="Arial" pitchFamily="34" charset="0"/>
            </a:endParaRPr>
          </a:p>
        </p:txBody>
      </p:sp>
      <p:sp>
        <p:nvSpPr>
          <p:cNvPr id="52224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224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2966F38-C7ED-4718-97F9-FB60A7F9505C}" type="slidenum">
              <a:rPr lang="en-GB" altLang="cs-CZ" smtClean="0">
                <a:latin typeface="Arial" pitchFamily="34" charset="0"/>
              </a:rPr>
              <a:pPr eaLnBrk="1" hangingPunct="1">
                <a:spcBef>
                  <a:spcPct val="0"/>
                </a:spcBef>
              </a:pPr>
              <a:t>132</a:t>
            </a:fld>
            <a:endParaRPr lang="en-GB" altLang="cs-CZ" smtClean="0">
              <a:latin typeface="Arial" pitchFamily="34" charset="0"/>
            </a:endParaRPr>
          </a:p>
        </p:txBody>
      </p:sp>
      <p:sp>
        <p:nvSpPr>
          <p:cNvPr id="52326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326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29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1CBBD6C-1D16-4A04-9558-14DAFE5AAC07}" type="slidenum">
              <a:rPr lang="en-GB" altLang="cs-CZ" smtClean="0">
                <a:latin typeface="Arial" pitchFamily="34" charset="0"/>
              </a:rPr>
              <a:pPr eaLnBrk="1" hangingPunct="1">
                <a:spcBef>
                  <a:spcPct val="0"/>
                </a:spcBef>
              </a:pPr>
              <a:t>133</a:t>
            </a:fld>
            <a:endParaRPr lang="en-GB" altLang="cs-CZ" smtClean="0">
              <a:latin typeface="Arial" pitchFamily="34" charset="0"/>
            </a:endParaRPr>
          </a:p>
        </p:txBody>
      </p:sp>
      <p:sp>
        <p:nvSpPr>
          <p:cNvPr id="52429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429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716D438-5190-4B58-991A-2D96D95025DC}" type="slidenum">
              <a:rPr lang="en-GB" altLang="cs-CZ" smtClean="0">
                <a:latin typeface="Arial" pitchFamily="34" charset="0"/>
              </a:rPr>
              <a:pPr eaLnBrk="1" hangingPunct="1">
                <a:spcBef>
                  <a:spcPct val="0"/>
                </a:spcBef>
              </a:pPr>
              <a:t>134</a:t>
            </a:fld>
            <a:endParaRPr lang="en-GB" altLang="cs-CZ" smtClean="0">
              <a:latin typeface="Arial" pitchFamily="34" charset="0"/>
            </a:endParaRPr>
          </a:p>
        </p:txBody>
      </p:sp>
      <p:sp>
        <p:nvSpPr>
          <p:cNvPr id="52531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531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33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D48DA63-F728-40BA-9B62-FE51357836CD}" type="slidenum">
              <a:rPr lang="en-GB" altLang="cs-CZ" smtClean="0">
                <a:latin typeface="Arial" pitchFamily="34" charset="0"/>
              </a:rPr>
              <a:pPr eaLnBrk="1" hangingPunct="1">
                <a:spcBef>
                  <a:spcPct val="0"/>
                </a:spcBef>
              </a:pPr>
              <a:t>135</a:t>
            </a:fld>
            <a:endParaRPr lang="en-GB" altLang="cs-CZ" smtClean="0">
              <a:latin typeface="Arial" pitchFamily="34" charset="0"/>
            </a:endParaRPr>
          </a:p>
        </p:txBody>
      </p:sp>
      <p:sp>
        <p:nvSpPr>
          <p:cNvPr id="52633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634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CB0CDD9-2949-4D39-847A-FD40DCECD5B2}" type="slidenum">
              <a:rPr lang="en-GB" altLang="cs-CZ" smtClean="0">
                <a:latin typeface="Arial" pitchFamily="34" charset="0"/>
              </a:rPr>
              <a:pPr eaLnBrk="1" hangingPunct="1">
                <a:spcBef>
                  <a:spcPct val="0"/>
                </a:spcBef>
              </a:pPr>
              <a:t>136</a:t>
            </a:fld>
            <a:endParaRPr lang="en-GB" altLang="cs-CZ" smtClean="0">
              <a:latin typeface="Arial" pitchFamily="34" charset="0"/>
            </a:endParaRPr>
          </a:p>
        </p:txBody>
      </p:sp>
      <p:sp>
        <p:nvSpPr>
          <p:cNvPr id="52736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736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38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C044941-08CA-4A01-953D-1189FB3B1BED}" type="slidenum">
              <a:rPr lang="en-GB" altLang="cs-CZ" smtClean="0">
                <a:latin typeface="Arial" pitchFamily="34" charset="0"/>
              </a:rPr>
              <a:pPr eaLnBrk="1" hangingPunct="1">
                <a:spcBef>
                  <a:spcPct val="0"/>
                </a:spcBef>
              </a:pPr>
              <a:t>137</a:t>
            </a:fld>
            <a:endParaRPr lang="en-GB" altLang="cs-CZ" smtClean="0">
              <a:latin typeface="Arial" pitchFamily="34" charset="0"/>
            </a:endParaRPr>
          </a:p>
        </p:txBody>
      </p:sp>
      <p:sp>
        <p:nvSpPr>
          <p:cNvPr id="52838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838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1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93FD36F-1173-4615-9700-9F8CECE02AB6}" type="slidenum">
              <a:rPr lang="en-GB" altLang="cs-CZ" smtClean="0">
                <a:latin typeface="Arial" pitchFamily="34" charset="0"/>
              </a:rPr>
              <a:pPr eaLnBrk="1" hangingPunct="1">
                <a:spcBef>
                  <a:spcPct val="0"/>
                </a:spcBef>
              </a:pPr>
              <a:t>138</a:t>
            </a:fld>
            <a:endParaRPr lang="en-GB" altLang="cs-CZ" smtClean="0">
              <a:latin typeface="Arial" pitchFamily="34" charset="0"/>
            </a:endParaRPr>
          </a:p>
        </p:txBody>
      </p:sp>
      <p:sp>
        <p:nvSpPr>
          <p:cNvPr id="52941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2941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43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37A38F2-20DA-43AF-956F-EA14258177C7}" type="slidenum">
              <a:rPr lang="en-GB" altLang="cs-CZ" smtClean="0">
                <a:latin typeface="Arial" pitchFamily="34" charset="0"/>
              </a:rPr>
              <a:pPr eaLnBrk="1" hangingPunct="1">
                <a:spcBef>
                  <a:spcPct val="0"/>
                </a:spcBef>
              </a:pPr>
              <a:t>139</a:t>
            </a:fld>
            <a:endParaRPr lang="en-GB" altLang="cs-CZ" smtClean="0">
              <a:latin typeface="Arial" pitchFamily="34" charset="0"/>
            </a:endParaRPr>
          </a:p>
        </p:txBody>
      </p:sp>
      <p:sp>
        <p:nvSpPr>
          <p:cNvPr id="53043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043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ED654BA-CE82-40B5-94EE-7333F7D40CF3}" type="slidenum">
              <a:rPr lang="en-GB" altLang="cs-CZ" smtClean="0">
                <a:latin typeface="Arial" pitchFamily="34" charset="0"/>
              </a:rPr>
              <a:pPr eaLnBrk="1" hangingPunct="1">
                <a:spcBef>
                  <a:spcPct val="0"/>
                </a:spcBef>
              </a:pPr>
              <a:t>140</a:t>
            </a:fld>
            <a:endParaRPr lang="en-GB" altLang="cs-CZ" smtClean="0">
              <a:latin typeface="Arial" pitchFamily="34" charset="0"/>
            </a:endParaRPr>
          </a:p>
        </p:txBody>
      </p:sp>
      <p:sp>
        <p:nvSpPr>
          <p:cNvPr id="53145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146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6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B550F2E-278C-4502-B95B-F4EEB76CDCFF}" type="slidenum">
              <a:rPr lang="cs-CZ" altLang="cs-CZ" smtClean="0">
                <a:latin typeface="Arial" pitchFamily="34" charset="0"/>
              </a:rPr>
              <a:pPr eaLnBrk="1" hangingPunct="1">
                <a:spcBef>
                  <a:spcPct val="0"/>
                </a:spcBef>
              </a:pPr>
              <a:t>15</a:t>
            </a:fld>
            <a:endParaRPr lang="cs-CZ" altLang="cs-CZ" smtClean="0">
              <a:latin typeface="Arial" pitchFamily="34" charset="0"/>
            </a:endParaRPr>
          </a:p>
        </p:txBody>
      </p:sp>
      <p:sp>
        <p:nvSpPr>
          <p:cNvPr id="4106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06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8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51102E7-1735-460C-85E0-573D7344F6F9}" type="slidenum">
              <a:rPr lang="en-GB" altLang="cs-CZ" smtClean="0">
                <a:latin typeface="Arial" pitchFamily="34" charset="0"/>
              </a:rPr>
              <a:pPr eaLnBrk="1" hangingPunct="1">
                <a:spcBef>
                  <a:spcPct val="0"/>
                </a:spcBef>
              </a:pPr>
              <a:t>141</a:t>
            </a:fld>
            <a:endParaRPr lang="en-GB" altLang="cs-CZ" smtClean="0">
              <a:latin typeface="Arial" pitchFamily="34" charset="0"/>
            </a:endParaRPr>
          </a:p>
        </p:txBody>
      </p:sp>
      <p:sp>
        <p:nvSpPr>
          <p:cNvPr id="53248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248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DDE3A26-0739-4CDA-9EC5-171BAC8537A9}" type="slidenum">
              <a:rPr lang="en-GB" altLang="cs-CZ" smtClean="0">
                <a:latin typeface="Arial" pitchFamily="34" charset="0"/>
              </a:rPr>
              <a:pPr eaLnBrk="1" hangingPunct="1">
                <a:spcBef>
                  <a:spcPct val="0"/>
                </a:spcBef>
              </a:pPr>
              <a:t>142</a:t>
            </a:fld>
            <a:endParaRPr lang="en-GB" altLang="cs-CZ" smtClean="0">
              <a:latin typeface="Arial" pitchFamily="34" charset="0"/>
            </a:endParaRPr>
          </a:p>
        </p:txBody>
      </p:sp>
      <p:sp>
        <p:nvSpPr>
          <p:cNvPr id="53350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350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3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04E6F77-2933-472C-BF34-425DB48D4EE3}" type="slidenum">
              <a:rPr lang="en-GB" altLang="cs-CZ" smtClean="0">
                <a:latin typeface="Arial" pitchFamily="34" charset="0"/>
              </a:rPr>
              <a:pPr eaLnBrk="1" hangingPunct="1">
                <a:spcBef>
                  <a:spcPct val="0"/>
                </a:spcBef>
              </a:pPr>
              <a:t>143</a:t>
            </a:fld>
            <a:endParaRPr lang="en-GB" altLang="cs-CZ" smtClean="0">
              <a:latin typeface="Arial" pitchFamily="34" charset="0"/>
            </a:endParaRPr>
          </a:p>
        </p:txBody>
      </p:sp>
      <p:sp>
        <p:nvSpPr>
          <p:cNvPr id="53453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453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BA6B3E1-04AA-4E0B-BA20-A6385D69D0CE}" type="slidenum">
              <a:rPr lang="en-GB" altLang="cs-CZ" smtClean="0">
                <a:latin typeface="Arial" pitchFamily="34" charset="0"/>
              </a:rPr>
              <a:pPr eaLnBrk="1" hangingPunct="1">
                <a:spcBef>
                  <a:spcPct val="0"/>
                </a:spcBef>
              </a:pPr>
              <a:t>144</a:t>
            </a:fld>
            <a:endParaRPr lang="en-GB" altLang="cs-CZ" smtClean="0">
              <a:latin typeface="Arial" pitchFamily="34" charset="0"/>
            </a:endParaRPr>
          </a:p>
        </p:txBody>
      </p:sp>
      <p:sp>
        <p:nvSpPr>
          <p:cNvPr id="53555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555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657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A06BA68-F632-4A1F-A049-440735E16AA2}" type="slidenum">
              <a:rPr lang="en-GB" altLang="cs-CZ" smtClean="0">
                <a:latin typeface="Arial" pitchFamily="34" charset="0"/>
              </a:rPr>
              <a:pPr eaLnBrk="1" hangingPunct="1">
                <a:spcBef>
                  <a:spcPct val="0"/>
                </a:spcBef>
              </a:pPr>
              <a:t>145</a:t>
            </a:fld>
            <a:endParaRPr lang="en-GB" altLang="cs-CZ" smtClean="0">
              <a:latin typeface="Arial" pitchFamily="34" charset="0"/>
            </a:endParaRPr>
          </a:p>
        </p:txBody>
      </p:sp>
      <p:sp>
        <p:nvSpPr>
          <p:cNvPr id="53657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658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760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3EA223E-3AE1-40EF-95F0-044F44548F73}" type="slidenum">
              <a:rPr lang="en-GB" altLang="cs-CZ" smtClean="0">
                <a:latin typeface="Arial" pitchFamily="34" charset="0"/>
              </a:rPr>
              <a:pPr eaLnBrk="1" hangingPunct="1">
                <a:spcBef>
                  <a:spcPct val="0"/>
                </a:spcBef>
              </a:pPr>
              <a:t>146</a:t>
            </a:fld>
            <a:endParaRPr lang="en-GB" altLang="cs-CZ" smtClean="0">
              <a:latin typeface="Arial" pitchFamily="34" charset="0"/>
            </a:endParaRPr>
          </a:p>
        </p:txBody>
      </p:sp>
      <p:sp>
        <p:nvSpPr>
          <p:cNvPr id="53760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760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E55B319-FDC1-416E-ADCE-74C327308603}" type="slidenum">
              <a:rPr lang="en-GB" altLang="cs-CZ" smtClean="0">
                <a:latin typeface="Arial" pitchFamily="34" charset="0"/>
              </a:rPr>
              <a:pPr eaLnBrk="1" hangingPunct="1">
                <a:spcBef>
                  <a:spcPct val="0"/>
                </a:spcBef>
              </a:pPr>
              <a:t>147</a:t>
            </a:fld>
            <a:endParaRPr lang="en-GB" altLang="cs-CZ" smtClean="0">
              <a:latin typeface="Arial" pitchFamily="34" charset="0"/>
            </a:endParaRPr>
          </a:p>
        </p:txBody>
      </p:sp>
      <p:sp>
        <p:nvSpPr>
          <p:cNvPr id="53862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862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65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1345C9A-0AE3-4B40-8ECF-BA0DF081E5DC}" type="slidenum">
              <a:rPr lang="en-GB" altLang="cs-CZ" smtClean="0">
                <a:latin typeface="Arial" pitchFamily="34" charset="0"/>
              </a:rPr>
              <a:pPr eaLnBrk="1" hangingPunct="1">
                <a:spcBef>
                  <a:spcPct val="0"/>
                </a:spcBef>
              </a:pPr>
              <a:t>148</a:t>
            </a:fld>
            <a:endParaRPr lang="en-GB" altLang="cs-CZ" smtClean="0">
              <a:latin typeface="Arial" pitchFamily="34" charset="0"/>
            </a:endParaRPr>
          </a:p>
        </p:txBody>
      </p:sp>
      <p:sp>
        <p:nvSpPr>
          <p:cNvPr id="53965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3965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067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657D123-82C2-4342-8D31-F9E230085D0F}" type="slidenum">
              <a:rPr lang="en-GB" altLang="cs-CZ" smtClean="0">
                <a:latin typeface="Arial" pitchFamily="34" charset="0"/>
              </a:rPr>
              <a:pPr eaLnBrk="1" hangingPunct="1">
                <a:spcBef>
                  <a:spcPct val="0"/>
                </a:spcBef>
              </a:pPr>
              <a:t>149</a:t>
            </a:fld>
            <a:endParaRPr lang="en-GB" altLang="cs-CZ" smtClean="0">
              <a:latin typeface="Arial" pitchFamily="34" charset="0"/>
            </a:endParaRPr>
          </a:p>
        </p:txBody>
      </p:sp>
      <p:sp>
        <p:nvSpPr>
          <p:cNvPr id="54067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067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169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79F4095-F882-4F12-8FC7-586E6C73B259}" type="slidenum">
              <a:rPr lang="en-GB" altLang="cs-CZ" smtClean="0">
                <a:latin typeface="Arial" pitchFamily="34" charset="0"/>
              </a:rPr>
              <a:pPr eaLnBrk="1" hangingPunct="1">
                <a:spcBef>
                  <a:spcPct val="0"/>
                </a:spcBef>
              </a:pPr>
              <a:t>150</a:t>
            </a:fld>
            <a:endParaRPr lang="en-GB" altLang="cs-CZ" smtClean="0">
              <a:latin typeface="Arial" pitchFamily="34" charset="0"/>
            </a:endParaRPr>
          </a:p>
        </p:txBody>
      </p:sp>
      <p:sp>
        <p:nvSpPr>
          <p:cNvPr id="54169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170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0FCA857-DE6E-44B4-8E7B-4A64E61F9F92}" type="slidenum">
              <a:rPr lang="cs-CZ" altLang="cs-CZ" smtClean="0">
                <a:latin typeface="Arial" pitchFamily="34" charset="0"/>
              </a:rPr>
              <a:pPr eaLnBrk="1" hangingPunct="1">
                <a:spcBef>
                  <a:spcPct val="0"/>
                </a:spcBef>
              </a:pPr>
              <a:t>16</a:t>
            </a:fld>
            <a:endParaRPr lang="cs-CZ" altLang="cs-CZ" smtClean="0">
              <a:latin typeface="Arial" pitchFamily="34" charset="0"/>
            </a:endParaRPr>
          </a:p>
        </p:txBody>
      </p:sp>
      <p:sp>
        <p:nvSpPr>
          <p:cNvPr id="4116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16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151</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152</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153</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154</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155</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156</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157</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158</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C16372-D9C5-4280-BA04-9F73B9F77670}" type="slidenum">
              <a:rPr lang="en-GB" altLang="cs-CZ" smtClean="0">
                <a:latin typeface="Arial" pitchFamily="34" charset="0"/>
              </a:rPr>
              <a:pPr eaLnBrk="1" hangingPunct="1">
                <a:spcBef>
                  <a:spcPct val="0"/>
                </a:spcBef>
              </a:pPr>
              <a:t>159</a:t>
            </a:fld>
            <a:endParaRPr lang="en-GB" altLang="cs-CZ" smtClean="0">
              <a:latin typeface="Arial" pitchFamily="34" charset="0"/>
            </a:endParaRPr>
          </a:p>
        </p:txBody>
      </p:sp>
      <p:sp>
        <p:nvSpPr>
          <p:cNvPr id="5427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272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374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7361CBF-6240-44D1-9721-D26342861293}" type="slidenum">
              <a:rPr lang="en-GB" altLang="cs-CZ" smtClean="0">
                <a:latin typeface="Arial" pitchFamily="34" charset="0"/>
              </a:rPr>
              <a:pPr eaLnBrk="1" hangingPunct="1">
                <a:spcBef>
                  <a:spcPct val="0"/>
                </a:spcBef>
              </a:pPr>
              <a:t>160</a:t>
            </a:fld>
            <a:endParaRPr lang="en-GB" altLang="cs-CZ" smtClean="0">
              <a:latin typeface="Arial" pitchFamily="34" charset="0"/>
            </a:endParaRPr>
          </a:p>
        </p:txBody>
      </p:sp>
      <p:sp>
        <p:nvSpPr>
          <p:cNvPr id="54374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374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26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0362619-7CA2-4587-B83E-A8022515256A}" type="slidenum">
              <a:rPr lang="cs-CZ" altLang="cs-CZ" smtClean="0">
                <a:latin typeface="Arial" pitchFamily="34" charset="0"/>
              </a:rPr>
              <a:pPr eaLnBrk="1" hangingPunct="1">
                <a:spcBef>
                  <a:spcPct val="0"/>
                </a:spcBef>
              </a:pPr>
              <a:t>17</a:t>
            </a:fld>
            <a:endParaRPr lang="cs-CZ" altLang="cs-CZ" smtClean="0">
              <a:latin typeface="Arial" pitchFamily="34" charset="0"/>
            </a:endParaRPr>
          </a:p>
        </p:txBody>
      </p:sp>
      <p:sp>
        <p:nvSpPr>
          <p:cNvPr id="4126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26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7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B2711A6-DC27-41E8-9B18-E2C40BBD4A40}" type="slidenum">
              <a:rPr lang="en-GB" altLang="cs-CZ" smtClean="0">
                <a:latin typeface="Arial" pitchFamily="34" charset="0"/>
              </a:rPr>
              <a:pPr eaLnBrk="1" hangingPunct="1">
                <a:spcBef>
                  <a:spcPct val="0"/>
                </a:spcBef>
              </a:pPr>
              <a:t>161</a:t>
            </a:fld>
            <a:endParaRPr lang="en-GB" altLang="cs-CZ" smtClean="0">
              <a:latin typeface="Arial" pitchFamily="34" charset="0"/>
            </a:endParaRPr>
          </a:p>
        </p:txBody>
      </p:sp>
      <p:sp>
        <p:nvSpPr>
          <p:cNvPr id="54477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477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184492E-BFD6-407E-90E5-02B145DD47CF}" type="slidenum">
              <a:rPr lang="en-GB" altLang="cs-CZ" smtClean="0">
                <a:latin typeface="Arial" pitchFamily="34" charset="0"/>
              </a:rPr>
              <a:pPr eaLnBrk="1" hangingPunct="1">
                <a:spcBef>
                  <a:spcPct val="0"/>
                </a:spcBef>
              </a:pPr>
              <a:t>162</a:t>
            </a:fld>
            <a:endParaRPr lang="en-GB" altLang="cs-CZ" smtClean="0">
              <a:latin typeface="Arial" pitchFamily="34" charset="0"/>
            </a:endParaRPr>
          </a:p>
        </p:txBody>
      </p:sp>
      <p:sp>
        <p:nvSpPr>
          <p:cNvPr id="54579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579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681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F505C28-00C8-4A40-84E5-24B26508EC29}" type="slidenum">
              <a:rPr lang="en-GB" altLang="cs-CZ" smtClean="0">
                <a:latin typeface="Arial" pitchFamily="34" charset="0"/>
              </a:rPr>
              <a:pPr eaLnBrk="1" hangingPunct="1">
                <a:spcBef>
                  <a:spcPct val="0"/>
                </a:spcBef>
              </a:pPr>
              <a:t>163</a:t>
            </a:fld>
            <a:endParaRPr lang="en-GB" altLang="cs-CZ" smtClean="0">
              <a:latin typeface="Arial" pitchFamily="34" charset="0"/>
            </a:endParaRPr>
          </a:p>
        </p:txBody>
      </p:sp>
      <p:sp>
        <p:nvSpPr>
          <p:cNvPr id="54681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682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F2BF9A1-95E0-47CD-8219-D0CCD4CE72CE}" type="slidenum">
              <a:rPr lang="en-GB" altLang="cs-CZ" smtClean="0">
                <a:latin typeface="Arial" pitchFamily="34" charset="0"/>
              </a:rPr>
              <a:pPr eaLnBrk="1" hangingPunct="1">
                <a:spcBef>
                  <a:spcPct val="0"/>
                </a:spcBef>
              </a:pPr>
              <a:t>164</a:t>
            </a:fld>
            <a:endParaRPr lang="en-GB" altLang="cs-CZ" smtClean="0">
              <a:latin typeface="Arial" pitchFamily="34" charset="0"/>
            </a:endParaRPr>
          </a:p>
        </p:txBody>
      </p:sp>
      <p:sp>
        <p:nvSpPr>
          <p:cNvPr id="54784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784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F2BF9A1-95E0-47CD-8219-D0CCD4CE72CE}" type="slidenum">
              <a:rPr lang="en-GB" altLang="cs-CZ" smtClean="0">
                <a:latin typeface="Arial" pitchFamily="34" charset="0"/>
              </a:rPr>
              <a:pPr eaLnBrk="1" hangingPunct="1">
                <a:spcBef>
                  <a:spcPct val="0"/>
                </a:spcBef>
              </a:pPr>
              <a:t>165</a:t>
            </a:fld>
            <a:endParaRPr lang="en-GB" altLang="cs-CZ" smtClean="0">
              <a:latin typeface="Arial" pitchFamily="34" charset="0"/>
            </a:endParaRPr>
          </a:p>
        </p:txBody>
      </p:sp>
      <p:sp>
        <p:nvSpPr>
          <p:cNvPr id="54784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784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46BE40B-84EF-4AA5-A106-1041B1306B3B}" type="slidenum">
              <a:rPr lang="en-GB" altLang="cs-CZ" smtClean="0">
                <a:latin typeface="Arial" pitchFamily="34" charset="0"/>
              </a:rPr>
              <a:pPr eaLnBrk="1" hangingPunct="1">
                <a:spcBef>
                  <a:spcPct val="0"/>
                </a:spcBef>
              </a:pPr>
              <a:t>166</a:t>
            </a:fld>
            <a:endParaRPr lang="en-GB" altLang="cs-CZ" smtClean="0">
              <a:latin typeface="Arial" pitchFamily="34" charset="0"/>
            </a:endParaRPr>
          </a:p>
        </p:txBody>
      </p:sp>
      <p:sp>
        <p:nvSpPr>
          <p:cNvPr id="54886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886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9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250D638-272D-49F1-9C81-8DC1FE8E4526}" type="slidenum">
              <a:rPr lang="en-GB" altLang="cs-CZ" smtClean="0">
                <a:latin typeface="Arial" pitchFamily="34" charset="0"/>
              </a:rPr>
              <a:pPr eaLnBrk="1" hangingPunct="1">
                <a:spcBef>
                  <a:spcPct val="0"/>
                </a:spcBef>
              </a:pPr>
              <a:t>167</a:t>
            </a:fld>
            <a:endParaRPr lang="en-GB" altLang="cs-CZ" smtClean="0">
              <a:latin typeface="Arial" pitchFamily="34" charset="0"/>
            </a:endParaRPr>
          </a:p>
        </p:txBody>
      </p:sp>
      <p:sp>
        <p:nvSpPr>
          <p:cNvPr id="54989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4989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1B44831-16FB-4FFE-BE32-AFB426598939}" type="slidenum">
              <a:rPr lang="en-GB" altLang="cs-CZ" smtClean="0">
                <a:latin typeface="Arial" pitchFamily="34" charset="0"/>
              </a:rPr>
              <a:pPr eaLnBrk="1" hangingPunct="1">
                <a:spcBef>
                  <a:spcPct val="0"/>
                </a:spcBef>
              </a:pPr>
              <a:t>168</a:t>
            </a:fld>
            <a:endParaRPr lang="en-GB" altLang="cs-CZ" smtClean="0">
              <a:latin typeface="Arial" pitchFamily="34" charset="0"/>
            </a:endParaRPr>
          </a:p>
        </p:txBody>
      </p:sp>
      <p:sp>
        <p:nvSpPr>
          <p:cNvPr id="55091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5091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8"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B287C2C-D0AE-445C-8943-7C87E7B31A38}" type="slidenum">
              <a:rPr lang="en-GB" altLang="cs-CZ" smtClean="0">
                <a:latin typeface="Arial" pitchFamily="34" charset="0"/>
              </a:rPr>
              <a:pPr eaLnBrk="1" hangingPunct="1">
                <a:spcBef>
                  <a:spcPct val="0"/>
                </a:spcBef>
              </a:pPr>
              <a:t>169</a:t>
            </a:fld>
            <a:endParaRPr lang="en-GB" altLang="cs-CZ" smtClean="0">
              <a:latin typeface="Arial" pitchFamily="34" charset="0"/>
            </a:endParaRPr>
          </a:p>
        </p:txBody>
      </p:sp>
      <p:sp>
        <p:nvSpPr>
          <p:cNvPr id="55193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51940"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62"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96D6346-9F29-46E4-8811-716CA3849277}" type="slidenum">
              <a:rPr lang="en-GB" altLang="cs-CZ" smtClean="0">
                <a:latin typeface="Arial" pitchFamily="34" charset="0"/>
              </a:rPr>
              <a:pPr eaLnBrk="1" hangingPunct="1">
                <a:spcBef>
                  <a:spcPct val="0"/>
                </a:spcBef>
              </a:pPr>
              <a:t>170</a:t>
            </a:fld>
            <a:endParaRPr lang="en-GB" altLang="cs-CZ" smtClean="0">
              <a:latin typeface="Arial" pitchFamily="34" charset="0"/>
            </a:endParaRPr>
          </a:p>
        </p:txBody>
      </p:sp>
      <p:sp>
        <p:nvSpPr>
          <p:cNvPr id="55296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52964"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3F22393-E349-4908-BD12-15167E7B0BAA}" type="slidenum">
              <a:rPr lang="cs-CZ" altLang="cs-CZ" smtClean="0">
                <a:latin typeface="Arial" pitchFamily="34" charset="0"/>
              </a:rPr>
              <a:pPr eaLnBrk="1" hangingPunct="1">
                <a:spcBef>
                  <a:spcPct val="0"/>
                </a:spcBef>
              </a:pPr>
              <a:t>18</a:t>
            </a:fld>
            <a:endParaRPr lang="cs-CZ" altLang="cs-CZ" smtClean="0">
              <a:latin typeface="Arial" pitchFamily="34" charset="0"/>
            </a:endParaRPr>
          </a:p>
        </p:txBody>
      </p:sp>
      <p:sp>
        <p:nvSpPr>
          <p:cNvPr id="4136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37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6"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0E83A72-A676-4873-B7EE-6EC714D18289}" type="slidenum">
              <a:rPr lang="en-GB" altLang="cs-CZ" smtClean="0">
                <a:latin typeface="Arial" pitchFamily="34" charset="0"/>
              </a:rPr>
              <a:pPr eaLnBrk="1" hangingPunct="1">
                <a:spcBef>
                  <a:spcPct val="0"/>
                </a:spcBef>
              </a:pPr>
              <a:t>171</a:t>
            </a:fld>
            <a:endParaRPr lang="en-GB" altLang="cs-CZ" smtClean="0">
              <a:latin typeface="Arial" pitchFamily="34" charset="0"/>
            </a:endParaRPr>
          </a:p>
        </p:txBody>
      </p:sp>
      <p:sp>
        <p:nvSpPr>
          <p:cNvPr id="55398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53988"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010"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51022BA-945E-46B1-B61A-BE527DF35D73}" type="slidenum">
              <a:rPr lang="en-GB" altLang="cs-CZ" smtClean="0">
                <a:latin typeface="Arial" pitchFamily="34" charset="0"/>
              </a:rPr>
              <a:pPr eaLnBrk="1" hangingPunct="1">
                <a:spcBef>
                  <a:spcPct val="0"/>
                </a:spcBef>
              </a:pPr>
              <a:t>172</a:t>
            </a:fld>
            <a:endParaRPr lang="en-GB" altLang="cs-CZ" smtClean="0">
              <a:latin typeface="Arial" pitchFamily="34" charset="0"/>
            </a:endParaRPr>
          </a:p>
        </p:txBody>
      </p:sp>
      <p:sp>
        <p:nvSpPr>
          <p:cNvPr id="555011"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55012"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A4805F2-563A-4A4F-B25D-7BAFFA0F76C4}" type="slidenum">
              <a:rPr lang="en-GB" altLang="cs-CZ" smtClean="0">
                <a:latin typeface="Arial" pitchFamily="34" charset="0"/>
              </a:rPr>
              <a:pPr eaLnBrk="1" hangingPunct="1">
                <a:spcBef>
                  <a:spcPct val="0"/>
                </a:spcBef>
              </a:pPr>
              <a:t>173</a:t>
            </a:fld>
            <a:endParaRPr lang="en-GB" altLang="cs-CZ" smtClean="0">
              <a:latin typeface="Arial" pitchFamily="34" charset="0"/>
            </a:endParaRPr>
          </a:p>
        </p:txBody>
      </p:sp>
      <p:sp>
        <p:nvSpPr>
          <p:cNvPr id="55603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95" tIns="41848" rIns="83695" bIns="41848" anchor="ctr"/>
          <a:lstStyle/>
          <a:p>
            <a:endParaRPr lang="cs-CZ" altLang="cs-CZ"/>
          </a:p>
        </p:txBody>
      </p:sp>
      <p:sp>
        <p:nvSpPr>
          <p:cNvPr id="55603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058" name="Rectangle 15"/>
          <p:cNvSpPr>
            <a:spLocks noGrp="1" noChangeArrowheads="1"/>
          </p:cNvSpPr>
          <p:nvPr>
            <p:ph type="sldNum" sz="quarter"/>
          </p:nvPr>
        </p:nvSpPr>
        <p:spPr>
          <a:noFill/>
        </p:spPr>
        <p:txBody>
          <a:bodyPr/>
          <a:lstStyle>
            <a:lvl1pPr eaLnBrk="0" hangingPunct="0">
              <a:spcBef>
                <a:spcPct val="3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1pPr>
            <a:lvl2pPr eaLnBrk="0" hangingPunct="0">
              <a:spcBef>
                <a:spcPct val="3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2pPr>
            <a:lvl3pPr eaLnBrk="0" hangingPunct="0">
              <a:spcBef>
                <a:spcPct val="3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3pPr>
            <a:lvl4pPr eaLnBrk="0" hangingPunct="0">
              <a:spcBef>
                <a:spcPct val="3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4pPr>
            <a:lvl5pPr eaLnBrk="0" hangingPunct="0">
              <a:spcBef>
                <a:spcPct val="3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itchFamily="18" charset="0"/>
              </a:defRPr>
            </a:lvl9pPr>
          </a:lstStyle>
          <a:p>
            <a:pPr eaLnBrk="1" hangingPunct="1">
              <a:spcBef>
                <a:spcPct val="0"/>
              </a:spcBef>
            </a:pPr>
            <a:fld id="{7B966469-CC6B-47C2-9CF8-7BBCF172E084}" type="slidenum">
              <a:rPr lang="cs-CZ" altLang="cs-CZ" smtClean="0">
                <a:latin typeface="Arial" pitchFamily="34" charset="0"/>
              </a:rPr>
              <a:pPr eaLnBrk="1" hangingPunct="1">
                <a:spcBef>
                  <a:spcPct val="0"/>
                </a:spcBef>
              </a:pPr>
              <a:t>174</a:t>
            </a:fld>
            <a:endParaRPr lang="cs-CZ" altLang="cs-CZ" smtClean="0">
              <a:latin typeface="Arial" pitchFamily="34" charset="0"/>
            </a:endParaRPr>
          </a:p>
        </p:txBody>
      </p:sp>
      <p:sp>
        <p:nvSpPr>
          <p:cNvPr id="5570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5" rIns="91428" bIns="45715" anchor="ctr"/>
          <a:lstStyle/>
          <a:p>
            <a:endParaRPr lang="cs-CZ" altLang="cs-CZ"/>
          </a:p>
        </p:txBody>
      </p:sp>
      <p:sp>
        <p:nvSpPr>
          <p:cNvPr id="5570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3899793-AE4B-408F-B731-9FC2DADF2178}" type="slidenum">
              <a:rPr lang="cs-CZ" altLang="cs-CZ" smtClean="0">
                <a:latin typeface="Arial" pitchFamily="34" charset="0"/>
              </a:rPr>
              <a:pPr eaLnBrk="1" hangingPunct="1">
                <a:spcBef>
                  <a:spcPct val="0"/>
                </a:spcBef>
              </a:pPr>
              <a:t>175</a:t>
            </a:fld>
            <a:endParaRPr lang="cs-CZ" altLang="cs-CZ" smtClean="0">
              <a:latin typeface="Arial" pitchFamily="34" charset="0"/>
            </a:endParaRPr>
          </a:p>
        </p:txBody>
      </p:sp>
      <p:sp>
        <p:nvSpPr>
          <p:cNvPr id="5580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580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1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4C18B9A-5947-49EA-93AE-1B9ED55345C2}" type="slidenum">
              <a:rPr lang="cs-CZ" altLang="cs-CZ" smtClean="0">
                <a:latin typeface="Arial" pitchFamily="34" charset="0"/>
              </a:rPr>
              <a:pPr eaLnBrk="1" hangingPunct="1">
                <a:spcBef>
                  <a:spcPct val="0"/>
                </a:spcBef>
              </a:pPr>
              <a:t>176</a:t>
            </a:fld>
            <a:endParaRPr lang="cs-CZ" altLang="cs-CZ" smtClean="0">
              <a:latin typeface="Arial" pitchFamily="34" charset="0"/>
            </a:endParaRPr>
          </a:p>
        </p:txBody>
      </p:sp>
      <p:sp>
        <p:nvSpPr>
          <p:cNvPr id="5591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591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0BFAB90-E8CF-46F1-81B6-C44C2C558B94}" type="slidenum">
              <a:rPr lang="cs-CZ" altLang="cs-CZ" smtClean="0">
                <a:latin typeface="Arial" pitchFamily="34" charset="0"/>
              </a:rPr>
              <a:pPr eaLnBrk="1" hangingPunct="1">
                <a:spcBef>
                  <a:spcPct val="0"/>
                </a:spcBef>
              </a:pPr>
              <a:t>177</a:t>
            </a:fld>
            <a:endParaRPr lang="cs-CZ" altLang="cs-CZ" smtClean="0">
              <a:latin typeface="Arial" pitchFamily="34" charset="0"/>
            </a:endParaRPr>
          </a:p>
        </p:txBody>
      </p:sp>
      <p:sp>
        <p:nvSpPr>
          <p:cNvPr id="5601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01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1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5A6D189-72F9-4CFB-85A9-7D790D75E690}" type="slidenum">
              <a:rPr lang="cs-CZ" altLang="cs-CZ" smtClean="0">
                <a:latin typeface="Arial" pitchFamily="34" charset="0"/>
              </a:rPr>
              <a:pPr eaLnBrk="1" hangingPunct="1">
                <a:spcBef>
                  <a:spcPct val="0"/>
                </a:spcBef>
              </a:pPr>
              <a:t>178</a:t>
            </a:fld>
            <a:endParaRPr lang="cs-CZ" altLang="cs-CZ" smtClean="0">
              <a:latin typeface="Arial" pitchFamily="34" charset="0"/>
            </a:endParaRPr>
          </a:p>
        </p:txBody>
      </p:sp>
      <p:sp>
        <p:nvSpPr>
          <p:cNvPr id="5611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11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EEADA34-377A-4F7C-A579-9AC75E85FD3A}" type="slidenum">
              <a:rPr lang="cs-CZ" altLang="cs-CZ" smtClean="0">
                <a:latin typeface="Arial" pitchFamily="34" charset="0"/>
              </a:rPr>
              <a:pPr eaLnBrk="1" hangingPunct="1">
                <a:spcBef>
                  <a:spcPct val="0"/>
                </a:spcBef>
              </a:pPr>
              <a:t>179</a:t>
            </a:fld>
            <a:endParaRPr lang="cs-CZ" altLang="cs-CZ" smtClean="0">
              <a:latin typeface="Arial" pitchFamily="34" charset="0"/>
            </a:endParaRPr>
          </a:p>
        </p:txBody>
      </p:sp>
      <p:sp>
        <p:nvSpPr>
          <p:cNvPr id="5621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21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C549AAF-4ADA-421A-B403-793CABA8CA5F}" type="slidenum">
              <a:rPr lang="cs-CZ" altLang="cs-CZ" smtClean="0">
                <a:latin typeface="Arial" pitchFamily="34" charset="0"/>
              </a:rPr>
              <a:pPr eaLnBrk="1" hangingPunct="1">
                <a:spcBef>
                  <a:spcPct val="0"/>
                </a:spcBef>
              </a:pPr>
              <a:t>180</a:t>
            </a:fld>
            <a:endParaRPr lang="cs-CZ" altLang="cs-CZ" smtClean="0">
              <a:latin typeface="Arial" pitchFamily="34" charset="0"/>
            </a:endParaRPr>
          </a:p>
        </p:txBody>
      </p:sp>
      <p:sp>
        <p:nvSpPr>
          <p:cNvPr id="5632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32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7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88B7F99-BC73-4FFA-AB9A-F2BEFB48D865}" type="slidenum">
              <a:rPr lang="cs-CZ" altLang="cs-CZ" smtClean="0">
                <a:latin typeface="Arial" pitchFamily="34" charset="0"/>
              </a:rPr>
              <a:pPr eaLnBrk="1" hangingPunct="1">
                <a:spcBef>
                  <a:spcPct val="0"/>
                </a:spcBef>
              </a:pPr>
              <a:t>19</a:t>
            </a:fld>
            <a:endParaRPr lang="cs-CZ" altLang="cs-CZ" smtClean="0">
              <a:latin typeface="Arial" pitchFamily="34" charset="0"/>
            </a:endParaRPr>
          </a:p>
        </p:txBody>
      </p:sp>
      <p:sp>
        <p:nvSpPr>
          <p:cNvPr id="4147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47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60D938E-82E5-4254-BFB1-83384765BF55}" type="slidenum">
              <a:rPr lang="cs-CZ" altLang="cs-CZ" smtClean="0">
                <a:latin typeface="Arial" pitchFamily="34" charset="0"/>
              </a:rPr>
              <a:pPr eaLnBrk="1" hangingPunct="1">
                <a:spcBef>
                  <a:spcPct val="0"/>
                </a:spcBef>
              </a:pPr>
              <a:t>181</a:t>
            </a:fld>
            <a:endParaRPr lang="cs-CZ" altLang="cs-CZ" smtClean="0">
              <a:latin typeface="Arial" pitchFamily="34" charset="0"/>
            </a:endParaRPr>
          </a:p>
        </p:txBody>
      </p:sp>
      <p:sp>
        <p:nvSpPr>
          <p:cNvPr id="5642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42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52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7BFF9DD-0F35-48F4-93C3-2298A902F011}" type="slidenum">
              <a:rPr lang="cs-CZ" altLang="cs-CZ" smtClean="0">
                <a:latin typeface="Arial" pitchFamily="34" charset="0"/>
              </a:rPr>
              <a:pPr eaLnBrk="1" hangingPunct="1">
                <a:spcBef>
                  <a:spcPct val="0"/>
                </a:spcBef>
              </a:pPr>
              <a:t>182</a:t>
            </a:fld>
            <a:endParaRPr lang="cs-CZ" altLang="cs-CZ" smtClean="0">
              <a:latin typeface="Arial" pitchFamily="34" charset="0"/>
            </a:endParaRPr>
          </a:p>
        </p:txBody>
      </p:sp>
      <p:sp>
        <p:nvSpPr>
          <p:cNvPr id="5652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52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62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80C8FBC-0E65-47C9-A00F-CE1EB9895033}" type="slidenum">
              <a:rPr lang="cs-CZ" altLang="cs-CZ" smtClean="0">
                <a:latin typeface="Arial" pitchFamily="34" charset="0"/>
              </a:rPr>
              <a:pPr eaLnBrk="1" hangingPunct="1">
                <a:spcBef>
                  <a:spcPct val="0"/>
                </a:spcBef>
              </a:pPr>
              <a:t>183</a:t>
            </a:fld>
            <a:endParaRPr lang="cs-CZ" altLang="cs-CZ" smtClean="0">
              <a:latin typeface="Arial" pitchFamily="34" charset="0"/>
            </a:endParaRPr>
          </a:p>
        </p:txBody>
      </p:sp>
      <p:sp>
        <p:nvSpPr>
          <p:cNvPr id="5662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62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72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F4AD30B-EBFF-44A0-81A4-0C128B7ABF2D}" type="slidenum">
              <a:rPr lang="cs-CZ" altLang="cs-CZ" smtClean="0">
                <a:latin typeface="Arial" pitchFamily="34" charset="0"/>
              </a:rPr>
              <a:pPr eaLnBrk="1" hangingPunct="1">
                <a:spcBef>
                  <a:spcPct val="0"/>
                </a:spcBef>
              </a:pPr>
              <a:t>184</a:t>
            </a:fld>
            <a:endParaRPr lang="cs-CZ" altLang="cs-CZ" smtClean="0">
              <a:latin typeface="Arial" pitchFamily="34" charset="0"/>
            </a:endParaRPr>
          </a:p>
        </p:txBody>
      </p:sp>
      <p:sp>
        <p:nvSpPr>
          <p:cNvPr id="5672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73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3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C2DB382-838F-40B4-83D8-EA9386B4BD10}" type="slidenum">
              <a:rPr lang="cs-CZ" altLang="cs-CZ" smtClean="0">
                <a:latin typeface="Arial" pitchFamily="34" charset="0"/>
              </a:rPr>
              <a:pPr eaLnBrk="1" hangingPunct="1">
                <a:spcBef>
                  <a:spcPct val="0"/>
                </a:spcBef>
              </a:pPr>
              <a:t>185</a:t>
            </a:fld>
            <a:endParaRPr lang="cs-CZ" altLang="cs-CZ" smtClean="0">
              <a:latin typeface="Arial" pitchFamily="34" charset="0"/>
            </a:endParaRPr>
          </a:p>
        </p:txBody>
      </p:sp>
      <p:sp>
        <p:nvSpPr>
          <p:cNvPr id="5683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83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93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4E4062E-8356-4ADA-94A9-727B152407F7}" type="slidenum">
              <a:rPr lang="cs-CZ" altLang="cs-CZ" smtClean="0">
                <a:latin typeface="Arial" pitchFamily="34" charset="0"/>
              </a:rPr>
              <a:pPr eaLnBrk="1" hangingPunct="1">
                <a:spcBef>
                  <a:spcPct val="0"/>
                </a:spcBef>
              </a:pPr>
              <a:t>186</a:t>
            </a:fld>
            <a:endParaRPr lang="cs-CZ" altLang="cs-CZ" smtClean="0">
              <a:latin typeface="Arial" pitchFamily="34" charset="0"/>
            </a:endParaRPr>
          </a:p>
        </p:txBody>
      </p:sp>
      <p:sp>
        <p:nvSpPr>
          <p:cNvPr id="5693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93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B82C421-308C-491B-95C0-B81D52A98442}" type="slidenum">
              <a:rPr lang="cs-CZ" altLang="cs-CZ" smtClean="0">
                <a:latin typeface="Arial" pitchFamily="34" charset="0"/>
              </a:rPr>
              <a:pPr eaLnBrk="1" hangingPunct="1">
                <a:spcBef>
                  <a:spcPct val="0"/>
                </a:spcBef>
              </a:pPr>
              <a:t>187</a:t>
            </a:fld>
            <a:endParaRPr lang="cs-CZ" altLang="cs-CZ" smtClean="0">
              <a:latin typeface="Arial" pitchFamily="34" charset="0"/>
            </a:endParaRPr>
          </a:p>
        </p:txBody>
      </p:sp>
      <p:sp>
        <p:nvSpPr>
          <p:cNvPr id="5703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03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1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F96BC09-A512-45E1-9743-29760C0C33D9}" type="slidenum">
              <a:rPr lang="cs-CZ" altLang="cs-CZ" smtClean="0">
                <a:latin typeface="Arial" pitchFamily="34" charset="0"/>
              </a:rPr>
              <a:pPr eaLnBrk="1" hangingPunct="1">
                <a:spcBef>
                  <a:spcPct val="0"/>
                </a:spcBef>
              </a:pPr>
              <a:t>188</a:t>
            </a:fld>
            <a:endParaRPr lang="cs-CZ" altLang="cs-CZ" smtClean="0">
              <a:latin typeface="Arial" pitchFamily="34" charset="0"/>
            </a:endParaRPr>
          </a:p>
        </p:txBody>
      </p:sp>
      <p:sp>
        <p:nvSpPr>
          <p:cNvPr id="571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1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8CEF7A7-9B4E-4965-A331-5BD13E8B3E60}" type="slidenum">
              <a:rPr lang="cs-CZ" altLang="cs-CZ" smtClean="0">
                <a:latin typeface="Arial" pitchFamily="34" charset="0"/>
              </a:rPr>
              <a:pPr eaLnBrk="1" hangingPunct="1">
                <a:spcBef>
                  <a:spcPct val="0"/>
                </a:spcBef>
              </a:pPr>
              <a:t>189</a:t>
            </a:fld>
            <a:endParaRPr lang="cs-CZ" altLang="cs-CZ" smtClean="0">
              <a:latin typeface="Arial" pitchFamily="34" charset="0"/>
            </a:endParaRPr>
          </a:p>
        </p:txBody>
      </p:sp>
      <p:sp>
        <p:nvSpPr>
          <p:cNvPr id="5724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24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AE87785-F13A-4736-8E17-EF44911F1D05}" type="slidenum">
              <a:rPr lang="cs-CZ" altLang="cs-CZ" smtClean="0">
                <a:latin typeface="Arial" pitchFamily="34" charset="0"/>
              </a:rPr>
              <a:pPr eaLnBrk="1" hangingPunct="1">
                <a:spcBef>
                  <a:spcPct val="0"/>
                </a:spcBef>
              </a:pPr>
              <a:t>190</a:t>
            </a:fld>
            <a:endParaRPr lang="cs-CZ" altLang="cs-CZ" smtClean="0">
              <a:latin typeface="Arial" pitchFamily="34" charset="0"/>
            </a:endParaRPr>
          </a:p>
        </p:txBody>
      </p:sp>
      <p:sp>
        <p:nvSpPr>
          <p:cNvPr id="5734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34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7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724B8DF-BA73-4011-A966-1A18DF37F0AE}" type="slidenum">
              <a:rPr lang="cs-CZ" altLang="cs-CZ" smtClean="0">
                <a:latin typeface="Arial" pitchFamily="34" charset="0"/>
              </a:rPr>
              <a:pPr eaLnBrk="1" hangingPunct="1">
                <a:spcBef>
                  <a:spcPct val="0"/>
                </a:spcBef>
              </a:pPr>
              <a:t>20</a:t>
            </a:fld>
            <a:endParaRPr lang="cs-CZ" altLang="cs-CZ" smtClean="0">
              <a:latin typeface="Arial" pitchFamily="34" charset="0"/>
            </a:endParaRPr>
          </a:p>
        </p:txBody>
      </p:sp>
      <p:sp>
        <p:nvSpPr>
          <p:cNvPr id="4157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57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C818DA9-FA58-4255-9CB8-147FA5E99A38}" type="slidenum">
              <a:rPr lang="cs-CZ" altLang="cs-CZ" smtClean="0">
                <a:latin typeface="Arial" pitchFamily="34" charset="0"/>
              </a:rPr>
              <a:pPr eaLnBrk="1" hangingPunct="1">
                <a:spcBef>
                  <a:spcPct val="0"/>
                </a:spcBef>
              </a:pPr>
              <a:t>191</a:t>
            </a:fld>
            <a:endParaRPr lang="cs-CZ" altLang="cs-CZ" smtClean="0">
              <a:latin typeface="Arial" pitchFamily="34" charset="0"/>
            </a:endParaRPr>
          </a:p>
        </p:txBody>
      </p:sp>
      <p:sp>
        <p:nvSpPr>
          <p:cNvPr id="5744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44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4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964AD39-37A6-433B-BCF5-601BBA7DDE87}" type="slidenum">
              <a:rPr lang="cs-CZ" altLang="cs-CZ" smtClean="0">
                <a:latin typeface="Arial" pitchFamily="34" charset="0"/>
              </a:rPr>
              <a:pPr eaLnBrk="1" hangingPunct="1">
                <a:spcBef>
                  <a:spcPct val="0"/>
                </a:spcBef>
              </a:pPr>
              <a:t>192</a:t>
            </a:fld>
            <a:endParaRPr lang="cs-CZ" altLang="cs-CZ" smtClean="0">
              <a:latin typeface="Arial" pitchFamily="34" charset="0"/>
            </a:endParaRPr>
          </a:p>
        </p:txBody>
      </p:sp>
      <p:sp>
        <p:nvSpPr>
          <p:cNvPr id="5754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54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77D302-80B7-4123-92ED-E8FE6D75F20D}" type="slidenum">
              <a:rPr lang="cs-CZ" altLang="cs-CZ" smtClean="0">
                <a:latin typeface="Arial" pitchFamily="34" charset="0"/>
              </a:rPr>
              <a:pPr eaLnBrk="1" hangingPunct="1">
                <a:spcBef>
                  <a:spcPct val="0"/>
                </a:spcBef>
              </a:pPr>
              <a:t>193</a:t>
            </a:fld>
            <a:endParaRPr lang="cs-CZ" altLang="cs-CZ" smtClean="0">
              <a:latin typeface="Arial" pitchFamily="34" charset="0"/>
            </a:endParaRPr>
          </a:p>
        </p:txBody>
      </p:sp>
      <p:sp>
        <p:nvSpPr>
          <p:cNvPr id="5765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65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75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68F31EE-7947-4742-A531-E541F439C450}" type="slidenum">
              <a:rPr lang="cs-CZ" altLang="cs-CZ" smtClean="0">
                <a:latin typeface="Arial" pitchFamily="34" charset="0"/>
              </a:rPr>
              <a:pPr eaLnBrk="1" hangingPunct="1">
                <a:spcBef>
                  <a:spcPct val="0"/>
                </a:spcBef>
              </a:pPr>
              <a:t>194</a:t>
            </a:fld>
            <a:endParaRPr lang="cs-CZ" altLang="cs-CZ" smtClean="0">
              <a:latin typeface="Arial" pitchFamily="34" charset="0"/>
            </a:endParaRPr>
          </a:p>
        </p:txBody>
      </p:sp>
      <p:sp>
        <p:nvSpPr>
          <p:cNvPr id="5775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75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DD118E1-C2C5-47DA-972A-98708BA362A6}" type="slidenum">
              <a:rPr lang="cs-CZ" altLang="cs-CZ" smtClean="0">
                <a:latin typeface="Arial" pitchFamily="34" charset="0"/>
              </a:rPr>
              <a:pPr eaLnBrk="1" hangingPunct="1">
                <a:spcBef>
                  <a:spcPct val="0"/>
                </a:spcBef>
              </a:pPr>
              <a:t>195</a:t>
            </a:fld>
            <a:endParaRPr lang="cs-CZ" altLang="cs-CZ" smtClean="0">
              <a:latin typeface="Arial" pitchFamily="34" charset="0"/>
            </a:endParaRPr>
          </a:p>
        </p:txBody>
      </p:sp>
      <p:sp>
        <p:nvSpPr>
          <p:cNvPr id="5785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85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95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A3EA4A-E743-4CD1-A1CF-A3781DF23F08}" type="slidenum">
              <a:rPr lang="cs-CZ" altLang="cs-CZ" smtClean="0">
                <a:latin typeface="Arial" pitchFamily="34" charset="0"/>
              </a:rPr>
              <a:pPr eaLnBrk="1" hangingPunct="1">
                <a:spcBef>
                  <a:spcPct val="0"/>
                </a:spcBef>
              </a:pPr>
              <a:t>196</a:t>
            </a:fld>
            <a:endParaRPr lang="cs-CZ" altLang="cs-CZ" smtClean="0">
              <a:latin typeface="Arial" pitchFamily="34" charset="0"/>
            </a:endParaRPr>
          </a:p>
        </p:txBody>
      </p:sp>
      <p:sp>
        <p:nvSpPr>
          <p:cNvPr id="5795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95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40B4948-D4DB-4100-9927-459598CA59FC}" type="slidenum">
              <a:rPr lang="cs-CZ" altLang="cs-CZ" smtClean="0">
                <a:latin typeface="Arial" pitchFamily="34" charset="0"/>
              </a:rPr>
              <a:pPr eaLnBrk="1" hangingPunct="1">
                <a:spcBef>
                  <a:spcPct val="0"/>
                </a:spcBef>
              </a:pPr>
              <a:t>197</a:t>
            </a:fld>
            <a:endParaRPr lang="cs-CZ" altLang="cs-CZ" smtClean="0">
              <a:latin typeface="Arial" pitchFamily="34" charset="0"/>
            </a:endParaRPr>
          </a:p>
        </p:txBody>
      </p:sp>
      <p:sp>
        <p:nvSpPr>
          <p:cNvPr id="5806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06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6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F866C90-B8BC-4B05-9DC3-F0C4A3D61A33}" type="slidenum">
              <a:rPr lang="cs-CZ" altLang="cs-CZ" smtClean="0">
                <a:latin typeface="Arial" pitchFamily="34" charset="0"/>
              </a:rPr>
              <a:pPr eaLnBrk="1" hangingPunct="1">
                <a:spcBef>
                  <a:spcPct val="0"/>
                </a:spcBef>
              </a:pPr>
              <a:t>198</a:t>
            </a:fld>
            <a:endParaRPr lang="cs-CZ" altLang="cs-CZ" smtClean="0">
              <a:latin typeface="Arial" pitchFamily="34" charset="0"/>
            </a:endParaRPr>
          </a:p>
        </p:txBody>
      </p:sp>
      <p:sp>
        <p:nvSpPr>
          <p:cNvPr id="5816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16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253DDA3-95E9-46E4-8830-861C40226D7B}" type="slidenum">
              <a:rPr lang="cs-CZ" altLang="cs-CZ" smtClean="0">
                <a:latin typeface="Arial" pitchFamily="34" charset="0"/>
              </a:rPr>
              <a:pPr eaLnBrk="1" hangingPunct="1">
                <a:spcBef>
                  <a:spcPct val="0"/>
                </a:spcBef>
              </a:pPr>
              <a:t>199</a:t>
            </a:fld>
            <a:endParaRPr lang="cs-CZ" altLang="cs-CZ" smtClean="0">
              <a:latin typeface="Arial" pitchFamily="34" charset="0"/>
            </a:endParaRPr>
          </a:p>
        </p:txBody>
      </p:sp>
      <p:sp>
        <p:nvSpPr>
          <p:cNvPr id="5826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26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2F7B147-85B6-45C8-B03B-BCE00D5A6ACD}" type="slidenum">
              <a:rPr lang="cs-CZ" altLang="cs-CZ" smtClean="0">
                <a:latin typeface="Arial" pitchFamily="34" charset="0"/>
              </a:rPr>
              <a:pPr eaLnBrk="1" hangingPunct="1">
                <a:spcBef>
                  <a:spcPct val="0"/>
                </a:spcBef>
              </a:pPr>
              <a:t>200</a:t>
            </a:fld>
            <a:endParaRPr lang="cs-CZ" altLang="cs-CZ" smtClean="0">
              <a:latin typeface="Arial" pitchFamily="34" charset="0"/>
            </a:endParaRPr>
          </a:p>
        </p:txBody>
      </p:sp>
      <p:sp>
        <p:nvSpPr>
          <p:cNvPr id="5836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36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1F8AB9A-F7A0-4409-B5AD-A3F72C32899E}" type="slidenum">
              <a:rPr lang="cs-CZ" altLang="cs-CZ" smtClean="0">
                <a:latin typeface="Arial" pitchFamily="34" charset="0"/>
              </a:rPr>
              <a:pPr eaLnBrk="1" hangingPunct="1">
                <a:spcBef>
                  <a:spcPct val="0"/>
                </a:spcBef>
              </a:pPr>
              <a:t>3</a:t>
            </a:fld>
            <a:endParaRPr lang="cs-CZ" altLang="cs-CZ" smtClean="0">
              <a:latin typeface="Arial" pitchFamily="34" charset="0"/>
            </a:endParaRPr>
          </a:p>
        </p:txBody>
      </p:sp>
      <p:sp>
        <p:nvSpPr>
          <p:cNvPr id="3983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83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67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96FE480-8533-4396-9460-7C3D724687B7}" type="slidenum">
              <a:rPr lang="cs-CZ" altLang="cs-CZ" smtClean="0">
                <a:latin typeface="Arial" pitchFamily="34" charset="0"/>
              </a:rPr>
              <a:pPr eaLnBrk="1" hangingPunct="1">
                <a:spcBef>
                  <a:spcPct val="0"/>
                </a:spcBef>
              </a:pPr>
              <a:t>21</a:t>
            </a:fld>
            <a:endParaRPr lang="cs-CZ" altLang="cs-CZ" smtClean="0">
              <a:latin typeface="Arial" pitchFamily="34" charset="0"/>
            </a:endParaRPr>
          </a:p>
        </p:txBody>
      </p:sp>
      <p:sp>
        <p:nvSpPr>
          <p:cNvPr id="4167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67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0A11475-B4D9-4BAF-B41F-430280CB7B95}" type="slidenum">
              <a:rPr lang="cs-CZ" altLang="cs-CZ" smtClean="0">
                <a:latin typeface="Arial" pitchFamily="34" charset="0"/>
              </a:rPr>
              <a:pPr eaLnBrk="1" hangingPunct="1">
                <a:spcBef>
                  <a:spcPct val="0"/>
                </a:spcBef>
              </a:pPr>
              <a:t>201</a:t>
            </a:fld>
            <a:endParaRPr lang="cs-CZ" altLang="cs-CZ" smtClean="0">
              <a:latin typeface="Arial" pitchFamily="34" charset="0"/>
            </a:endParaRPr>
          </a:p>
        </p:txBody>
      </p:sp>
      <p:sp>
        <p:nvSpPr>
          <p:cNvPr id="5847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47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57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1C85600-90BB-4E96-9D63-E5F7557D490F}" type="slidenum">
              <a:rPr lang="cs-CZ" altLang="cs-CZ" smtClean="0">
                <a:latin typeface="Arial" pitchFamily="34" charset="0"/>
              </a:rPr>
              <a:pPr eaLnBrk="1" hangingPunct="1">
                <a:spcBef>
                  <a:spcPct val="0"/>
                </a:spcBef>
              </a:pPr>
              <a:t>202</a:t>
            </a:fld>
            <a:endParaRPr lang="cs-CZ" altLang="cs-CZ" smtClean="0">
              <a:latin typeface="Arial" pitchFamily="34" charset="0"/>
            </a:endParaRPr>
          </a:p>
        </p:txBody>
      </p:sp>
      <p:sp>
        <p:nvSpPr>
          <p:cNvPr id="5857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57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9BA51C6-7712-4F4E-AB1C-150CD8B5706C}" type="slidenum">
              <a:rPr lang="cs-CZ" altLang="cs-CZ" smtClean="0">
                <a:latin typeface="Arial" pitchFamily="34" charset="0"/>
              </a:rPr>
              <a:pPr eaLnBrk="1" hangingPunct="1">
                <a:spcBef>
                  <a:spcPct val="0"/>
                </a:spcBef>
              </a:pPr>
              <a:t>203</a:t>
            </a:fld>
            <a:endParaRPr lang="cs-CZ" altLang="cs-CZ" smtClean="0">
              <a:latin typeface="Arial" pitchFamily="34" charset="0"/>
            </a:endParaRPr>
          </a:p>
        </p:txBody>
      </p:sp>
      <p:sp>
        <p:nvSpPr>
          <p:cNvPr id="5867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67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77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B94FE72-759B-4972-BD51-6A7272E5C14E}" type="slidenum">
              <a:rPr lang="cs-CZ" altLang="cs-CZ" smtClean="0">
                <a:latin typeface="Arial" pitchFamily="34" charset="0"/>
              </a:rPr>
              <a:pPr eaLnBrk="1" hangingPunct="1">
                <a:spcBef>
                  <a:spcPct val="0"/>
                </a:spcBef>
              </a:pPr>
              <a:t>204</a:t>
            </a:fld>
            <a:endParaRPr lang="cs-CZ" altLang="cs-CZ" smtClean="0">
              <a:latin typeface="Arial" pitchFamily="34" charset="0"/>
            </a:endParaRPr>
          </a:p>
        </p:txBody>
      </p:sp>
      <p:sp>
        <p:nvSpPr>
          <p:cNvPr id="5877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77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856D796-AEB4-4451-AE3A-25B61947A03A}" type="slidenum">
              <a:rPr lang="cs-CZ" altLang="cs-CZ" smtClean="0">
                <a:latin typeface="Arial" pitchFamily="34" charset="0"/>
              </a:rPr>
              <a:pPr eaLnBrk="1" hangingPunct="1">
                <a:spcBef>
                  <a:spcPct val="0"/>
                </a:spcBef>
              </a:pPr>
              <a:t>205</a:t>
            </a:fld>
            <a:endParaRPr lang="cs-CZ" altLang="cs-CZ" smtClean="0">
              <a:latin typeface="Arial" pitchFamily="34" charset="0"/>
            </a:endParaRPr>
          </a:p>
        </p:txBody>
      </p:sp>
      <p:sp>
        <p:nvSpPr>
          <p:cNvPr id="5888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88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98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F7551F8-2B88-4CE6-A7D6-416F080BF90A}" type="slidenum">
              <a:rPr lang="cs-CZ" altLang="cs-CZ" smtClean="0">
                <a:latin typeface="Arial" pitchFamily="34" charset="0"/>
              </a:rPr>
              <a:pPr eaLnBrk="1" hangingPunct="1">
                <a:spcBef>
                  <a:spcPct val="0"/>
                </a:spcBef>
              </a:pPr>
              <a:t>206</a:t>
            </a:fld>
            <a:endParaRPr lang="cs-CZ" altLang="cs-CZ" smtClean="0">
              <a:latin typeface="Arial" pitchFamily="34" charset="0"/>
            </a:endParaRPr>
          </a:p>
        </p:txBody>
      </p:sp>
      <p:sp>
        <p:nvSpPr>
          <p:cNvPr id="5898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98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5466C2E-86DD-4AC2-A316-3118A4E39BA8}" type="slidenum">
              <a:rPr lang="cs-CZ" altLang="cs-CZ" smtClean="0">
                <a:latin typeface="Arial" pitchFamily="34" charset="0"/>
              </a:rPr>
              <a:pPr eaLnBrk="1" hangingPunct="1">
                <a:spcBef>
                  <a:spcPct val="0"/>
                </a:spcBef>
              </a:pPr>
              <a:t>207</a:t>
            </a:fld>
            <a:endParaRPr lang="cs-CZ" altLang="cs-CZ" smtClean="0">
              <a:latin typeface="Arial" pitchFamily="34" charset="0"/>
            </a:endParaRPr>
          </a:p>
        </p:txBody>
      </p:sp>
      <p:sp>
        <p:nvSpPr>
          <p:cNvPr id="5908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08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8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1C00956-462B-478A-A0A2-C602B2F684D5}" type="slidenum">
              <a:rPr lang="cs-CZ" altLang="cs-CZ" smtClean="0">
                <a:latin typeface="Arial" pitchFamily="34" charset="0"/>
              </a:rPr>
              <a:pPr eaLnBrk="1" hangingPunct="1">
                <a:spcBef>
                  <a:spcPct val="0"/>
                </a:spcBef>
              </a:pPr>
              <a:t>208</a:t>
            </a:fld>
            <a:endParaRPr lang="cs-CZ" altLang="cs-CZ" smtClean="0">
              <a:latin typeface="Arial" pitchFamily="34" charset="0"/>
            </a:endParaRPr>
          </a:p>
        </p:txBody>
      </p:sp>
      <p:sp>
        <p:nvSpPr>
          <p:cNvPr id="5918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18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5B324E6-CD63-4275-B93A-6F84471D1D2C}" type="slidenum">
              <a:rPr lang="cs-CZ" altLang="cs-CZ" smtClean="0">
                <a:latin typeface="Arial" pitchFamily="34" charset="0"/>
              </a:rPr>
              <a:pPr eaLnBrk="1" hangingPunct="1">
                <a:spcBef>
                  <a:spcPct val="0"/>
                </a:spcBef>
              </a:pPr>
              <a:t>209</a:t>
            </a:fld>
            <a:endParaRPr lang="cs-CZ" altLang="cs-CZ" smtClean="0">
              <a:latin typeface="Arial" pitchFamily="34" charset="0"/>
            </a:endParaRPr>
          </a:p>
        </p:txBody>
      </p:sp>
      <p:sp>
        <p:nvSpPr>
          <p:cNvPr id="5928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29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C377954-9B2B-4B99-BE76-3475BC95CE65}" type="slidenum">
              <a:rPr lang="cs-CZ" altLang="cs-CZ" smtClean="0">
                <a:latin typeface="Arial" pitchFamily="34" charset="0"/>
              </a:rPr>
              <a:pPr eaLnBrk="1" hangingPunct="1">
                <a:spcBef>
                  <a:spcPct val="0"/>
                </a:spcBef>
              </a:pPr>
              <a:t>210</a:t>
            </a:fld>
            <a:endParaRPr lang="cs-CZ" altLang="cs-CZ" smtClean="0">
              <a:latin typeface="Arial" pitchFamily="34" charset="0"/>
            </a:endParaRPr>
          </a:p>
        </p:txBody>
      </p:sp>
      <p:sp>
        <p:nvSpPr>
          <p:cNvPr id="5939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39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7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0294438-EE8F-4F4D-BBF8-AEF87E060C96}" type="slidenum">
              <a:rPr lang="cs-CZ" altLang="cs-CZ" smtClean="0">
                <a:latin typeface="Arial" pitchFamily="34" charset="0"/>
              </a:rPr>
              <a:pPr eaLnBrk="1" hangingPunct="1">
                <a:spcBef>
                  <a:spcPct val="0"/>
                </a:spcBef>
              </a:pPr>
              <a:t>22</a:t>
            </a:fld>
            <a:endParaRPr lang="cs-CZ" altLang="cs-CZ" smtClean="0">
              <a:latin typeface="Arial" pitchFamily="34" charset="0"/>
            </a:endParaRPr>
          </a:p>
        </p:txBody>
      </p:sp>
      <p:sp>
        <p:nvSpPr>
          <p:cNvPr id="4177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77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7D69816-DC15-4132-8896-AB1B4BE41015}" type="slidenum">
              <a:rPr lang="cs-CZ" altLang="cs-CZ" smtClean="0">
                <a:latin typeface="Arial" pitchFamily="34" charset="0"/>
              </a:rPr>
              <a:pPr eaLnBrk="1" hangingPunct="1">
                <a:spcBef>
                  <a:spcPct val="0"/>
                </a:spcBef>
              </a:pPr>
              <a:t>211</a:t>
            </a:fld>
            <a:endParaRPr lang="cs-CZ" altLang="cs-CZ" smtClean="0">
              <a:latin typeface="Arial" pitchFamily="34" charset="0"/>
            </a:endParaRPr>
          </a:p>
        </p:txBody>
      </p:sp>
      <p:sp>
        <p:nvSpPr>
          <p:cNvPr id="5949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49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59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BAF6BB7-F837-47B3-8A20-46B98F12C158}" type="slidenum">
              <a:rPr lang="cs-CZ" altLang="cs-CZ" smtClean="0">
                <a:latin typeface="Arial" pitchFamily="34" charset="0"/>
              </a:rPr>
              <a:pPr eaLnBrk="1" hangingPunct="1">
                <a:spcBef>
                  <a:spcPct val="0"/>
                </a:spcBef>
              </a:pPr>
              <a:t>212</a:t>
            </a:fld>
            <a:endParaRPr lang="cs-CZ" altLang="cs-CZ" smtClean="0">
              <a:latin typeface="Arial" pitchFamily="34" charset="0"/>
            </a:endParaRPr>
          </a:p>
        </p:txBody>
      </p:sp>
      <p:sp>
        <p:nvSpPr>
          <p:cNvPr id="5959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59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2F8D1E2-DAA7-4E5D-8642-1B49D8A230B5}" type="slidenum">
              <a:rPr lang="cs-CZ" altLang="cs-CZ" smtClean="0">
                <a:latin typeface="Arial" pitchFamily="34" charset="0"/>
              </a:rPr>
              <a:pPr eaLnBrk="1" hangingPunct="1">
                <a:spcBef>
                  <a:spcPct val="0"/>
                </a:spcBef>
              </a:pPr>
              <a:t>213</a:t>
            </a:fld>
            <a:endParaRPr lang="cs-CZ" altLang="cs-CZ" smtClean="0">
              <a:latin typeface="Arial" pitchFamily="34" charset="0"/>
            </a:endParaRPr>
          </a:p>
        </p:txBody>
      </p:sp>
      <p:sp>
        <p:nvSpPr>
          <p:cNvPr id="5969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69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80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ABE21EF-D81A-4888-9FA0-9795EFC36137}" type="slidenum">
              <a:rPr lang="cs-CZ" altLang="cs-CZ" smtClean="0">
                <a:latin typeface="Arial" pitchFamily="34" charset="0"/>
              </a:rPr>
              <a:pPr eaLnBrk="1" hangingPunct="1">
                <a:spcBef>
                  <a:spcPct val="0"/>
                </a:spcBef>
              </a:pPr>
              <a:t>214</a:t>
            </a:fld>
            <a:endParaRPr lang="cs-CZ" altLang="cs-CZ" smtClean="0">
              <a:latin typeface="Arial" pitchFamily="34" charset="0"/>
            </a:endParaRPr>
          </a:p>
        </p:txBody>
      </p:sp>
      <p:sp>
        <p:nvSpPr>
          <p:cNvPr id="5980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80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90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3A48F91-9866-48F8-BA6C-C8667F91A6EA}" type="slidenum">
              <a:rPr lang="cs-CZ" altLang="cs-CZ" smtClean="0">
                <a:latin typeface="Arial" pitchFamily="34" charset="0"/>
              </a:rPr>
              <a:pPr eaLnBrk="1" hangingPunct="1">
                <a:spcBef>
                  <a:spcPct val="0"/>
                </a:spcBef>
              </a:pPr>
              <a:t>215</a:t>
            </a:fld>
            <a:endParaRPr lang="cs-CZ" altLang="cs-CZ" smtClean="0">
              <a:latin typeface="Arial" pitchFamily="34" charset="0"/>
            </a:endParaRPr>
          </a:p>
        </p:txBody>
      </p:sp>
      <p:sp>
        <p:nvSpPr>
          <p:cNvPr id="5990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90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00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B5E204B-9B9A-43D6-95F7-6564E5B99B22}" type="slidenum">
              <a:rPr lang="cs-CZ" altLang="cs-CZ" smtClean="0">
                <a:latin typeface="Arial" pitchFamily="34" charset="0"/>
              </a:rPr>
              <a:pPr eaLnBrk="1" hangingPunct="1">
                <a:spcBef>
                  <a:spcPct val="0"/>
                </a:spcBef>
              </a:pPr>
              <a:t>216</a:t>
            </a:fld>
            <a:endParaRPr lang="cs-CZ" altLang="cs-CZ" smtClean="0">
              <a:latin typeface="Arial" pitchFamily="34" charset="0"/>
            </a:endParaRPr>
          </a:p>
        </p:txBody>
      </p:sp>
      <p:sp>
        <p:nvSpPr>
          <p:cNvPr id="6000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00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8407CA-BC4C-4C17-8904-CF0531D018F3}" type="slidenum">
              <a:rPr lang="cs-CZ" altLang="cs-CZ" smtClean="0">
                <a:latin typeface="Arial" pitchFamily="34" charset="0"/>
              </a:rPr>
              <a:pPr eaLnBrk="1" hangingPunct="1">
                <a:spcBef>
                  <a:spcPct val="0"/>
                </a:spcBef>
              </a:pPr>
              <a:t>217</a:t>
            </a:fld>
            <a:endParaRPr lang="cs-CZ" altLang="cs-CZ" smtClean="0">
              <a:latin typeface="Arial" pitchFamily="34" charset="0"/>
            </a:endParaRPr>
          </a:p>
        </p:txBody>
      </p:sp>
      <p:sp>
        <p:nvSpPr>
          <p:cNvPr id="6010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10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21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3A83125-A476-4ED1-8CA2-D9945F18655F}" type="slidenum">
              <a:rPr lang="cs-CZ" altLang="cs-CZ" smtClean="0">
                <a:latin typeface="Arial" pitchFamily="34" charset="0"/>
              </a:rPr>
              <a:pPr eaLnBrk="1" hangingPunct="1">
                <a:spcBef>
                  <a:spcPct val="0"/>
                </a:spcBef>
              </a:pPr>
              <a:t>218</a:t>
            </a:fld>
            <a:endParaRPr lang="cs-CZ" altLang="cs-CZ" smtClean="0">
              <a:latin typeface="Arial" pitchFamily="34" charset="0"/>
            </a:endParaRPr>
          </a:p>
        </p:txBody>
      </p:sp>
      <p:sp>
        <p:nvSpPr>
          <p:cNvPr id="6021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21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3475FD6-0992-42C6-AF0D-AE63649051EC}" type="slidenum">
              <a:rPr lang="cs-CZ" altLang="cs-CZ" smtClean="0">
                <a:latin typeface="Arial" pitchFamily="34" charset="0"/>
              </a:rPr>
              <a:pPr eaLnBrk="1" hangingPunct="1">
                <a:spcBef>
                  <a:spcPct val="0"/>
                </a:spcBef>
              </a:pPr>
              <a:t>219</a:t>
            </a:fld>
            <a:endParaRPr lang="cs-CZ" altLang="cs-CZ" smtClean="0">
              <a:latin typeface="Arial" pitchFamily="34" charset="0"/>
            </a:endParaRPr>
          </a:p>
        </p:txBody>
      </p:sp>
      <p:sp>
        <p:nvSpPr>
          <p:cNvPr id="6031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31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0498" name="Rectangle 16"/>
          <p:cNvSpPr>
            <a:spLocks noGrp="1" noChangeArrowheads="1"/>
          </p:cNvSpPr>
          <p:nvPr>
            <p:ph type="sldNum" sz="quarter"/>
          </p:nvPr>
        </p:nvSpPr>
        <p:spPr>
          <a:noFill/>
        </p:spPr>
        <p:txBody>
          <a:bodyPr/>
          <a:lstStyle>
            <a:lvl1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1pPr>
            <a:lvl2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2pPr>
            <a:lvl3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3pPr>
            <a:lvl4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4pPr>
            <a:lvl5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9pPr>
          </a:lstStyle>
          <a:p>
            <a:pPr eaLnBrk="1" hangingPunct="1">
              <a:spcBef>
                <a:spcPct val="0"/>
              </a:spcBef>
            </a:pPr>
            <a:fld id="{72231180-54A2-4F54-8894-149E5FB02093}" type="slidenum">
              <a:rPr lang="en-GB" altLang="cs-CZ" smtClean="0"/>
              <a:pPr eaLnBrk="1" hangingPunct="1">
                <a:spcBef>
                  <a:spcPct val="0"/>
                </a:spcBef>
              </a:pPr>
              <a:t>245</a:t>
            </a:fld>
            <a:endParaRPr lang="en-GB" altLang="cs-CZ" smtClean="0"/>
          </a:p>
        </p:txBody>
      </p:sp>
      <p:sp>
        <p:nvSpPr>
          <p:cNvPr id="490499"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lvl1pPr eaLnBrk="0" hangingPunct="0">
              <a:spcBef>
                <a:spcPct val="30000"/>
              </a:spcBef>
              <a:defRPr sz="1200">
                <a:solidFill>
                  <a:srgbClr val="000000"/>
                </a:solidFill>
                <a:latin typeface="Times New Roman" pitchFamily="18" charset="0"/>
              </a:defRPr>
            </a:lvl1pPr>
            <a:lvl2pPr eaLnBrk="0" hangingPunct="0">
              <a:spcBef>
                <a:spcPct val="30000"/>
              </a:spcBef>
              <a:defRPr sz="1200">
                <a:solidFill>
                  <a:srgbClr val="000000"/>
                </a:solidFill>
                <a:latin typeface="Times New Roman" pitchFamily="18" charset="0"/>
              </a:defRPr>
            </a:lvl2pPr>
            <a:lvl3pPr eaLnBrk="0" hangingPunct="0">
              <a:spcBef>
                <a:spcPct val="30000"/>
              </a:spcBef>
              <a:defRPr sz="1200">
                <a:solidFill>
                  <a:srgbClr val="000000"/>
                </a:solidFill>
                <a:latin typeface="Times New Roman" pitchFamily="18" charset="0"/>
              </a:defRPr>
            </a:lvl3pPr>
            <a:lvl4pPr eaLnBrk="0" hangingPunct="0">
              <a:spcBef>
                <a:spcPct val="30000"/>
              </a:spcBef>
              <a:defRPr sz="1200">
                <a:solidFill>
                  <a:srgbClr val="000000"/>
                </a:solidFill>
                <a:latin typeface="Times New Roman" pitchFamily="18" charset="0"/>
              </a:defRPr>
            </a:lvl4pPr>
            <a:lvl5pPr eaLnBrk="0" hangingPunct="0">
              <a:spcBef>
                <a:spcPct val="30000"/>
              </a:spcBef>
              <a:defRPr sz="1200">
                <a:solidFill>
                  <a:srgbClr val="000000"/>
                </a:solidFill>
                <a:latin typeface="Times New Roman" pitchFamily="18" charset="0"/>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defTabSz="914400" eaLnBrk="1" hangingPunct="1">
              <a:spcBef>
                <a:spcPct val="0"/>
              </a:spcBef>
              <a:buClrTx/>
              <a:buSzTx/>
              <a:buFontTx/>
              <a:buNone/>
            </a:pPr>
            <a:endParaRPr lang="cs-CZ" altLang="cs-CZ" sz="1800">
              <a:latin typeface="Calibri" pitchFamily="34" charset="0"/>
            </a:endParaRPr>
          </a:p>
        </p:txBody>
      </p:sp>
      <p:sp>
        <p:nvSpPr>
          <p:cNvPr id="490500" name="Rectangle 2"/>
          <p:cNvSpPr>
            <a:spLocks noGrp="1" noChangeArrowheads="1"/>
          </p:cNvSpPr>
          <p:nvPr>
            <p:ph type="body"/>
          </p:nvPr>
        </p:nvSpPr>
        <p:spPr>
          <a:xfrm>
            <a:off x="677863" y="4714875"/>
            <a:ext cx="5411787" cy="44513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8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C2F4EA6-4D35-43E8-A866-C2D84622E762}" type="slidenum">
              <a:rPr lang="cs-CZ" altLang="cs-CZ" smtClean="0">
                <a:latin typeface="Arial" pitchFamily="34" charset="0"/>
              </a:rPr>
              <a:pPr eaLnBrk="1" hangingPunct="1">
                <a:spcBef>
                  <a:spcPct val="0"/>
                </a:spcBef>
              </a:pPr>
              <a:t>23</a:t>
            </a:fld>
            <a:endParaRPr lang="cs-CZ" altLang="cs-CZ" smtClean="0">
              <a:latin typeface="Arial" pitchFamily="34" charset="0"/>
            </a:endParaRPr>
          </a:p>
        </p:txBody>
      </p:sp>
      <p:sp>
        <p:nvSpPr>
          <p:cNvPr id="4188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88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22" name="Rectangle 16"/>
          <p:cNvSpPr>
            <a:spLocks noGrp="1" noChangeArrowheads="1"/>
          </p:cNvSpPr>
          <p:nvPr>
            <p:ph type="sldNum" sz="quarter"/>
          </p:nvPr>
        </p:nvSpPr>
        <p:spPr>
          <a:noFill/>
        </p:spPr>
        <p:txBody>
          <a:bodyPr/>
          <a:lstStyle>
            <a:lvl1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1pPr>
            <a:lvl2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2pPr>
            <a:lvl3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3pPr>
            <a:lvl4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4pPr>
            <a:lvl5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9pPr>
          </a:lstStyle>
          <a:p>
            <a:pPr eaLnBrk="1" hangingPunct="1">
              <a:spcBef>
                <a:spcPct val="0"/>
              </a:spcBef>
            </a:pPr>
            <a:fld id="{0596938D-B736-46D0-928B-64B915FA38FA}" type="slidenum">
              <a:rPr lang="en-GB" altLang="cs-CZ" smtClean="0"/>
              <a:pPr eaLnBrk="1" hangingPunct="1">
                <a:spcBef>
                  <a:spcPct val="0"/>
                </a:spcBef>
              </a:pPr>
              <a:t>246</a:t>
            </a:fld>
            <a:endParaRPr lang="en-GB" altLang="cs-CZ" smtClean="0"/>
          </a:p>
        </p:txBody>
      </p:sp>
      <p:sp>
        <p:nvSpPr>
          <p:cNvPr id="491523"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lvl1pPr eaLnBrk="0" hangingPunct="0">
              <a:spcBef>
                <a:spcPct val="30000"/>
              </a:spcBef>
              <a:defRPr sz="1200">
                <a:solidFill>
                  <a:srgbClr val="000000"/>
                </a:solidFill>
                <a:latin typeface="Times New Roman" pitchFamily="18" charset="0"/>
              </a:defRPr>
            </a:lvl1pPr>
            <a:lvl2pPr eaLnBrk="0" hangingPunct="0">
              <a:spcBef>
                <a:spcPct val="30000"/>
              </a:spcBef>
              <a:defRPr sz="1200">
                <a:solidFill>
                  <a:srgbClr val="000000"/>
                </a:solidFill>
                <a:latin typeface="Times New Roman" pitchFamily="18" charset="0"/>
              </a:defRPr>
            </a:lvl2pPr>
            <a:lvl3pPr eaLnBrk="0" hangingPunct="0">
              <a:spcBef>
                <a:spcPct val="30000"/>
              </a:spcBef>
              <a:defRPr sz="1200">
                <a:solidFill>
                  <a:srgbClr val="000000"/>
                </a:solidFill>
                <a:latin typeface="Times New Roman" pitchFamily="18" charset="0"/>
              </a:defRPr>
            </a:lvl3pPr>
            <a:lvl4pPr eaLnBrk="0" hangingPunct="0">
              <a:spcBef>
                <a:spcPct val="30000"/>
              </a:spcBef>
              <a:defRPr sz="1200">
                <a:solidFill>
                  <a:srgbClr val="000000"/>
                </a:solidFill>
                <a:latin typeface="Times New Roman" pitchFamily="18" charset="0"/>
              </a:defRPr>
            </a:lvl4pPr>
            <a:lvl5pPr eaLnBrk="0" hangingPunct="0">
              <a:spcBef>
                <a:spcPct val="30000"/>
              </a:spcBef>
              <a:defRPr sz="1200">
                <a:solidFill>
                  <a:srgbClr val="000000"/>
                </a:solidFill>
                <a:latin typeface="Times New Roman" pitchFamily="18" charset="0"/>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defTabSz="914400" eaLnBrk="1" hangingPunct="1">
              <a:spcBef>
                <a:spcPct val="0"/>
              </a:spcBef>
              <a:buClrTx/>
              <a:buSzTx/>
              <a:buFontTx/>
              <a:buNone/>
            </a:pPr>
            <a:endParaRPr lang="cs-CZ" altLang="cs-CZ" sz="1800">
              <a:latin typeface="Calibri" pitchFamily="34" charset="0"/>
            </a:endParaRPr>
          </a:p>
        </p:txBody>
      </p:sp>
      <p:sp>
        <p:nvSpPr>
          <p:cNvPr id="491524" name="Rectangle 2"/>
          <p:cNvSpPr>
            <a:spLocks noGrp="1" noChangeArrowheads="1"/>
          </p:cNvSpPr>
          <p:nvPr>
            <p:ph type="body"/>
          </p:nvPr>
        </p:nvSpPr>
        <p:spPr>
          <a:xfrm>
            <a:off x="677863" y="4714875"/>
            <a:ext cx="5411787" cy="44513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2546" name="Rectangle 16"/>
          <p:cNvSpPr>
            <a:spLocks noGrp="1" noChangeArrowheads="1"/>
          </p:cNvSpPr>
          <p:nvPr>
            <p:ph type="sldNum" sz="quarter"/>
          </p:nvPr>
        </p:nvSpPr>
        <p:spPr>
          <a:noFill/>
        </p:spPr>
        <p:txBody>
          <a:bodyPr/>
          <a:lstStyle>
            <a:lvl1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1pPr>
            <a:lvl2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2pPr>
            <a:lvl3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3pPr>
            <a:lvl4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4pPr>
            <a:lvl5pPr eaLnBrk="0" hangingPunct="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rgbClr val="000000"/>
                </a:solidFill>
                <a:latin typeface="Times New Roman" pitchFamily="18" charset="0"/>
              </a:defRPr>
            </a:lvl9pPr>
          </a:lstStyle>
          <a:p>
            <a:pPr eaLnBrk="1" hangingPunct="1">
              <a:spcBef>
                <a:spcPct val="0"/>
              </a:spcBef>
            </a:pPr>
            <a:fld id="{737058A5-70B9-4DA9-AE33-28845CE8C30A}" type="slidenum">
              <a:rPr lang="en-GB" altLang="cs-CZ" smtClean="0"/>
              <a:pPr eaLnBrk="1" hangingPunct="1">
                <a:spcBef>
                  <a:spcPct val="0"/>
                </a:spcBef>
              </a:pPr>
              <a:t>247</a:t>
            </a:fld>
            <a:endParaRPr lang="en-GB" altLang="cs-CZ" smtClean="0"/>
          </a:p>
        </p:txBody>
      </p:sp>
      <p:sp>
        <p:nvSpPr>
          <p:cNvPr id="492547"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lvl1pPr eaLnBrk="0" hangingPunct="0">
              <a:spcBef>
                <a:spcPct val="30000"/>
              </a:spcBef>
              <a:defRPr sz="1200">
                <a:solidFill>
                  <a:srgbClr val="000000"/>
                </a:solidFill>
                <a:latin typeface="Times New Roman" pitchFamily="18" charset="0"/>
              </a:defRPr>
            </a:lvl1pPr>
            <a:lvl2pPr eaLnBrk="0" hangingPunct="0">
              <a:spcBef>
                <a:spcPct val="30000"/>
              </a:spcBef>
              <a:defRPr sz="1200">
                <a:solidFill>
                  <a:srgbClr val="000000"/>
                </a:solidFill>
                <a:latin typeface="Times New Roman" pitchFamily="18" charset="0"/>
              </a:defRPr>
            </a:lvl2pPr>
            <a:lvl3pPr eaLnBrk="0" hangingPunct="0">
              <a:spcBef>
                <a:spcPct val="30000"/>
              </a:spcBef>
              <a:defRPr sz="1200">
                <a:solidFill>
                  <a:srgbClr val="000000"/>
                </a:solidFill>
                <a:latin typeface="Times New Roman" pitchFamily="18" charset="0"/>
              </a:defRPr>
            </a:lvl3pPr>
            <a:lvl4pPr eaLnBrk="0" hangingPunct="0">
              <a:spcBef>
                <a:spcPct val="30000"/>
              </a:spcBef>
              <a:defRPr sz="1200">
                <a:solidFill>
                  <a:srgbClr val="000000"/>
                </a:solidFill>
                <a:latin typeface="Times New Roman" pitchFamily="18" charset="0"/>
              </a:defRPr>
            </a:lvl4pPr>
            <a:lvl5pPr eaLnBrk="0" hangingPunct="0">
              <a:spcBef>
                <a:spcPct val="30000"/>
              </a:spcBef>
              <a:defRPr sz="1200">
                <a:solidFill>
                  <a:srgbClr val="000000"/>
                </a:solidFill>
                <a:latin typeface="Times New Roman" pitchFamily="18" charset="0"/>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defTabSz="914400" eaLnBrk="1" hangingPunct="1">
              <a:spcBef>
                <a:spcPct val="0"/>
              </a:spcBef>
              <a:buClrTx/>
              <a:buSzTx/>
              <a:buFontTx/>
              <a:buNone/>
            </a:pPr>
            <a:endParaRPr lang="cs-CZ" altLang="cs-CZ" sz="1800">
              <a:latin typeface="Calibri" pitchFamily="34" charset="0"/>
            </a:endParaRPr>
          </a:p>
        </p:txBody>
      </p:sp>
      <p:sp>
        <p:nvSpPr>
          <p:cNvPr id="492548" name="Rectangle 2"/>
          <p:cNvSpPr>
            <a:spLocks noGrp="1" noChangeArrowheads="1"/>
          </p:cNvSpPr>
          <p:nvPr>
            <p:ph type="body"/>
          </p:nvPr>
        </p:nvSpPr>
        <p:spPr>
          <a:xfrm>
            <a:off x="677863" y="4714875"/>
            <a:ext cx="5411787" cy="44513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4" name="Rectangle 39"/>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A246B24-FD14-4EED-83BE-61F8DE73163B}" type="slidenum">
              <a:rPr lang="en-GB" altLang="cs-CZ" smtClean="0">
                <a:latin typeface="Arial" pitchFamily="34" charset="0"/>
              </a:rPr>
              <a:pPr eaLnBrk="1" hangingPunct="1">
                <a:spcBef>
                  <a:spcPct val="0"/>
                </a:spcBef>
              </a:pPr>
              <a:t>253</a:t>
            </a:fld>
            <a:endParaRPr lang="en-GB" altLang="cs-CZ" smtClean="0">
              <a:latin typeface="Arial" pitchFamily="34" charset="0"/>
            </a:endParaRPr>
          </a:p>
        </p:txBody>
      </p:sp>
      <p:sp>
        <p:nvSpPr>
          <p:cNvPr id="494595" name="Text Box 1"/>
          <p:cNvSpPr txBox="1">
            <a:spLocks noChangeArrowheads="1"/>
          </p:cNvSpPr>
          <p:nvPr/>
        </p:nvSpPr>
        <p:spPr bwMode="auto">
          <a:xfrm>
            <a:off x="992188" y="754063"/>
            <a:ext cx="4795837"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lvl1pPr eaLnBrk="0" hangingPunct="0">
              <a:spcBef>
                <a:spcPct val="30000"/>
              </a:spcBef>
              <a:defRPr sz="1200">
                <a:solidFill>
                  <a:srgbClr val="000000"/>
                </a:solidFill>
                <a:latin typeface="Times New Roman" pitchFamily="18" charset="0"/>
              </a:defRPr>
            </a:lvl1pPr>
            <a:lvl2pPr eaLnBrk="0" hangingPunct="0">
              <a:spcBef>
                <a:spcPct val="30000"/>
              </a:spcBef>
              <a:defRPr sz="1200">
                <a:solidFill>
                  <a:srgbClr val="000000"/>
                </a:solidFill>
                <a:latin typeface="Times New Roman" pitchFamily="18" charset="0"/>
              </a:defRPr>
            </a:lvl2pPr>
            <a:lvl3pPr eaLnBrk="0" hangingPunct="0">
              <a:spcBef>
                <a:spcPct val="30000"/>
              </a:spcBef>
              <a:defRPr sz="1200">
                <a:solidFill>
                  <a:srgbClr val="000000"/>
                </a:solidFill>
                <a:latin typeface="Times New Roman" pitchFamily="18" charset="0"/>
              </a:defRPr>
            </a:lvl3pPr>
            <a:lvl4pPr eaLnBrk="0" hangingPunct="0">
              <a:spcBef>
                <a:spcPct val="30000"/>
              </a:spcBef>
              <a:defRPr sz="1200">
                <a:solidFill>
                  <a:srgbClr val="000000"/>
                </a:solidFill>
                <a:latin typeface="Times New Roman" pitchFamily="18" charset="0"/>
              </a:defRPr>
            </a:lvl4pPr>
            <a:lvl5pPr eaLnBrk="0" hangingPunct="0">
              <a:spcBef>
                <a:spcPct val="30000"/>
              </a:spcBef>
              <a:defRPr sz="1200">
                <a:solidFill>
                  <a:srgbClr val="000000"/>
                </a:solidFill>
                <a:latin typeface="Times New Roman" pitchFamily="18" charset="0"/>
              </a:defRPr>
            </a:lvl5pPr>
            <a:lvl6pPr marL="25146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defTabSz="914400" eaLnBrk="1" hangingPunct="1">
              <a:spcBef>
                <a:spcPct val="0"/>
              </a:spcBef>
              <a:buClrTx/>
              <a:buSzTx/>
              <a:buFontTx/>
              <a:buNone/>
            </a:pPr>
            <a:endParaRPr lang="cs-CZ" altLang="cs-CZ" sz="1800">
              <a:latin typeface="Calibri" pitchFamily="34" charset="0"/>
            </a:endParaRPr>
          </a:p>
        </p:txBody>
      </p:sp>
      <p:sp>
        <p:nvSpPr>
          <p:cNvPr id="494596" name="Rectangle 2"/>
          <p:cNvSpPr>
            <a:spLocks noGrp="1" noChangeArrowheads="1"/>
          </p:cNvSpPr>
          <p:nvPr>
            <p:ph type="body"/>
          </p:nvPr>
        </p:nvSpPr>
        <p:spPr>
          <a:xfrm>
            <a:off x="677863" y="4714875"/>
            <a:ext cx="5378450" cy="44180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2F8D1E2-DAA7-4E5D-8642-1B49D8A230B5}" type="slidenum">
              <a:rPr lang="cs-CZ" altLang="cs-CZ" smtClean="0">
                <a:latin typeface="Arial" pitchFamily="34" charset="0"/>
              </a:rPr>
              <a:pPr eaLnBrk="1" hangingPunct="1">
                <a:spcBef>
                  <a:spcPct val="0"/>
                </a:spcBef>
              </a:pPr>
              <a:t>255</a:t>
            </a:fld>
            <a:endParaRPr lang="cs-CZ" altLang="cs-CZ" smtClean="0">
              <a:latin typeface="Arial" pitchFamily="34" charset="0"/>
            </a:endParaRPr>
          </a:p>
        </p:txBody>
      </p:sp>
      <p:sp>
        <p:nvSpPr>
          <p:cNvPr id="5969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69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2F8D1E2-DAA7-4E5D-8642-1B49D8A230B5}" type="slidenum">
              <a:rPr lang="cs-CZ" altLang="cs-CZ" smtClean="0">
                <a:latin typeface="Arial" pitchFamily="34" charset="0"/>
              </a:rPr>
              <a:pPr eaLnBrk="1" hangingPunct="1">
                <a:spcBef>
                  <a:spcPct val="0"/>
                </a:spcBef>
              </a:pPr>
              <a:t>256</a:t>
            </a:fld>
            <a:endParaRPr lang="cs-CZ" altLang="cs-CZ" smtClean="0">
              <a:latin typeface="Arial" pitchFamily="34" charset="0"/>
            </a:endParaRPr>
          </a:p>
        </p:txBody>
      </p:sp>
      <p:sp>
        <p:nvSpPr>
          <p:cNvPr id="5969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69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2F8D1E2-DAA7-4E5D-8642-1B49D8A230B5}" type="slidenum">
              <a:rPr lang="cs-CZ" altLang="cs-CZ" smtClean="0">
                <a:latin typeface="Arial" pitchFamily="34" charset="0"/>
              </a:rPr>
              <a:pPr eaLnBrk="1" hangingPunct="1">
                <a:spcBef>
                  <a:spcPct val="0"/>
                </a:spcBef>
              </a:pPr>
              <a:t>257</a:t>
            </a:fld>
            <a:endParaRPr lang="cs-CZ" altLang="cs-CZ" smtClean="0">
              <a:latin typeface="Arial" pitchFamily="34" charset="0"/>
            </a:endParaRPr>
          </a:p>
        </p:txBody>
      </p:sp>
      <p:sp>
        <p:nvSpPr>
          <p:cNvPr id="5969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69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4BC3AEC-ABCF-4041-945E-9B029D4DE644}" type="slidenum">
              <a:rPr lang="cs-CZ" altLang="cs-CZ" smtClean="0">
                <a:latin typeface="Arial" pitchFamily="34" charset="0"/>
              </a:rPr>
              <a:pPr eaLnBrk="1" hangingPunct="1">
                <a:spcBef>
                  <a:spcPct val="0"/>
                </a:spcBef>
              </a:pPr>
              <a:t>258</a:t>
            </a:fld>
            <a:endParaRPr lang="cs-CZ" altLang="cs-CZ" smtClean="0">
              <a:latin typeface="Arial" pitchFamily="34" charset="0"/>
            </a:endParaRPr>
          </a:p>
        </p:txBody>
      </p:sp>
      <p:sp>
        <p:nvSpPr>
          <p:cNvPr id="6041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41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51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8BF9AB3-714C-4C62-AA0A-F3064D94353C}" type="slidenum">
              <a:rPr lang="cs-CZ" altLang="cs-CZ" smtClean="0">
                <a:latin typeface="Arial" pitchFamily="34" charset="0"/>
              </a:rPr>
              <a:pPr eaLnBrk="1" hangingPunct="1">
                <a:spcBef>
                  <a:spcPct val="0"/>
                </a:spcBef>
              </a:pPr>
              <a:t>259</a:t>
            </a:fld>
            <a:endParaRPr lang="cs-CZ" altLang="cs-CZ" smtClean="0">
              <a:latin typeface="Arial" pitchFamily="34" charset="0"/>
            </a:endParaRPr>
          </a:p>
        </p:txBody>
      </p:sp>
      <p:sp>
        <p:nvSpPr>
          <p:cNvPr id="6051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51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2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68C8AD6-4B0B-4DFE-BCF6-B8FA37F3CA87}" type="slidenum">
              <a:rPr lang="cs-CZ" altLang="cs-CZ" smtClean="0">
                <a:latin typeface="Arial" pitchFamily="34" charset="0"/>
              </a:rPr>
              <a:pPr eaLnBrk="1" hangingPunct="1">
                <a:spcBef>
                  <a:spcPct val="0"/>
                </a:spcBef>
              </a:pPr>
              <a:t>260</a:t>
            </a:fld>
            <a:endParaRPr lang="cs-CZ" altLang="cs-CZ" smtClean="0">
              <a:latin typeface="Arial" pitchFamily="34" charset="0"/>
            </a:endParaRPr>
          </a:p>
        </p:txBody>
      </p:sp>
      <p:sp>
        <p:nvSpPr>
          <p:cNvPr id="6062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62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72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9ABCCD1-C463-48D3-90AD-D55714407132}" type="slidenum">
              <a:rPr lang="cs-CZ" altLang="cs-CZ" smtClean="0">
                <a:latin typeface="Arial" pitchFamily="34" charset="0"/>
              </a:rPr>
              <a:pPr eaLnBrk="1" hangingPunct="1">
                <a:spcBef>
                  <a:spcPct val="0"/>
                </a:spcBef>
              </a:pPr>
              <a:t>261</a:t>
            </a:fld>
            <a:endParaRPr lang="cs-CZ" altLang="cs-CZ" smtClean="0">
              <a:latin typeface="Arial" pitchFamily="34" charset="0"/>
            </a:endParaRPr>
          </a:p>
        </p:txBody>
      </p:sp>
      <p:sp>
        <p:nvSpPr>
          <p:cNvPr id="6072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72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CE82A82-0643-4340-9446-B36D3CD0CD2F}" type="slidenum">
              <a:rPr lang="cs-CZ" altLang="cs-CZ" smtClean="0">
                <a:latin typeface="Arial" pitchFamily="34" charset="0"/>
              </a:rPr>
              <a:pPr eaLnBrk="1" hangingPunct="1">
                <a:spcBef>
                  <a:spcPct val="0"/>
                </a:spcBef>
              </a:pPr>
              <a:t>24</a:t>
            </a:fld>
            <a:endParaRPr lang="cs-CZ" altLang="cs-CZ" smtClean="0">
              <a:latin typeface="Arial" pitchFamily="34" charset="0"/>
            </a:endParaRPr>
          </a:p>
        </p:txBody>
      </p:sp>
      <p:sp>
        <p:nvSpPr>
          <p:cNvPr id="4198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198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82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474B53B-65AE-45BD-BA6C-33A5B6859E2D}" type="slidenum">
              <a:rPr lang="cs-CZ" altLang="cs-CZ" smtClean="0">
                <a:latin typeface="Arial" pitchFamily="34" charset="0"/>
              </a:rPr>
              <a:pPr eaLnBrk="1" hangingPunct="1">
                <a:spcBef>
                  <a:spcPct val="0"/>
                </a:spcBef>
              </a:pPr>
              <a:t>262</a:t>
            </a:fld>
            <a:endParaRPr lang="cs-CZ" altLang="cs-CZ" smtClean="0">
              <a:latin typeface="Arial" pitchFamily="34" charset="0"/>
            </a:endParaRPr>
          </a:p>
        </p:txBody>
      </p:sp>
      <p:sp>
        <p:nvSpPr>
          <p:cNvPr id="6082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82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92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F8C8A51-4DAB-4736-9490-A523554E2249}" type="slidenum">
              <a:rPr lang="cs-CZ" altLang="cs-CZ" smtClean="0">
                <a:latin typeface="Arial" pitchFamily="34" charset="0"/>
              </a:rPr>
              <a:pPr eaLnBrk="1" hangingPunct="1">
                <a:spcBef>
                  <a:spcPct val="0"/>
                </a:spcBef>
              </a:pPr>
              <a:t>263</a:t>
            </a:fld>
            <a:endParaRPr lang="cs-CZ" altLang="cs-CZ" smtClean="0">
              <a:latin typeface="Arial" pitchFamily="34" charset="0"/>
            </a:endParaRPr>
          </a:p>
        </p:txBody>
      </p:sp>
      <p:sp>
        <p:nvSpPr>
          <p:cNvPr id="6092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92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03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338C96E-1795-4BC6-A720-538A0BAD024D}" type="slidenum">
              <a:rPr lang="cs-CZ" altLang="cs-CZ" smtClean="0">
                <a:latin typeface="Arial" pitchFamily="34" charset="0"/>
              </a:rPr>
              <a:pPr eaLnBrk="1" hangingPunct="1">
                <a:spcBef>
                  <a:spcPct val="0"/>
                </a:spcBef>
              </a:pPr>
              <a:t>264</a:t>
            </a:fld>
            <a:endParaRPr lang="cs-CZ" altLang="cs-CZ" smtClean="0">
              <a:latin typeface="Arial" pitchFamily="34" charset="0"/>
            </a:endParaRPr>
          </a:p>
        </p:txBody>
      </p:sp>
      <p:sp>
        <p:nvSpPr>
          <p:cNvPr id="6103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03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A545A80-8673-45D3-8F8F-584CA64584BA}" type="slidenum">
              <a:rPr lang="cs-CZ" altLang="cs-CZ" smtClean="0">
                <a:latin typeface="Arial" pitchFamily="34" charset="0"/>
              </a:rPr>
              <a:pPr eaLnBrk="1" hangingPunct="1">
                <a:spcBef>
                  <a:spcPct val="0"/>
                </a:spcBef>
              </a:pPr>
              <a:t>265</a:t>
            </a:fld>
            <a:endParaRPr lang="cs-CZ" altLang="cs-CZ" smtClean="0">
              <a:latin typeface="Arial" pitchFamily="34" charset="0"/>
            </a:endParaRPr>
          </a:p>
        </p:txBody>
      </p:sp>
      <p:sp>
        <p:nvSpPr>
          <p:cNvPr id="6113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13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3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577927C-2979-480B-B20E-F74AD0554D0E}" type="slidenum">
              <a:rPr lang="cs-CZ" altLang="cs-CZ" smtClean="0">
                <a:latin typeface="Arial" pitchFamily="34" charset="0"/>
              </a:rPr>
              <a:pPr eaLnBrk="1" hangingPunct="1">
                <a:spcBef>
                  <a:spcPct val="0"/>
                </a:spcBef>
              </a:pPr>
              <a:t>266</a:t>
            </a:fld>
            <a:endParaRPr lang="cs-CZ" altLang="cs-CZ" smtClean="0">
              <a:latin typeface="Arial" pitchFamily="34" charset="0"/>
            </a:endParaRPr>
          </a:p>
        </p:txBody>
      </p:sp>
      <p:sp>
        <p:nvSpPr>
          <p:cNvPr id="6123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23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1E55789-D449-4416-AEF3-CDEFE083C7B3}" type="slidenum">
              <a:rPr lang="cs-CZ" altLang="cs-CZ" smtClean="0">
                <a:latin typeface="Arial" pitchFamily="34" charset="0"/>
              </a:rPr>
              <a:pPr eaLnBrk="1" hangingPunct="1">
                <a:spcBef>
                  <a:spcPct val="0"/>
                </a:spcBef>
              </a:pPr>
              <a:t>267</a:t>
            </a:fld>
            <a:endParaRPr lang="cs-CZ" altLang="cs-CZ" smtClean="0">
              <a:latin typeface="Arial" pitchFamily="34" charset="0"/>
            </a:endParaRPr>
          </a:p>
        </p:txBody>
      </p:sp>
      <p:sp>
        <p:nvSpPr>
          <p:cNvPr id="6133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33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837B094-4D1E-4DB9-A07C-0849DAC687D3}" type="slidenum">
              <a:rPr lang="cs-CZ" altLang="cs-CZ" smtClean="0">
                <a:latin typeface="Arial" pitchFamily="34" charset="0"/>
              </a:rPr>
              <a:pPr eaLnBrk="1" hangingPunct="1">
                <a:spcBef>
                  <a:spcPct val="0"/>
                </a:spcBef>
              </a:pPr>
              <a:t>268</a:t>
            </a:fld>
            <a:endParaRPr lang="cs-CZ" altLang="cs-CZ" smtClean="0">
              <a:latin typeface="Arial" pitchFamily="34" charset="0"/>
            </a:endParaRPr>
          </a:p>
        </p:txBody>
      </p:sp>
      <p:sp>
        <p:nvSpPr>
          <p:cNvPr id="6144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44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826A64B-9BE1-4D60-B6F2-674FE760C2D7}" type="slidenum">
              <a:rPr lang="cs-CZ" altLang="cs-CZ" smtClean="0">
                <a:latin typeface="Arial" pitchFamily="34" charset="0"/>
              </a:rPr>
              <a:pPr eaLnBrk="1" hangingPunct="1">
                <a:spcBef>
                  <a:spcPct val="0"/>
                </a:spcBef>
              </a:pPr>
              <a:t>269</a:t>
            </a:fld>
            <a:endParaRPr lang="cs-CZ" altLang="cs-CZ" smtClean="0">
              <a:latin typeface="Arial" pitchFamily="34" charset="0"/>
            </a:endParaRPr>
          </a:p>
        </p:txBody>
      </p:sp>
      <p:sp>
        <p:nvSpPr>
          <p:cNvPr id="6154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54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64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1D08C83-9421-4F88-9E22-610D7496F6D8}" type="slidenum">
              <a:rPr lang="cs-CZ" altLang="cs-CZ" smtClean="0">
                <a:latin typeface="Arial" pitchFamily="34" charset="0"/>
              </a:rPr>
              <a:pPr eaLnBrk="1" hangingPunct="1">
                <a:spcBef>
                  <a:spcPct val="0"/>
                </a:spcBef>
              </a:pPr>
              <a:t>270</a:t>
            </a:fld>
            <a:endParaRPr lang="cs-CZ" altLang="cs-CZ" smtClean="0">
              <a:latin typeface="Arial" pitchFamily="34" charset="0"/>
            </a:endParaRPr>
          </a:p>
        </p:txBody>
      </p:sp>
      <p:sp>
        <p:nvSpPr>
          <p:cNvPr id="6164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64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4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C7F53FA-A5D3-422D-9860-30E3081AACCA}" type="slidenum">
              <a:rPr lang="cs-CZ" altLang="cs-CZ" smtClean="0">
                <a:latin typeface="Arial" pitchFamily="34" charset="0"/>
              </a:rPr>
              <a:pPr eaLnBrk="1" hangingPunct="1">
                <a:spcBef>
                  <a:spcPct val="0"/>
                </a:spcBef>
              </a:pPr>
              <a:t>271</a:t>
            </a:fld>
            <a:endParaRPr lang="cs-CZ" altLang="cs-CZ" smtClean="0">
              <a:latin typeface="Arial" pitchFamily="34" charset="0"/>
            </a:endParaRPr>
          </a:p>
        </p:txBody>
      </p:sp>
      <p:sp>
        <p:nvSpPr>
          <p:cNvPr id="6174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74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8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FD40218-5325-421E-9437-C4A8DDD8959E}" type="slidenum">
              <a:rPr lang="cs-CZ" altLang="cs-CZ" smtClean="0">
                <a:latin typeface="Arial" pitchFamily="34" charset="0"/>
              </a:rPr>
              <a:pPr eaLnBrk="1" hangingPunct="1">
                <a:spcBef>
                  <a:spcPct val="0"/>
                </a:spcBef>
              </a:pPr>
              <a:t>25</a:t>
            </a:fld>
            <a:endParaRPr lang="cs-CZ" altLang="cs-CZ" smtClean="0">
              <a:latin typeface="Arial" pitchFamily="34" charset="0"/>
            </a:endParaRPr>
          </a:p>
        </p:txBody>
      </p:sp>
      <p:sp>
        <p:nvSpPr>
          <p:cNvPr id="4208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08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4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A151876-DA90-4344-89E1-17BC918A3596}" type="slidenum">
              <a:rPr lang="cs-CZ" altLang="cs-CZ" smtClean="0">
                <a:latin typeface="Arial" pitchFamily="34" charset="0"/>
              </a:rPr>
              <a:pPr eaLnBrk="1" hangingPunct="1">
                <a:spcBef>
                  <a:spcPct val="0"/>
                </a:spcBef>
              </a:pPr>
              <a:t>272</a:t>
            </a:fld>
            <a:endParaRPr lang="cs-CZ" altLang="cs-CZ" smtClean="0">
              <a:latin typeface="Arial" pitchFamily="34" charset="0"/>
            </a:endParaRPr>
          </a:p>
        </p:txBody>
      </p:sp>
      <p:sp>
        <p:nvSpPr>
          <p:cNvPr id="6184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85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5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17D8466-594F-4DFE-9E2B-6370517D2924}" type="slidenum">
              <a:rPr lang="cs-CZ" altLang="cs-CZ" smtClean="0">
                <a:latin typeface="Arial" pitchFamily="34" charset="0"/>
              </a:rPr>
              <a:pPr eaLnBrk="1" hangingPunct="1">
                <a:spcBef>
                  <a:spcPct val="0"/>
                </a:spcBef>
              </a:pPr>
              <a:t>273</a:t>
            </a:fld>
            <a:endParaRPr lang="cs-CZ" altLang="cs-CZ" smtClean="0">
              <a:latin typeface="Arial" pitchFamily="34" charset="0"/>
            </a:endParaRPr>
          </a:p>
        </p:txBody>
      </p:sp>
      <p:sp>
        <p:nvSpPr>
          <p:cNvPr id="6195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95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05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9CE82D7-40CC-4C2A-BF9E-400D55244B60}" type="slidenum">
              <a:rPr lang="cs-CZ" altLang="cs-CZ" smtClean="0">
                <a:latin typeface="Arial" pitchFamily="34" charset="0"/>
              </a:rPr>
              <a:pPr eaLnBrk="1" hangingPunct="1">
                <a:spcBef>
                  <a:spcPct val="0"/>
                </a:spcBef>
              </a:pPr>
              <a:t>274</a:t>
            </a:fld>
            <a:endParaRPr lang="cs-CZ" altLang="cs-CZ" smtClean="0">
              <a:latin typeface="Arial" pitchFamily="34" charset="0"/>
            </a:endParaRPr>
          </a:p>
        </p:txBody>
      </p:sp>
      <p:sp>
        <p:nvSpPr>
          <p:cNvPr id="6205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05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940CC2A-19E3-40FB-9C1E-F67C7B8DB0BA}" type="slidenum">
              <a:rPr lang="cs-CZ" altLang="cs-CZ" smtClean="0">
                <a:latin typeface="Arial" pitchFamily="34" charset="0"/>
              </a:rPr>
              <a:pPr eaLnBrk="1" hangingPunct="1">
                <a:spcBef>
                  <a:spcPct val="0"/>
                </a:spcBef>
              </a:pPr>
              <a:t>275</a:t>
            </a:fld>
            <a:endParaRPr lang="cs-CZ" altLang="cs-CZ" smtClean="0">
              <a:latin typeface="Arial" pitchFamily="34" charset="0"/>
            </a:endParaRPr>
          </a:p>
        </p:txBody>
      </p:sp>
      <p:sp>
        <p:nvSpPr>
          <p:cNvPr id="6215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15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25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93BA026-804E-4A11-96AC-B21498BB94DE}" type="slidenum">
              <a:rPr lang="cs-CZ" altLang="cs-CZ" smtClean="0">
                <a:latin typeface="Arial" pitchFamily="34" charset="0"/>
              </a:rPr>
              <a:pPr eaLnBrk="1" hangingPunct="1">
                <a:spcBef>
                  <a:spcPct val="0"/>
                </a:spcBef>
              </a:pPr>
              <a:t>276</a:t>
            </a:fld>
            <a:endParaRPr lang="cs-CZ" altLang="cs-CZ" smtClean="0">
              <a:latin typeface="Arial" pitchFamily="34" charset="0"/>
            </a:endParaRPr>
          </a:p>
        </p:txBody>
      </p:sp>
      <p:sp>
        <p:nvSpPr>
          <p:cNvPr id="6225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25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BA0DD18-B4BE-4899-8E21-A5E6294918C0}" type="slidenum">
              <a:rPr lang="cs-CZ" altLang="cs-CZ" smtClean="0">
                <a:latin typeface="Arial" pitchFamily="34" charset="0"/>
              </a:rPr>
              <a:pPr eaLnBrk="1" hangingPunct="1">
                <a:spcBef>
                  <a:spcPct val="0"/>
                </a:spcBef>
              </a:pPr>
              <a:t>277</a:t>
            </a:fld>
            <a:endParaRPr lang="cs-CZ" altLang="cs-CZ" smtClean="0">
              <a:latin typeface="Arial" pitchFamily="34" charset="0"/>
            </a:endParaRPr>
          </a:p>
        </p:txBody>
      </p:sp>
      <p:sp>
        <p:nvSpPr>
          <p:cNvPr id="6236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36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BAD4CD4-6583-4C54-A18B-6D34341F0A95}" type="slidenum">
              <a:rPr lang="cs-CZ" altLang="cs-CZ" smtClean="0">
                <a:latin typeface="Arial" pitchFamily="34" charset="0"/>
              </a:rPr>
              <a:pPr eaLnBrk="1" hangingPunct="1">
                <a:spcBef>
                  <a:spcPct val="0"/>
                </a:spcBef>
              </a:pPr>
              <a:t>278</a:t>
            </a:fld>
            <a:endParaRPr lang="cs-CZ" altLang="cs-CZ" smtClean="0">
              <a:latin typeface="Arial" pitchFamily="34" charset="0"/>
            </a:endParaRPr>
          </a:p>
        </p:txBody>
      </p:sp>
      <p:sp>
        <p:nvSpPr>
          <p:cNvPr id="6246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46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B7FF7DE-945F-43CA-B6F4-6350F9C7A19C}" type="slidenum">
              <a:rPr lang="cs-CZ" altLang="cs-CZ" smtClean="0">
                <a:latin typeface="Arial" pitchFamily="34" charset="0"/>
              </a:rPr>
              <a:pPr eaLnBrk="1" hangingPunct="1">
                <a:spcBef>
                  <a:spcPct val="0"/>
                </a:spcBef>
              </a:pPr>
              <a:t>279</a:t>
            </a:fld>
            <a:endParaRPr lang="cs-CZ" altLang="cs-CZ" smtClean="0">
              <a:latin typeface="Arial" pitchFamily="34" charset="0"/>
            </a:endParaRPr>
          </a:p>
        </p:txBody>
      </p:sp>
      <p:sp>
        <p:nvSpPr>
          <p:cNvPr id="6256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56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66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2DDB46C-6518-4727-8E01-FE7926DCAFF8}" type="slidenum">
              <a:rPr lang="cs-CZ" altLang="cs-CZ" smtClean="0">
                <a:latin typeface="Arial" pitchFamily="34" charset="0"/>
              </a:rPr>
              <a:pPr eaLnBrk="1" hangingPunct="1">
                <a:spcBef>
                  <a:spcPct val="0"/>
                </a:spcBef>
              </a:pPr>
              <a:t>280</a:t>
            </a:fld>
            <a:endParaRPr lang="cs-CZ" altLang="cs-CZ" smtClean="0">
              <a:latin typeface="Arial" pitchFamily="34" charset="0"/>
            </a:endParaRPr>
          </a:p>
        </p:txBody>
      </p:sp>
      <p:sp>
        <p:nvSpPr>
          <p:cNvPr id="6266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66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CF8A797-D66D-4DDB-8C39-1060AE2F1B1E}" type="slidenum">
              <a:rPr lang="cs-CZ" altLang="cs-CZ" smtClean="0">
                <a:latin typeface="Arial" pitchFamily="34" charset="0"/>
              </a:rPr>
              <a:pPr eaLnBrk="1" hangingPunct="1">
                <a:spcBef>
                  <a:spcPct val="0"/>
                </a:spcBef>
              </a:pPr>
              <a:t>281</a:t>
            </a:fld>
            <a:endParaRPr lang="cs-CZ" altLang="cs-CZ" smtClean="0">
              <a:latin typeface="Arial" pitchFamily="34" charset="0"/>
            </a:endParaRPr>
          </a:p>
        </p:txBody>
      </p:sp>
      <p:sp>
        <p:nvSpPr>
          <p:cNvPr id="6277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77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5522330-E2FD-4840-8846-88489185441D}" type="slidenum">
              <a:rPr lang="cs-CZ" altLang="cs-CZ" smtClean="0">
                <a:latin typeface="Arial" pitchFamily="34" charset="0"/>
              </a:rPr>
              <a:pPr eaLnBrk="1" hangingPunct="1">
                <a:spcBef>
                  <a:spcPct val="0"/>
                </a:spcBef>
              </a:pPr>
              <a:t>26</a:t>
            </a:fld>
            <a:endParaRPr lang="cs-CZ" altLang="cs-CZ" smtClean="0">
              <a:latin typeface="Arial" pitchFamily="34" charset="0"/>
            </a:endParaRPr>
          </a:p>
        </p:txBody>
      </p:sp>
      <p:sp>
        <p:nvSpPr>
          <p:cNvPr id="4218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18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87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0463B7D-47D0-46A2-B794-88805A1B4C6A}" type="slidenum">
              <a:rPr lang="cs-CZ" altLang="cs-CZ" smtClean="0">
                <a:latin typeface="Arial" pitchFamily="34" charset="0"/>
              </a:rPr>
              <a:pPr eaLnBrk="1" hangingPunct="1">
                <a:spcBef>
                  <a:spcPct val="0"/>
                </a:spcBef>
              </a:pPr>
              <a:t>282</a:t>
            </a:fld>
            <a:endParaRPr lang="cs-CZ" altLang="cs-CZ" smtClean="0">
              <a:latin typeface="Arial" pitchFamily="34" charset="0"/>
            </a:endParaRPr>
          </a:p>
        </p:txBody>
      </p:sp>
      <p:sp>
        <p:nvSpPr>
          <p:cNvPr id="6287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87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2726244-68C1-4876-A61A-E7BA11CA0FB8}" type="slidenum">
              <a:rPr lang="cs-CZ" altLang="cs-CZ" smtClean="0">
                <a:latin typeface="Arial" pitchFamily="34" charset="0"/>
              </a:rPr>
              <a:pPr eaLnBrk="1" hangingPunct="1">
                <a:spcBef>
                  <a:spcPct val="0"/>
                </a:spcBef>
              </a:pPr>
              <a:t>283</a:t>
            </a:fld>
            <a:endParaRPr lang="cs-CZ" altLang="cs-CZ" smtClean="0">
              <a:latin typeface="Arial" pitchFamily="34" charset="0"/>
            </a:endParaRPr>
          </a:p>
        </p:txBody>
      </p:sp>
      <p:sp>
        <p:nvSpPr>
          <p:cNvPr id="6297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97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7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D269A3C-EE20-4463-9821-2F10F0580639}" type="slidenum">
              <a:rPr lang="cs-CZ" altLang="cs-CZ" smtClean="0">
                <a:latin typeface="Arial" pitchFamily="34" charset="0"/>
              </a:rPr>
              <a:pPr eaLnBrk="1" hangingPunct="1">
                <a:spcBef>
                  <a:spcPct val="0"/>
                </a:spcBef>
              </a:pPr>
              <a:t>284</a:t>
            </a:fld>
            <a:endParaRPr lang="cs-CZ" altLang="cs-CZ" smtClean="0">
              <a:latin typeface="Arial" pitchFamily="34" charset="0"/>
            </a:endParaRPr>
          </a:p>
        </p:txBody>
      </p:sp>
      <p:sp>
        <p:nvSpPr>
          <p:cNvPr id="6307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07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8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513987E-C403-46FD-8EB6-AFD2E1A2196B}" type="slidenum">
              <a:rPr lang="cs-CZ" altLang="cs-CZ" smtClean="0">
                <a:latin typeface="Arial" pitchFamily="34" charset="0"/>
              </a:rPr>
              <a:pPr eaLnBrk="1" hangingPunct="1">
                <a:spcBef>
                  <a:spcPct val="0"/>
                </a:spcBef>
              </a:pPr>
              <a:t>285</a:t>
            </a:fld>
            <a:endParaRPr lang="cs-CZ" altLang="cs-CZ" smtClean="0">
              <a:latin typeface="Arial" pitchFamily="34" charset="0"/>
            </a:endParaRPr>
          </a:p>
        </p:txBody>
      </p:sp>
      <p:sp>
        <p:nvSpPr>
          <p:cNvPr id="6318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18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28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6E2FF00-36D2-4939-9E53-3E9171E02B52}" type="slidenum">
              <a:rPr lang="cs-CZ" altLang="cs-CZ" smtClean="0">
                <a:latin typeface="Arial" pitchFamily="34" charset="0"/>
              </a:rPr>
              <a:pPr eaLnBrk="1" hangingPunct="1">
                <a:spcBef>
                  <a:spcPct val="0"/>
                </a:spcBef>
              </a:pPr>
              <a:t>286</a:t>
            </a:fld>
            <a:endParaRPr lang="cs-CZ" altLang="cs-CZ" smtClean="0">
              <a:latin typeface="Arial" pitchFamily="34" charset="0"/>
            </a:endParaRPr>
          </a:p>
        </p:txBody>
      </p:sp>
      <p:sp>
        <p:nvSpPr>
          <p:cNvPr id="632835"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2836"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38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6BB7F7C-FFD7-4ADA-8312-DB993E5ACC19}" type="slidenum">
              <a:rPr lang="cs-CZ" altLang="cs-CZ" smtClean="0">
                <a:latin typeface="Arial" pitchFamily="34" charset="0"/>
              </a:rPr>
              <a:pPr eaLnBrk="1" hangingPunct="1">
                <a:spcBef>
                  <a:spcPct val="0"/>
                </a:spcBef>
              </a:pPr>
              <a:t>287</a:t>
            </a:fld>
            <a:endParaRPr lang="cs-CZ" altLang="cs-CZ" smtClean="0">
              <a:latin typeface="Arial" pitchFamily="34" charset="0"/>
            </a:endParaRPr>
          </a:p>
        </p:txBody>
      </p:sp>
      <p:sp>
        <p:nvSpPr>
          <p:cNvPr id="6338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38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BC7E83D-63D7-4949-A974-E96C9A91F9C7}" type="slidenum">
              <a:rPr lang="cs-CZ" altLang="cs-CZ" smtClean="0">
                <a:latin typeface="Arial" pitchFamily="34" charset="0"/>
              </a:rPr>
              <a:pPr eaLnBrk="1" hangingPunct="1">
                <a:spcBef>
                  <a:spcPct val="0"/>
                </a:spcBef>
              </a:pPr>
              <a:t>288</a:t>
            </a:fld>
            <a:endParaRPr lang="cs-CZ" altLang="cs-CZ" smtClean="0">
              <a:latin typeface="Arial" pitchFamily="34" charset="0"/>
            </a:endParaRPr>
          </a:p>
        </p:txBody>
      </p:sp>
      <p:sp>
        <p:nvSpPr>
          <p:cNvPr id="6348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48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9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47DFA7D-A7F6-4E26-81A4-5CE8D818BBE7}" type="slidenum">
              <a:rPr lang="cs-CZ" altLang="cs-CZ" smtClean="0">
                <a:latin typeface="Arial" pitchFamily="34" charset="0"/>
              </a:rPr>
              <a:pPr eaLnBrk="1" hangingPunct="1">
                <a:spcBef>
                  <a:spcPct val="0"/>
                </a:spcBef>
              </a:pPr>
              <a:t>289</a:t>
            </a:fld>
            <a:endParaRPr lang="cs-CZ" altLang="cs-CZ" smtClean="0">
              <a:latin typeface="Arial" pitchFamily="34" charset="0"/>
            </a:endParaRPr>
          </a:p>
        </p:txBody>
      </p:sp>
      <p:sp>
        <p:nvSpPr>
          <p:cNvPr id="6359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59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69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EB81C38-FAD2-4618-8FB8-BC4919BA2A5F}" type="slidenum">
              <a:rPr lang="cs-CZ" altLang="cs-CZ" smtClean="0">
                <a:latin typeface="Arial" pitchFamily="34" charset="0"/>
              </a:rPr>
              <a:pPr eaLnBrk="1" hangingPunct="1">
                <a:spcBef>
                  <a:spcPct val="0"/>
                </a:spcBef>
              </a:pPr>
              <a:t>290</a:t>
            </a:fld>
            <a:endParaRPr lang="cs-CZ" altLang="cs-CZ" smtClean="0">
              <a:latin typeface="Arial" pitchFamily="34" charset="0"/>
            </a:endParaRPr>
          </a:p>
        </p:txBody>
      </p:sp>
      <p:sp>
        <p:nvSpPr>
          <p:cNvPr id="6369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69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9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D67F4A0-C0C8-4F59-8898-06315B9A1AD6}" type="slidenum">
              <a:rPr lang="cs-CZ" altLang="cs-CZ" smtClean="0">
                <a:latin typeface="Arial" pitchFamily="34" charset="0"/>
              </a:rPr>
              <a:pPr eaLnBrk="1" hangingPunct="1">
                <a:spcBef>
                  <a:spcPct val="0"/>
                </a:spcBef>
              </a:pPr>
              <a:t>291</a:t>
            </a:fld>
            <a:endParaRPr lang="cs-CZ" altLang="cs-CZ" smtClean="0">
              <a:latin typeface="Arial" pitchFamily="34" charset="0"/>
            </a:endParaRPr>
          </a:p>
        </p:txBody>
      </p:sp>
      <p:sp>
        <p:nvSpPr>
          <p:cNvPr id="6379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79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9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341BA37-3F06-43A0-87C9-127139658F36}" type="slidenum">
              <a:rPr lang="cs-CZ" altLang="cs-CZ" smtClean="0">
                <a:latin typeface="Arial" pitchFamily="34" charset="0"/>
              </a:rPr>
              <a:pPr eaLnBrk="1" hangingPunct="1">
                <a:spcBef>
                  <a:spcPct val="0"/>
                </a:spcBef>
              </a:pPr>
              <a:t>27</a:t>
            </a:fld>
            <a:endParaRPr lang="cs-CZ" altLang="cs-CZ" smtClean="0">
              <a:latin typeface="Arial" pitchFamily="34" charset="0"/>
            </a:endParaRPr>
          </a:p>
        </p:txBody>
      </p:sp>
      <p:sp>
        <p:nvSpPr>
          <p:cNvPr id="4229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29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89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F1A99E2-65FE-4457-96F5-E09EE9D8C21A}" type="slidenum">
              <a:rPr lang="cs-CZ" altLang="cs-CZ" smtClean="0">
                <a:latin typeface="Arial" pitchFamily="34" charset="0"/>
              </a:rPr>
              <a:pPr eaLnBrk="1" hangingPunct="1">
                <a:spcBef>
                  <a:spcPct val="0"/>
                </a:spcBef>
              </a:pPr>
              <a:t>292</a:t>
            </a:fld>
            <a:endParaRPr lang="cs-CZ" altLang="cs-CZ" smtClean="0">
              <a:latin typeface="Arial" pitchFamily="34" charset="0"/>
            </a:endParaRPr>
          </a:p>
        </p:txBody>
      </p:sp>
      <p:sp>
        <p:nvSpPr>
          <p:cNvPr id="6389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89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E87AD95-CB64-4538-B12B-C040AAEBFAA9}" type="slidenum">
              <a:rPr lang="cs-CZ" altLang="cs-CZ" smtClean="0">
                <a:latin typeface="Arial" pitchFamily="34" charset="0"/>
              </a:rPr>
              <a:pPr eaLnBrk="1" hangingPunct="1">
                <a:spcBef>
                  <a:spcPct val="0"/>
                </a:spcBef>
              </a:pPr>
              <a:t>293</a:t>
            </a:fld>
            <a:endParaRPr lang="cs-CZ" altLang="cs-CZ" smtClean="0">
              <a:latin typeface="Arial" pitchFamily="34" charset="0"/>
            </a:endParaRPr>
          </a:p>
        </p:txBody>
      </p:sp>
      <p:sp>
        <p:nvSpPr>
          <p:cNvPr id="6400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00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10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7CF17D2-9624-46AC-99F3-3E91954BD40E}" type="slidenum">
              <a:rPr lang="cs-CZ" altLang="cs-CZ" smtClean="0">
                <a:latin typeface="Arial" pitchFamily="34" charset="0"/>
              </a:rPr>
              <a:pPr eaLnBrk="1" hangingPunct="1">
                <a:spcBef>
                  <a:spcPct val="0"/>
                </a:spcBef>
              </a:pPr>
              <a:t>294</a:t>
            </a:fld>
            <a:endParaRPr lang="cs-CZ" altLang="cs-CZ" smtClean="0">
              <a:latin typeface="Arial" pitchFamily="34" charset="0"/>
            </a:endParaRPr>
          </a:p>
        </p:txBody>
      </p:sp>
      <p:sp>
        <p:nvSpPr>
          <p:cNvPr id="6410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10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20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D4C5DEB-7E37-4C42-A44C-0AE475DF6EEC}" type="slidenum">
              <a:rPr lang="cs-CZ" altLang="cs-CZ" smtClean="0">
                <a:latin typeface="Arial" pitchFamily="34" charset="0"/>
              </a:rPr>
              <a:pPr eaLnBrk="1" hangingPunct="1">
                <a:spcBef>
                  <a:spcPct val="0"/>
                </a:spcBef>
              </a:pPr>
              <a:t>295</a:t>
            </a:fld>
            <a:endParaRPr lang="cs-CZ" altLang="cs-CZ" smtClean="0">
              <a:latin typeface="Arial" pitchFamily="34" charset="0"/>
            </a:endParaRPr>
          </a:p>
        </p:txBody>
      </p:sp>
      <p:sp>
        <p:nvSpPr>
          <p:cNvPr id="6420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20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30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0D01A45-8BD1-4329-BCC9-F1150E869FBC}" type="slidenum">
              <a:rPr lang="cs-CZ" altLang="cs-CZ" smtClean="0">
                <a:latin typeface="Arial" pitchFamily="34" charset="0"/>
              </a:rPr>
              <a:pPr eaLnBrk="1" hangingPunct="1">
                <a:spcBef>
                  <a:spcPct val="0"/>
                </a:spcBef>
              </a:pPr>
              <a:t>296</a:t>
            </a:fld>
            <a:endParaRPr lang="cs-CZ" altLang="cs-CZ" smtClean="0">
              <a:latin typeface="Arial" pitchFamily="34" charset="0"/>
            </a:endParaRPr>
          </a:p>
        </p:txBody>
      </p:sp>
      <p:sp>
        <p:nvSpPr>
          <p:cNvPr id="6430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30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0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B955D4E-87E5-4255-8F0B-AA35B18F0538}" type="slidenum">
              <a:rPr lang="cs-CZ" altLang="cs-CZ" smtClean="0">
                <a:latin typeface="Arial" pitchFamily="34" charset="0"/>
              </a:rPr>
              <a:pPr eaLnBrk="1" hangingPunct="1">
                <a:spcBef>
                  <a:spcPct val="0"/>
                </a:spcBef>
              </a:pPr>
              <a:t>297</a:t>
            </a:fld>
            <a:endParaRPr lang="cs-CZ" altLang="cs-CZ" smtClean="0">
              <a:latin typeface="Arial" pitchFamily="34" charset="0"/>
            </a:endParaRPr>
          </a:p>
        </p:txBody>
      </p:sp>
      <p:sp>
        <p:nvSpPr>
          <p:cNvPr id="6440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41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3A8A7AE-4929-48D9-9F86-B7F3D0D47B08}" type="slidenum">
              <a:rPr lang="cs-CZ" altLang="cs-CZ" smtClean="0">
                <a:latin typeface="Arial" pitchFamily="34" charset="0"/>
              </a:rPr>
              <a:pPr eaLnBrk="1" hangingPunct="1">
                <a:spcBef>
                  <a:spcPct val="0"/>
                </a:spcBef>
              </a:pPr>
              <a:t>298</a:t>
            </a:fld>
            <a:endParaRPr lang="cs-CZ" altLang="cs-CZ" smtClean="0">
              <a:latin typeface="Arial" pitchFamily="34" charset="0"/>
            </a:endParaRPr>
          </a:p>
        </p:txBody>
      </p:sp>
      <p:sp>
        <p:nvSpPr>
          <p:cNvPr id="6451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51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61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7F33500-4075-4098-8554-FA85FEAC4982}" type="slidenum">
              <a:rPr lang="cs-CZ" altLang="cs-CZ" smtClean="0">
                <a:latin typeface="Arial" pitchFamily="34" charset="0"/>
              </a:rPr>
              <a:pPr eaLnBrk="1" hangingPunct="1">
                <a:spcBef>
                  <a:spcPct val="0"/>
                </a:spcBef>
              </a:pPr>
              <a:t>299</a:t>
            </a:fld>
            <a:endParaRPr lang="cs-CZ" altLang="cs-CZ" smtClean="0">
              <a:latin typeface="Arial" pitchFamily="34" charset="0"/>
            </a:endParaRPr>
          </a:p>
        </p:txBody>
      </p:sp>
      <p:sp>
        <p:nvSpPr>
          <p:cNvPr id="6461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61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71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205BF92-56C7-4D34-8B8F-7A2E92F7B61A}" type="slidenum">
              <a:rPr lang="cs-CZ" altLang="cs-CZ" smtClean="0">
                <a:latin typeface="Arial" pitchFamily="34" charset="0"/>
              </a:rPr>
              <a:pPr eaLnBrk="1" hangingPunct="1">
                <a:spcBef>
                  <a:spcPct val="0"/>
                </a:spcBef>
              </a:pPr>
              <a:t>300</a:t>
            </a:fld>
            <a:endParaRPr lang="cs-CZ" altLang="cs-CZ" smtClean="0">
              <a:latin typeface="Arial" pitchFamily="34" charset="0"/>
            </a:endParaRPr>
          </a:p>
        </p:txBody>
      </p:sp>
      <p:sp>
        <p:nvSpPr>
          <p:cNvPr id="6471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71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81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8694329-79EC-4580-89CF-FE5705C941D1}" type="slidenum">
              <a:rPr lang="cs-CZ" altLang="cs-CZ" smtClean="0">
                <a:latin typeface="Arial" pitchFamily="34" charset="0"/>
              </a:rPr>
              <a:pPr eaLnBrk="1" hangingPunct="1">
                <a:spcBef>
                  <a:spcPct val="0"/>
                </a:spcBef>
              </a:pPr>
              <a:t>301</a:t>
            </a:fld>
            <a:endParaRPr lang="cs-CZ" altLang="cs-CZ" smtClean="0">
              <a:latin typeface="Arial" pitchFamily="34" charset="0"/>
            </a:endParaRPr>
          </a:p>
        </p:txBody>
      </p:sp>
      <p:sp>
        <p:nvSpPr>
          <p:cNvPr id="6481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81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F9F351B-C6AF-4433-BAB6-154AB3B6DA9D}" type="slidenum">
              <a:rPr lang="cs-CZ" altLang="cs-CZ" smtClean="0">
                <a:latin typeface="Arial" pitchFamily="34" charset="0"/>
              </a:rPr>
              <a:pPr eaLnBrk="1" hangingPunct="1">
                <a:spcBef>
                  <a:spcPct val="0"/>
                </a:spcBef>
              </a:pPr>
              <a:t>28</a:t>
            </a:fld>
            <a:endParaRPr lang="cs-CZ" altLang="cs-CZ" smtClean="0">
              <a:latin typeface="Arial" pitchFamily="34" charset="0"/>
            </a:endParaRPr>
          </a:p>
        </p:txBody>
      </p:sp>
      <p:sp>
        <p:nvSpPr>
          <p:cNvPr id="4239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39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92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35D9613-EFF9-4537-BF9D-1CDE1E5F5B52}" type="slidenum">
              <a:rPr lang="cs-CZ" altLang="cs-CZ" smtClean="0">
                <a:latin typeface="Arial" pitchFamily="34" charset="0"/>
              </a:rPr>
              <a:pPr eaLnBrk="1" hangingPunct="1">
                <a:spcBef>
                  <a:spcPct val="0"/>
                </a:spcBef>
              </a:pPr>
              <a:t>302</a:t>
            </a:fld>
            <a:endParaRPr lang="cs-CZ" altLang="cs-CZ" smtClean="0">
              <a:latin typeface="Arial" pitchFamily="34" charset="0"/>
            </a:endParaRPr>
          </a:p>
        </p:txBody>
      </p:sp>
      <p:sp>
        <p:nvSpPr>
          <p:cNvPr id="6492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92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02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C3A2CFB-6EB5-4C56-8C94-03631FA79226}" type="slidenum">
              <a:rPr lang="cs-CZ" altLang="cs-CZ" smtClean="0">
                <a:latin typeface="Arial" pitchFamily="34" charset="0"/>
              </a:rPr>
              <a:pPr eaLnBrk="1" hangingPunct="1">
                <a:spcBef>
                  <a:spcPct val="0"/>
                </a:spcBef>
              </a:pPr>
              <a:t>303</a:t>
            </a:fld>
            <a:endParaRPr lang="cs-CZ" altLang="cs-CZ" smtClean="0">
              <a:latin typeface="Arial" pitchFamily="34" charset="0"/>
            </a:endParaRPr>
          </a:p>
        </p:txBody>
      </p:sp>
      <p:sp>
        <p:nvSpPr>
          <p:cNvPr id="6502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02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12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66A66AC-5304-4F55-8E0D-5B2EFD500DBD}" type="slidenum">
              <a:rPr lang="cs-CZ" altLang="cs-CZ" smtClean="0">
                <a:latin typeface="Arial" pitchFamily="34" charset="0"/>
              </a:rPr>
              <a:pPr eaLnBrk="1" hangingPunct="1">
                <a:spcBef>
                  <a:spcPct val="0"/>
                </a:spcBef>
              </a:pPr>
              <a:t>304</a:t>
            </a:fld>
            <a:endParaRPr lang="cs-CZ" altLang="cs-CZ" smtClean="0">
              <a:latin typeface="Arial" pitchFamily="34" charset="0"/>
            </a:endParaRPr>
          </a:p>
        </p:txBody>
      </p:sp>
      <p:sp>
        <p:nvSpPr>
          <p:cNvPr id="6512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12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22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FFE6759-63EE-4C40-976E-71A8E08CEF18}" type="slidenum">
              <a:rPr lang="cs-CZ" altLang="cs-CZ" smtClean="0">
                <a:latin typeface="Arial" pitchFamily="34" charset="0"/>
              </a:rPr>
              <a:pPr eaLnBrk="1" hangingPunct="1">
                <a:spcBef>
                  <a:spcPct val="0"/>
                </a:spcBef>
              </a:pPr>
              <a:t>305</a:t>
            </a:fld>
            <a:endParaRPr lang="cs-CZ" altLang="cs-CZ" smtClean="0">
              <a:latin typeface="Arial" pitchFamily="34" charset="0"/>
            </a:endParaRPr>
          </a:p>
        </p:txBody>
      </p:sp>
      <p:sp>
        <p:nvSpPr>
          <p:cNvPr id="6522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22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A9B3DE0-3EE7-4BC1-ACB7-B7DCF09845A9}" type="slidenum">
              <a:rPr lang="cs-CZ" altLang="cs-CZ" smtClean="0">
                <a:latin typeface="Arial" pitchFamily="34" charset="0"/>
              </a:rPr>
              <a:pPr eaLnBrk="1" hangingPunct="1">
                <a:spcBef>
                  <a:spcPct val="0"/>
                </a:spcBef>
              </a:pPr>
              <a:t>306</a:t>
            </a:fld>
            <a:endParaRPr lang="cs-CZ" altLang="cs-CZ" smtClean="0">
              <a:latin typeface="Arial" pitchFamily="34" charset="0"/>
            </a:endParaRPr>
          </a:p>
        </p:txBody>
      </p:sp>
      <p:sp>
        <p:nvSpPr>
          <p:cNvPr id="6533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33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43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8F1DAE-F149-41F8-95B8-5F54E37B7F91}" type="slidenum">
              <a:rPr lang="cs-CZ" altLang="cs-CZ" smtClean="0">
                <a:latin typeface="Arial" pitchFamily="34" charset="0"/>
              </a:rPr>
              <a:pPr eaLnBrk="1" hangingPunct="1">
                <a:spcBef>
                  <a:spcPct val="0"/>
                </a:spcBef>
              </a:pPr>
              <a:t>307</a:t>
            </a:fld>
            <a:endParaRPr lang="cs-CZ" altLang="cs-CZ" smtClean="0">
              <a:latin typeface="Arial" pitchFamily="34" charset="0"/>
            </a:endParaRPr>
          </a:p>
        </p:txBody>
      </p:sp>
      <p:sp>
        <p:nvSpPr>
          <p:cNvPr id="6543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43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DF27988-639D-46EB-BD20-6468EC2B3F2E}" type="slidenum">
              <a:rPr lang="cs-CZ" altLang="cs-CZ" smtClean="0">
                <a:latin typeface="Arial" pitchFamily="34" charset="0"/>
              </a:rPr>
              <a:pPr eaLnBrk="1" hangingPunct="1">
                <a:spcBef>
                  <a:spcPct val="0"/>
                </a:spcBef>
              </a:pPr>
              <a:t>308</a:t>
            </a:fld>
            <a:endParaRPr lang="cs-CZ" altLang="cs-CZ" smtClean="0">
              <a:latin typeface="Arial" pitchFamily="34" charset="0"/>
            </a:endParaRPr>
          </a:p>
        </p:txBody>
      </p:sp>
      <p:sp>
        <p:nvSpPr>
          <p:cNvPr id="6553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53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63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92A14A8-8B50-40F7-BC66-3A268BC3E238}" type="slidenum">
              <a:rPr lang="cs-CZ" altLang="cs-CZ" smtClean="0">
                <a:latin typeface="Arial" pitchFamily="34" charset="0"/>
              </a:rPr>
              <a:pPr eaLnBrk="1" hangingPunct="1">
                <a:spcBef>
                  <a:spcPct val="0"/>
                </a:spcBef>
              </a:pPr>
              <a:t>309</a:t>
            </a:fld>
            <a:endParaRPr lang="cs-CZ" altLang="cs-CZ" smtClean="0">
              <a:latin typeface="Arial" pitchFamily="34" charset="0"/>
            </a:endParaRPr>
          </a:p>
        </p:txBody>
      </p:sp>
      <p:sp>
        <p:nvSpPr>
          <p:cNvPr id="6563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63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8F81978-2806-4201-86C1-54CF7A83025A}" type="slidenum">
              <a:rPr lang="cs-CZ" altLang="cs-CZ" smtClean="0">
                <a:latin typeface="Arial" pitchFamily="34" charset="0"/>
              </a:rPr>
              <a:pPr eaLnBrk="1" hangingPunct="1">
                <a:spcBef>
                  <a:spcPct val="0"/>
                </a:spcBef>
              </a:pPr>
              <a:t>310</a:t>
            </a:fld>
            <a:endParaRPr lang="cs-CZ" altLang="cs-CZ" smtClean="0">
              <a:latin typeface="Arial" pitchFamily="34" charset="0"/>
            </a:endParaRPr>
          </a:p>
        </p:txBody>
      </p:sp>
      <p:sp>
        <p:nvSpPr>
          <p:cNvPr id="6574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74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84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E3FC4C9-7514-4B3A-B510-8093F1721F91}" type="slidenum">
              <a:rPr lang="cs-CZ" altLang="cs-CZ" smtClean="0">
                <a:latin typeface="Arial" pitchFamily="34" charset="0"/>
              </a:rPr>
              <a:pPr eaLnBrk="1" hangingPunct="1">
                <a:spcBef>
                  <a:spcPct val="0"/>
                </a:spcBef>
              </a:pPr>
              <a:t>311</a:t>
            </a:fld>
            <a:endParaRPr lang="cs-CZ" altLang="cs-CZ" smtClean="0">
              <a:latin typeface="Arial" pitchFamily="34" charset="0"/>
            </a:endParaRPr>
          </a:p>
        </p:txBody>
      </p:sp>
      <p:sp>
        <p:nvSpPr>
          <p:cNvPr id="6584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84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9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20BAA92-2C42-443B-8B74-D360C337EDDF}" type="slidenum">
              <a:rPr lang="cs-CZ" altLang="cs-CZ" smtClean="0">
                <a:latin typeface="Arial" pitchFamily="34" charset="0"/>
              </a:rPr>
              <a:pPr eaLnBrk="1" hangingPunct="1">
                <a:spcBef>
                  <a:spcPct val="0"/>
                </a:spcBef>
              </a:pPr>
              <a:t>29</a:t>
            </a:fld>
            <a:endParaRPr lang="cs-CZ" altLang="cs-CZ" smtClean="0">
              <a:latin typeface="Arial" pitchFamily="34" charset="0"/>
            </a:endParaRPr>
          </a:p>
        </p:txBody>
      </p:sp>
      <p:sp>
        <p:nvSpPr>
          <p:cNvPr id="4249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49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84543C9-CD50-4C1E-8F6A-4AE445E16832}" type="slidenum">
              <a:rPr lang="cs-CZ" altLang="cs-CZ" smtClean="0">
                <a:latin typeface="Arial" pitchFamily="34" charset="0"/>
              </a:rPr>
              <a:pPr eaLnBrk="1" hangingPunct="1">
                <a:spcBef>
                  <a:spcPct val="0"/>
                </a:spcBef>
              </a:pPr>
              <a:t>312</a:t>
            </a:fld>
            <a:endParaRPr lang="cs-CZ" altLang="cs-CZ" smtClean="0">
              <a:latin typeface="Arial" pitchFamily="34" charset="0"/>
            </a:endParaRPr>
          </a:p>
        </p:txBody>
      </p:sp>
      <p:sp>
        <p:nvSpPr>
          <p:cNvPr id="6594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94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4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948294F-BB69-428B-A9DC-3200B0E547AD}" type="slidenum">
              <a:rPr lang="cs-CZ" altLang="cs-CZ" smtClean="0">
                <a:latin typeface="Arial" pitchFamily="34" charset="0"/>
              </a:rPr>
              <a:pPr eaLnBrk="1" hangingPunct="1">
                <a:spcBef>
                  <a:spcPct val="0"/>
                </a:spcBef>
              </a:pPr>
              <a:t>313</a:t>
            </a:fld>
            <a:endParaRPr lang="cs-CZ" altLang="cs-CZ" smtClean="0">
              <a:latin typeface="Arial" pitchFamily="34" charset="0"/>
            </a:endParaRPr>
          </a:p>
        </p:txBody>
      </p:sp>
      <p:sp>
        <p:nvSpPr>
          <p:cNvPr id="6604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04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6BD7301-50A1-4CA2-B3B1-B6A9A05263AE}" type="slidenum">
              <a:rPr lang="cs-CZ" altLang="cs-CZ" smtClean="0">
                <a:latin typeface="Arial" pitchFamily="34" charset="0"/>
              </a:rPr>
              <a:pPr eaLnBrk="1" hangingPunct="1">
                <a:spcBef>
                  <a:spcPct val="0"/>
                </a:spcBef>
              </a:pPr>
              <a:t>314</a:t>
            </a:fld>
            <a:endParaRPr lang="cs-CZ" altLang="cs-CZ" smtClean="0">
              <a:latin typeface="Arial" pitchFamily="34" charset="0"/>
            </a:endParaRPr>
          </a:p>
        </p:txBody>
      </p:sp>
      <p:sp>
        <p:nvSpPr>
          <p:cNvPr id="6615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15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25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3AE66F5-668B-4CE9-AD68-674CC0A94A60}" type="slidenum">
              <a:rPr lang="cs-CZ" altLang="cs-CZ" smtClean="0">
                <a:latin typeface="Arial" pitchFamily="34" charset="0"/>
              </a:rPr>
              <a:pPr eaLnBrk="1" hangingPunct="1">
                <a:spcBef>
                  <a:spcPct val="0"/>
                </a:spcBef>
              </a:pPr>
              <a:t>315</a:t>
            </a:fld>
            <a:endParaRPr lang="cs-CZ" altLang="cs-CZ" smtClean="0">
              <a:latin typeface="Arial" pitchFamily="34" charset="0"/>
            </a:endParaRPr>
          </a:p>
        </p:txBody>
      </p:sp>
      <p:sp>
        <p:nvSpPr>
          <p:cNvPr id="6625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25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35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47194E-284A-4E1B-A136-64F1F378CAEA}" type="slidenum">
              <a:rPr lang="cs-CZ" altLang="cs-CZ" smtClean="0">
                <a:latin typeface="Arial" pitchFamily="34" charset="0"/>
              </a:rPr>
              <a:pPr eaLnBrk="1" hangingPunct="1">
                <a:spcBef>
                  <a:spcPct val="0"/>
                </a:spcBef>
              </a:pPr>
              <a:t>316</a:t>
            </a:fld>
            <a:endParaRPr lang="cs-CZ" altLang="cs-CZ" smtClean="0">
              <a:latin typeface="Arial" pitchFamily="34" charset="0"/>
            </a:endParaRPr>
          </a:p>
        </p:txBody>
      </p:sp>
      <p:sp>
        <p:nvSpPr>
          <p:cNvPr id="6635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35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45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3705C76-EF2C-43F0-B44F-A798B25063B2}" type="slidenum">
              <a:rPr lang="cs-CZ" altLang="cs-CZ" smtClean="0">
                <a:latin typeface="Arial" pitchFamily="34" charset="0"/>
              </a:rPr>
              <a:pPr eaLnBrk="1" hangingPunct="1">
                <a:spcBef>
                  <a:spcPct val="0"/>
                </a:spcBef>
              </a:pPr>
              <a:t>317</a:t>
            </a:fld>
            <a:endParaRPr lang="cs-CZ" altLang="cs-CZ" smtClean="0">
              <a:latin typeface="Arial" pitchFamily="34" charset="0"/>
            </a:endParaRPr>
          </a:p>
        </p:txBody>
      </p:sp>
      <p:sp>
        <p:nvSpPr>
          <p:cNvPr id="6645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45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DA4F23B-B250-4E2B-B422-3689AF9A339A}" type="slidenum">
              <a:rPr lang="cs-CZ" altLang="cs-CZ" smtClean="0">
                <a:latin typeface="Arial" pitchFamily="34" charset="0"/>
              </a:rPr>
              <a:pPr eaLnBrk="1" hangingPunct="1">
                <a:spcBef>
                  <a:spcPct val="0"/>
                </a:spcBef>
              </a:pPr>
              <a:t>318</a:t>
            </a:fld>
            <a:endParaRPr lang="cs-CZ" altLang="cs-CZ" smtClean="0">
              <a:latin typeface="Arial" pitchFamily="34" charset="0"/>
            </a:endParaRPr>
          </a:p>
        </p:txBody>
      </p:sp>
      <p:sp>
        <p:nvSpPr>
          <p:cNvPr id="6656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56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4B4B5F7-B05B-4741-A281-F379BBFDF79E}" type="slidenum">
              <a:rPr lang="cs-CZ" altLang="cs-CZ" smtClean="0">
                <a:latin typeface="Arial" pitchFamily="34" charset="0"/>
              </a:rPr>
              <a:pPr eaLnBrk="1" hangingPunct="1">
                <a:spcBef>
                  <a:spcPct val="0"/>
                </a:spcBef>
              </a:pPr>
              <a:t>319</a:t>
            </a:fld>
            <a:endParaRPr lang="cs-CZ" altLang="cs-CZ" smtClean="0">
              <a:latin typeface="Arial" pitchFamily="34" charset="0"/>
            </a:endParaRPr>
          </a:p>
        </p:txBody>
      </p:sp>
      <p:sp>
        <p:nvSpPr>
          <p:cNvPr id="6666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66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110AE16-05BC-4DF0-921B-A048D717616C}" type="slidenum">
              <a:rPr lang="cs-CZ" altLang="cs-CZ" smtClean="0">
                <a:latin typeface="Arial" pitchFamily="34" charset="0"/>
              </a:rPr>
              <a:pPr eaLnBrk="1" hangingPunct="1">
                <a:spcBef>
                  <a:spcPct val="0"/>
                </a:spcBef>
              </a:pPr>
              <a:t>320</a:t>
            </a:fld>
            <a:endParaRPr lang="cs-CZ" altLang="cs-CZ" smtClean="0">
              <a:latin typeface="Arial" pitchFamily="34" charset="0"/>
            </a:endParaRPr>
          </a:p>
        </p:txBody>
      </p:sp>
      <p:sp>
        <p:nvSpPr>
          <p:cNvPr id="6676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76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86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EB1D02A-9303-48CF-89C4-65822BF1AC73}" type="slidenum">
              <a:rPr lang="cs-CZ" altLang="cs-CZ" smtClean="0">
                <a:latin typeface="Arial" pitchFamily="34" charset="0"/>
              </a:rPr>
              <a:pPr eaLnBrk="1" hangingPunct="1">
                <a:spcBef>
                  <a:spcPct val="0"/>
                </a:spcBef>
              </a:pPr>
              <a:t>321</a:t>
            </a:fld>
            <a:endParaRPr lang="cs-CZ" altLang="cs-CZ" smtClean="0">
              <a:latin typeface="Arial" pitchFamily="34" charset="0"/>
            </a:endParaRPr>
          </a:p>
        </p:txBody>
      </p:sp>
      <p:sp>
        <p:nvSpPr>
          <p:cNvPr id="6686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86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797A227-A2F7-470B-8B10-1E79906EA44F}" type="slidenum">
              <a:rPr lang="cs-CZ" altLang="cs-CZ" smtClean="0">
                <a:latin typeface="Arial" pitchFamily="34" charset="0"/>
              </a:rPr>
              <a:pPr eaLnBrk="1" hangingPunct="1">
                <a:spcBef>
                  <a:spcPct val="0"/>
                </a:spcBef>
              </a:pPr>
              <a:t>30</a:t>
            </a:fld>
            <a:endParaRPr lang="cs-CZ" altLang="cs-CZ" smtClean="0">
              <a:latin typeface="Arial" pitchFamily="34" charset="0"/>
            </a:endParaRPr>
          </a:p>
        </p:txBody>
      </p:sp>
      <p:sp>
        <p:nvSpPr>
          <p:cNvPr id="4259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59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6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82A733E-A3D6-40BD-9061-40313F41C961}" type="slidenum">
              <a:rPr lang="cs-CZ" altLang="cs-CZ" smtClean="0">
                <a:latin typeface="Arial" pitchFamily="34" charset="0"/>
              </a:rPr>
              <a:pPr eaLnBrk="1" hangingPunct="1">
                <a:spcBef>
                  <a:spcPct val="0"/>
                </a:spcBef>
              </a:pPr>
              <a:t>322</a:t>
            </a:fld>
            <a:endParaRPr lang="cs-CZ" altLang="cs-CZ" smtClean="0">
              <a:latin typeface="Arial" pitchFamily="34" charset="0"/>
            </a:endParaRPr>
          </a:p>
        </p:txBody>
      </p:sp>
      <p:sp>
        <p:nvSpPr>
          <p:cNvPr id="6696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97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07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945922F-4FD7-40CD-8477-DAF84B7056F9}" type="slidenum">
              <a:rPr lang="cs-CZ" altLang="cs-CZ" smtClean="0">
                <a:latin typeface="Arial" pitchFamily="34" charset="0"/>
              </a:rPr>
              <a:pPr eaLnBrk="1" hangingPunct="1">
                <a:spcBef>
                  <a:spcPct val="0"/>
                </a:spcBef>
              </a:pPr>
              <a:t>323</a:t>
            </a:fld>
            <a:endParaRPr lang="cs-CZ" altLang="cs-CZ" smtClean="0">
              <a:latin typeface="Arial" pitchFamily="34" charset="0"/>
            </a:endParaRPr>
          </a:p>
        </p:txBody>
      </p:sp>
      <p:sp>
        <p:nvSpPr>
          <p:cNvPr id="6707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07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63BC290-8182-44C6-80A4-92CEE8850537}" type="slidenum">
              <a:rPr lang="cs-CZ" altLang="cs-CZ" smtClean="0">
                <a:latin typeface="Arial" pitchFamily="34" charset="0"/>
              </a:rPr>
              <a:pPr eaLnBrk="1" hangingPunct="1">
                <a:spcBef>
                  <a:spcPct val="0"/>
                </a:spcBef>
              </a:pPr>
              <a:t>324</a:t>
            </a:fld>
            <a:endParaRPr lang="cs-CZ" altLang="cs-CZ" smtClean="0">
              <a:latin typeface="Arial" pitchFamily="34" charset="0"/>
            </a:endParaRPr>
          </a:p>
        </p:txBody>
      </p:sp>
      <p:sp>
        <p:nvSpPr>
          <p:cNvPr id="6717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17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27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A4B6392-3EE9-4FC0-B58C-0CCC0845D778}" type="slidenum">
              <a:rPr lang="cs-CZ" altLang="cs-CZ" smtClean="0">
                <a:latin typeface="Arial" pitchFamily="34" charset="0"/>
              </a:rPr>
              <a:pPr eaLnBrk="1" hangingPunct="1">
                <a:spcBef>
                  <a:spcPct val="0"/>
                </a:spcBef>
              </a:pPr>
              <a:t>325</a:t>
            </a:fld>
            <a:endParaRPr lang="cs-CZ" altLang="cs-CZ" smtClean="0">
              <a:latin typeface="Arial" pitchFamily="34" charset="0"/>
            </a:endParaRPr>
          </a:p>
        </p:txBody>
      </p:sp>
      <p:sp>
        <p:nvSpPr>
          <p:cNvPr id="6727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27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37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BB43C26-5B3F-4BB2-B709-4144869A9A3A}" type="slidenum">
              <a:rPr lang="cs-CZ" altLang="cs-CZ" smtClean="0">
                <a:latin typeface="Arial" pitchFamily="34" charset="0"/>
              </a:rPr>
              <a:pPr eaLnBrk="1" hangingPunct="1">
                <a:spcBef>
                  <a:spcPct val="0"/>
                </a:spcBef>
              </a:pPr>
              <a:t>326</a:t>
            </a:fld>
            <a:endParaRPr lang="cs-CZ" altLang="cs-CZ" smtClean="0">
              <a:latin typeface="Arial" pitchFamily="34" charset="0"/>
            </a:endParaRPr>
          </a:p>
        </p:txBody>
      </p:sp>
      <p:sp>
        <p:nvSpPr>
          <p:cNvPr id="6737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37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48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DCB4338-5803-4613-AB05-53AF8F14FD4E}" type="slidenum">
              <a:rPr lang="cs-CZ" altLang="cs-CZ" smtClean="0">
                <a:latin typeface="Arial" pitchFamily="34" charset="0"/>
              </a:rPr>
              <a:pPr eaLnBrk="1" hangingPunct="1">
                <a:spcBef>
                  <a:spcPct val="0"/>
                </a:spcBef>
              </a:pPr>
              <a:t>327</a:t>
            </a:fld>
            <a:endParaRPr lang="cs-CZ" altLang="cs-CZ" smtClean="0">
              <a:latin typeface="Arial" pitchFamily="34" charset="0"/>
            </a:endParaRPr>
          </a:p>
        </p:txBody>
      </p:sp>
      <p:sp>
        <p:nvSpPr>
          <p:cNvPr id="6748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48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CBD16C7-E77B-4B49-AA37-71051D93AE1A}" type="slidenum">
              <a:rPr lang="cs-CZ" altLang="cs-CZ" smtClean="0">
                <a:latin typeface="Arial" pitchFamily="34" charset="0"/>
              </a:rPr>
              <a:pPr eaLnBrk="1" hangingPunct="1">
                <a:spcBef>
                  <a:spcPct val="0"/>
                </a:spcBef>
              </a:pPr>
              <a:t>328</a:t>
            </a:fld>
            <a:endParaRPr lang="cs-CZ" altLang="cs-CZ" smtClean="0">
              <a:latin typeface="Arial" pitchFamily="34" charset="0"/>
            </a:endParaRPr>
          </a:p>
        </p:txBody>
      </p:sp>
      <p:sp>
        <p:nvSpPr>
          <p:cNvPr id="6758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58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68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EE8F7AF-A07D-4D75-A663-F8B8A69EC256}" type="slidenum">
              <a:rPr lang="cs-CZ" altLang="cs-CZ" smtClean="0">
                <a:latin typeface="Arial" pitchFamily="34" charset="0"/>
              </a:rPr>
              <a:pPr eaLnBrk="1" hangingPunct="1">
                <a:spcBef>
                  <a:spcPct val="0"/>
                </a:spcBef>
              </a:pPr>
              <a:t>329</a:t>
            </a:fld>
            <a:endParaRPr lang="cs-CZ" altLang="cs-CZ" smtClean="0">
              <a:latin typeface="Arial" pitchFamily="34" charset="0"/>
            </a:endParaRPr>
          </a:p>
        </p:txBody>
      </p:sp>
      <p:sp>
        <p:nvSpPr>
          <p:cNvPr id="6768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68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78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2A7B0CA-D653-43AA-87B1-39A31C5C6B52}" type="slidenum">
              <a:rPr lang="cs-CZ" altLang="cs-CZ" smtClean="0">
                <a:latin typeface="Arial" pitchFamily="34" charset="0"/>
              </a:rPr>
              <a:pPr eaLnBrk="1" hangingPunct="1">
                <a:spcBef>
                  <a:spcPct val="0"/>
                </a:spcBef>
              </a:pPr>
              <a:t>330</a:t>
            </a:fld>
            <a:endParaRPr lang="cs-CZ" altLang="cs-CZ" smtClean="0">
              <a:latin typeface="Arial" pitchFamily="34" charset="0"/>
            </a:endParaRPr>
          </a:p>
        </p:txBody>
      </p:sp>
      <p:sp>
        <p:nvSpPr>
          <p:cNvPr id="6778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78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89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074B33D-07C7-4B1C-AAD8-434F0B022D34}" type="slidenum">
              <a:rPr lang="cs-CZ" altLang="cs-CZ" smtClean="0">
                <a:latin typeface="Arial" pitchFamily="34" charset="0"/>
              </a:rPr>
              <a:pPr eaLnBrk="1" hangingPunct="1">
                <a:spcBef>
                  <a:spcPct val="0"/>
                </a:spcBef>
              </a:pPr>
              <a:t>331</a:t>
            </a:fld>
            <a:endParaRPr lang="cs-CZ" altLang="cs-CZ" smtClean="0">
              <a:latin typeface="Arial" pitchFamily="34" charset="0"/>
            </a:endParaRPr>
          </a:p>
        </p:txBody>
      </p:sp>
      <p:sp>
        <p:nvSpPr>
          <p:cNvPr id="6789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89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98A6E52-7CBD-4E89-917C-F61112744EAF}" type="slidenum">
              <a:rPr lang="cs-CZ" altLang="cs-CZ" smtClean="0">
                <a:latin typeface="Arial" pitchFamily="34" charset="0"/>
              </a:rPr>
              <a:pPr eaLnBrk="1" hangingPunct="1">
                <a:spcBef>
                  <a:spcPct val="0"/>
                </a:spcBef>
              </a:pPr>
              <a:t>4</a:t>
            </a:fld>
            <a:endParaRPr lang="cs-CZ" altLang="cs-CZ" smtClean="0">
              <a:latin typeface="Arial" pitchFamily="34" charset="0"/>
            </a:endParaRPr>
          </a:p>
        </p:txBody>
      </p:sp>
      <p:sp>
        <p:nvSpPr>
          <p:cNvPr id="3993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993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60EB746-6055-41BB-9D7E-23B7B7459F28}" type="slidenum">
              <a:rPr lang="cs-CZ" altLang="cs-CZ" smtClean="0">
                <a:latin typeface="Arial" pitchFamily="34" charset="0"/>
              </a:rPr>
              <a:pPr eaLnBrk="1" hangingPunct="1">
                <a:spcBef>
                  <a:spcPct val="0"/>
                </a:spcBef>
              </a:pPr>
              <a:t>31</a:t>
            </a:fld>
            <a:endParaRPr lang="cs-CZ" altLang="cs-CZ" smtClean="0">
              <a:latin typeface="Arial" pitchFamily="34" charset="0"/>
            </a:endParaRPr>
          </a:p>
        </p:txBody>
      </p:sp>
      <p:sp>
        <p:nvSpPr>
          <p:cNvPr id="4280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80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99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6364350-C78D-40B1-BCDB-0BC02CAAFD04}" type="slidenum">
              <a:rPr lang="cs-CZ" altLang="cs-CZ" smtClean="0">
                <a:latin typeface="Arial" pitchFamily="34" charset="0"/>
              </a:rPr>
              <a:pPr eaLnBrk="1" hangingPunct="1">
                <a:spcBef>
                  <a:spcPct val="0"/>
                </a:spcBef>
              </a:pPr>
              <a:t>332</a:t>
            </a:fld>
            <a:endParaRPr lang="cs-CZ" altLang="cs-CZ" smtClean="0">
              <a:latin typeface="Arial" pitchFamily="34" charset="0"/>
            </a:endParaRPr>
          </a:p>
        </p:txBody>
      </p:sp>
      <p:sp>
        <p:nvSpPr>
          <p:cNvPr id="6799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99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09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632956D-5251-4B10-B8B7-70E5F2E0E114}" type="slidenum">
              <a:rPr lang="cs-CZ" altLang="cs-CZ" smtClean="0">
                <a:latin typeface="Arial" pitchFamily="34" charset="0"/>
              </a:rPr>
              <a:pPr eaLnBrk="1" hangingPunct="1">
                <a:spcBef>
                  <a:spcPct val="0"/>
                </a:spcBef>
              </a:pPr>
              <a:t>333</a:t>
            </a:fld>
            <a:endParaRPr lang="cs-CZ" altLang="cs-CZ" smtClean="0">
              <a:latin typeface="Arial" pitchFamily="34" charset="0"/>
            </a:endParaRPr>
          </a:p>
        </p:txBody>
      </p:sp>
      <p:sp>
        <p:nvSpPr>
          <p:cNvPr id="6809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09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19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30E2105-4D93-404A-9223-B45AEAE79C1E}" type="slidenum">
              <a:rPr lang="cs-CZ" altLang="cs-CZ" smtClean="0">
                <a:latin typeface="Arial" pitchFamily="34" charset="0"/>
              </a:rPr>
              <a:pPr eaLnBrk="1" hangingPunct="1">
                <a:spcBef>
                  <a:spcPct val="0"/>
                </a:spcBef>
              </a:pPr>
              <a:t>334</a:t>
            </a:fld>
            <a:endParaRPr lang="cs-CZ" altLang="cs-CZ" smtClean="0">
              <a:latin typeface="Arial" pitchFamily="34" charset="0"/>
            </a:endParaRPr>
          </a:p>
        </p:txBody>
      </p:sp>
      <p:sp>
        <p:nvSpPr>
          <p:cNvPr id="6819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19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30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EA05FB6-0C5F-4236-9360-4EA325FD649B}" type="slidenum">
              <a:rPr lang="cs-CZ" altLang="cs-CZ" smtClean="0">
                <a:latin typeface="Arial" pitchFamily="34" charset="0"/>
              </a:rPr>
              <a:pPr eaLnBrk="1" hangingPunct="1">
                <a:spcBef>
                  <a:spcPct val="0"/>
                </a:spcBef>
              </a:pPr>
              <a:t>335</a:t>
            </a:fld>
            <a:endParaRPr lang="cs-CZ" altLang="cs-CZ" smtClean="0">
              <a:latin typeface="Arial" pitchFamily="34" charset="0"/>
            </a:endParaRPr>
          </a:p>
        </p:txBody>
      </p:sp>
      <p:sp>
        <p:nvSpPr>
          <p:cNvPr id="6830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30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40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091A401-CDE5-47CD-95C1-AA72D80EBC20}" type="slidenum">
              <a:rPr lang="cs-CZ" altLang="cs-CZ" smtClean="0">
                <a:latin typeface="Arial" pitchFamily="34" charset="0"/>
              </a:rPr>
              <a:pPr eaLnBrk="1" hangingPunct="1">
                <a:spcBef>
                  <a:spcPct val="0"/>
                </a:spcBef>
              </a:pPr>
              <a:t>336</a:t>
            </a:fld>
            <a:endParaRPr lang="cs-CZ" altLang="cs-CZ" smtClean="0">
              <a:latin typeface="Arial" pitchFamily="34" charset="0"/>
            </a:endParaRPr>
          </a:p>
        </p:txBody>
      </p:sp>
      <p:sp>
        <p:nvSpPr>
          <p:cNvPr id="6840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40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50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E3BE023-2E28-43D0-B091-DFEB95D3BD87}" type="slidenum">
              <a:rPr lang="cs-CZ" altLang="cs-CZ" smtClean="0">
                <a:latin typeface="Arial" pitchFamily="34" charset="0"/>
              </a:rPr>
              <a:pPr eaLnBrk="1" hangingPunct="1">
                <a:spcBef>
                  <a:spcPct val="0"/>
                </a:spcBef>
              </a:pPr>
              <a:t>337</a:t>
            </a:fld>
            <a:endParaRPr lang="cs-CZ" altLang="cs-CZ" smtClean="0">
              <a:latin typeface="Arial" pitchFamily="34" charset="0"/>
            </a:endParaRPr>
          </a:p>
        </p:txBody>
      </p:sp>
      <p:sp>
        <p:nvSpPr>
          <p:cNvPr id="6850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50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822A855-DDF3-4B35-9143-03C4A9290B0E}" type="slidenum">
              <a:rPr lang="cs-CZ" altLang="cs-CZ" smtClean="0">
                <a:latin typeface="Arial" pitchFamily="34" charset="0"/>
              </a:rPr>
              <a:pPr eaLnBrk="1" hangingPunct="1">
                <a:spcBef>
                  <a:spcPct val="0"/>
                </a:spcBef>
              </a:pPr>
              <a:t>338</a:t>
            </a:fld>
            <a:endParaRPr lang="cs-CZ" altLang="cs-CZ" smtClean="0">
              <a:latin typeface="Arial" pitchFamily="34" charset="0"/>
            </a:endParaRPr>
          </a:p>
        </p:txBody>
      </p:sp>
      <p:sp>
        <p:nvSpPr>
          <p:cNvPr id="6860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60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71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594FCAE-5D73-44F7-838D-C30D6D4D8EAA}" type="slidenum">
              <a:rPr lang="cs-CZ" altLang="cs-CZ" smtClean="0">
                <a:latin typeface="Arial" pitchFamily="34" charset="0"/>
              </a:rPr>
              <a:pPr eaLnBrk="1" hangingPunct="1">
                <a:spcBef>
                  <a:spcPct val="0"/>
                </a:spcBef>
              </a:pPr>
              <a:t>339</a:t>
            </a:fld>
            <a:endParaRPr lang="cs-CZ" altLang="cs-CZ" smtClean="0">
              <a:latin typeface="Arial" pitchFamily="34" charset="0"/>
            </a:endParaRPr>
          </a:p>
        </p:txBody>
      </p:sp>
      <p:sp>
        <p:nvSpPr>
          <p:cNvPr id="6871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71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9372047-C3DC-41C5-9A22-5BA2D328FF61}" type="slidenum">
              <a:rPr lang="cs-CZ" altLang="cs-CZ" smtClean="0">
                <a:latin typeface="Arial" pitchFamily="34" charset="0"/>
              </a:rPr>
              <a:pPr eaLnBrk="1" hangingPunct="1">
                <a:spcBef>
                  <a:spcPct val="0"/>
                </a:spcBef>
              </a:pPr>
              <a:t>340</a:t>
            </a:fld>
            <a:endParaRPr lang="cs-CZ" altLang="cs-CZ" smtClean="0">
              <a:latin typeface="Arial" pitchFamily="34" charset="0"/>
            </a:endParaRPr>
          </a:p>
        </p:txBody>
      </p:sp>
      <p:sp>
        <p:nvSpPr>
          <p:cNvPr id="6881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81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91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BB8DFF7-393C-453F-B6D8-F4AE57639EEC}" type="slidenum">
              <a:rPr lang="cs-CZ" altLang="cs-CZ" smtClean="0">
                <a:latin typeface="Arial" pitchFamily="34" charset="0"/>
              </a:rPr>
              <a:pPr eaLnBrk="1" hangingPunct="1">
                <a:spcBef>
                  <a:spcPct val="0"/>
                </a:spcBef>
              </a:pPr>
              <a:t>341</a:t>
            </a:fld>
            <a:endParaRPr lang="cs-CZ" altLang="cs-CZ" smtClean="0">
              <a:latin typeface="Arial" pitchFamily="34" charset="0"/>
            </a:endParaRPr>
          </a:p>
        </p:txBody>
      </p:sp>
      <p:sp>
        <p:nvSpPr>
          <p:cNvPr id="6891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91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90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0E47463-52C3-4DFB-86DC-86E33D72206C}" type="slidenum">
              <a:rPr lang="cs-CZ" altLang="cs-CZ" smtClean="0">
                <a:latin typeface="Arial" pitchFamily="34" charset="0"/>
              </a:rPr>
              <a:pPr eaLnBrk="1" hangingPunct="1">
                <a:spcBef>
                  <a:spcPct val="0"/>
                </a:spcBef>
              </a:pPr>
              <a:t>32</a:t>
            </a:fld>
            <a:endParaRPr lang="cs-CZ" altLang="cs-CZ" smtClean="0">
              <a:latin typeface="Arial" pitchFamily="34" charset="0"/>
            </a:endParaRPr>
          </a:p>
        </p:txBody>
      </p:sp>
      <p:sp>
        <p:nvSpPr>
          <p:cNvPr id="4290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290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01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59C5625-8BDC-481B-B32C-708297942AC7}" type="slidenum">
              <a:rPr lang="cs-CZ" altLang="cs-CZ" smtClean="0">
                <a:latin typeface="Arial" pitchFamily="34" charset="0"/>
              </a:rPr>
              <a:pPr eaLnBrk="1" hangingPunct="1">
                <a:spcBef>
                  <a:spcPct val="0"/>
                </a:spcBef>
              </a:pPr>
              <a:t>342</a:t>
            </a:fld>
            <a:endParaRPr lang="cs-CZ" altLang="cs-CZ" smtClean="0">
              <a:latin typeface="Arial" pitchFamily="34" charset="0"/>
            </a:endParaRPr>
          </a:p>
        </p:txBody>
      </p:sp>
      <p:sp>
        <p:nvSpPr>
          <p:cNvPr id="6901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01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2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DA0E289-AFA5-4B3C-874B-04D9F9048A21}" type="slidenum">
              <a:rPr lang="cs-CZ" altLang="cs-CZ" smtClean="0">
                <a:latin typeface="Arial" pitchFamily="34" charset="0"/>
              </a:rPr>
              <a:pPr eaLnBrk="1" hangingPunct="1">
                <a:spcBef>
                  <a:spcPct val="0"/>
                </a:spcBef>
              </a:pPr>
              <a:t>343</a:t>
            </a:fld>
            <a:endParaRPr lang="cs-CZ" altLang="cs-CZ" smtClean="0">
              <a:latin typeface="Arial" pitchFamily="34" charset="0"/>
            </a:endParaRPr>
          </a:p>
        </p:txBody>
      </p:sp>
      <p:sp>
        <p:nvSpPr>
          <p:cNvPr id="6912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12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22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E43696A-3CE5-41F7-8493-249C00541677}" type="slidenum">
              <a:rPr lang="cs-CZ" altLang="cs-CZ" smtClean="0">
                <a:latin typeface="Arial" pitchFamily="34" charset="0"/>
              </a:rPr>
              <a:pPr eaLnBrk="1" hangingPunct="1">
                <a:spcBef>
                  <a:spcPct val="0"/>
                </a:spcBef>
              </a:pPr>
              <a:t>344</a:t>
            </a:fld>
            <a:endParaRPr lang="cs-CZ" altLang="cs-CZ" smtClean="0">
              <a:latin typeface="Arial" pitchFamily="34" charset="0"/>
            </a:endParaRPr>
          </a:p>
        </p:txBody>
      </p:sp>
      <p:sp>
        <p:nvSpPr>
          <p:cNvPr id="6922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22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32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A8B1AE9-8120-4F0F-A982-574A3D5F4262}" type="slidenum">
              <a:rPr lang="cs-CZ" altLang="cs-CZ" smtClean="0">
                <a:latin typeface="Arial" pitchFamily="34" charset="0"/>
              </a:rPr>
              <a:pPr eaLnBrk="1" hangingPunct="1">
                <a:spcBef>
                  <a:spcPct val="0"/>
                </a:spcBef>
              </a:pPr>
              <a:t>345</a:t>
            </a:fld>
            <a:endParaRPr lang="cs-CZ" altLang="cs-CZ" smtClean="0">
              <a:latin typeface="Arial" pitchFamily="34" charset="0"/>
            </a:endParaRPr>
          </a:p>
        </p:txBody>
      </p:sp>
      <p:sp>
        <p:nvSpPr>
          <p:cNvPr id="6932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32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42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7A8C5D5-3198-41E7-B39F-108136AA932E}" type="slidenum">
              <a:rPr lang="cs-CZ" altLang="cs-CZ" smtClean="0">
                <a:latin typeface="Arial" pitchFamily="34" charset="0"/>
              </a:rPr>
              <a:pPr eaLnBrk="1" hangingPunct="1">
                <a:spcBef>
                  <a:spcPct val="0"/>
                </a:spcBef>
              </a:pPr>
              <a:t>346</a:t>
            </a:fld>
            <a:endParaRPr lang="cs-CZ" altLang="cs-CZ" smtClean="0">
              <a:latin typeface="Arial" pitchFamily="34" charset="0"/>
            </a:endParaRPr>
          </a:p>
        </p:txBody>
      </p:sp>
      <p:sp>
        <p:nvSpPr>
          <p:cNvPr id="6942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42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2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6EE79C5-F8FF-4136-BB60-6CD3AB672D72}" type="slidenum">
              <a:rPr lang="cs-CZ" altLang="cs-CZ" smtClean="0">
                <a:latin typeface="Arial" pitchFamily="34" charset="0"/>
              </a:rPr>
              <a:pPr eaLnBrk="1" hangingPunct="1">
                <a:spcBef>
                  <a:spcPct val="0"/>
                </a:spcBef>
              </a:pPr>
              <a:t>347</a:t>
            </a:fld>
            <a:endParaRPr lang="cs-CZ" altLang="cs-CZ" smtClean="0">
              <a:latin typeface="Arial" pitchFamily="34" charset="0"/>
            </a:endParaRPr>
          </a:p>
        </p:txBody>
      </p:sp>
      <p:sp>
        <p:nvSpPr>
          <p:cNvPr id="6952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53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969D9BC-35E9-47D7-8015-14473701772B}" type="slidenum">
              <a:rPr lang="cs-CZ" altLang="cs-CZ" smtClean="0">
                <a:latin typeface="Arial" pitchFamily="34" charset="0"/>
              </a:rPr>
              <a:pPr eaLnBrk="1" hangingPunct="1">
                <a:spcBef>
                  <a:spcPct val="0"/>
                </a:spcBef>
              </a:pPr>
              <a:t>348</a:t>
            </a:fld>
            <a:endParaRPr lang="cs-CZ" altLang="cs-CZ" smtClean="0">
              <a:latin typeface="Arial" pitchFamily="34" charset="0"/>
            </a:endParaRPr>
          </a:p>
        </p:txBody>
      </p:sp>
      <p:sp>
        <p:nvSpPr>
          <p:cNvPr id="6963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63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3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344AC95-51FA-4B63-B2AD-CC4A9C3DE912}" type="slidenum">
              <a:rPr lang="cs-CZ" altLang="cs-CZ" smtClean="0">
                <a:latin typeface="Arial" pitchFamily="34" charset="0"/>
              </a:rPr>
              <a:pPr eaLnBrk="1" hangingPunct="1">
                <a:spcBef>
                  <a:spcPct val="0"/>
                </a:spcBef>
              </a:pPr>
              <a:t>349</a:t>
            </a:fld>
            <a:endParaRPr lang="cs-CZ" altLang="cs-CZ" smtClean="0">
              <a:latin typeface="Arial" pitchFamily="34" charset="0"/>
            </a:endParaRPr>
          </a:p>
        </p:txBody>
      </p:sp>
      <p:sp>
        <p:nvSpPr>
          <p:cNvPr id="6973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73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83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719F7ED-AFFF-4629-BCB2-98A3ABAA98FC}" type="slidenum">
              <a:rPr lang="cs-CZ" altLang="cs-CZ" smtClean="0">
                <a:latin typeface="Arial" pitchFamily="34" charset="0"/>
              </a:rPr>
              <a:pPr eaLnBrk="1" hangingPunct="1">
                <a:spcBef>
                  <a:spcPct val="0"/>
                </a:spcBef>
              </a:pPr>
              <a:t>350</a:t>
            </a:fld>
            <a:endParaRPr lang="cs-CZ" altLang="cs-CZ" smtClean="0">
              <a:latin typeface="Arial" pitchFamily="34" charset="0"/>
            </a:endParaRPr>
          </a:p>
        </p:txBody>
      </p:sp>
      <p:sp>
        <p:nvSpPr>
          <p:cNvPr id="6983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83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9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8617D01-6D68-4E96-A984-FB4A8768B940}" type="slidenum">
              <a:rPr lang="cs-CZ" altLang="cs-CZ" smtClean="0">
                <a:latin typeface="Arial" pitchFamily="34" charset="0"/>
              </a:rPr>
              <a:pPr eaLnBrk="1" hangingPunct="1">
                <a:spcBef>
                  <a:spcPct val="0"/>
                </a:spcBef>
              </a:pPr>
              <a:t>351</a:t>
            </a:fld>
            <a:endParaRPr lang="cs-CZ" altLang="cs-CZ" smtClean="0">
              <a:latin typeface="Arial" pitchFamily="34" charset="0"/>
            </a:endParaRPr>
          </a:p>
        </p:txBody>
      </p:sp>
      <p:sp>
        <p:nvSpPr>
          <p:cNvPr id="699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9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13E32DA-B499-4DB7-8557-2EB32ABBADBF}" type="slidenum">
              <a:rPr lang="cs-CZ" altLang="cs-CZ" smtClean="0">
                <a:latin typeface="Arial" pitchFamily="34" charset="0"/>
              </a:rPr>
              <a:pPr eaLnBrk="1" hangingPunct="1">
                <a:spcBef>
                  <a:spcPct val="0"/>
                </a:spcBef>
              </a:pPr>
              <a:t>33</a:t>
            </a:fld>
            <a:endParaRPr lang="cs-CZ" altLang="cs-CZ" smtClean="0">
              <a:latin typeface="Arial" pitchFamily="34" charset="0"/>
            </a:endParaRPr>
          </a:p>
        </p:txBody>
      </p:sp>
      <p:sp>
        <p:nvSpPr>
          <p:cNvPr id="4300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00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04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715F890-D481-4144-8E85-9A06A530CE54}" type="slidenum">
              <a:rPr lang="cs-CZ" altLang="cs-CZ" smtClean="0">
                <a:latin typeface="Arial" pitchFamily="34" charset="0"/>
              </a:rPr>
              <a:pPr eaLnBrk="1" hangingPunct="1">
                <a:spcBef>
                  <a:spcPct val="0"/>
                </a:spcBef>
              </a:pPr>
              <a:t>352</a:t>
            </a:fld>
            <a:endParaRPr lang="cs-CZ" altLang="cs-CZ" smtClean="0">
              <a:latin typeface="Arial" pitchFamily="34" charset="0"/>
            </a:endParaRPr>
          </a:p>
        </p:txBody>
      </p:sp>
      <p:sp>
        <p:nvSpPr>
          <p:cNvPr id="7004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04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4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97FA2BF-FE2F-4BA2-86F2-682D59C859E9}" type="slidenum">
              <a:rPr lang="cs-CZ" altLang="cs-CZ" smtClean="0">
                <a:latin typeface="Arial" pitchFamily="34" charset="0"/>
              </a:rPr>
              <a:pPr eaLnBrk="1" hangingPunct="1">
                <a:spcBef>
                  <a:spcPct val="0"/>
                </a:spcBef>
              </a:pPr>
              <a:t>353</a:t>
            </a:fld>
            <a:endParaRPr lang="cs-CZ" altLang="cs-CZ" smtClean="0">
              <a:latin typeface="Arial" pitchFamily="34" charset="0"/>
            </a:endParaRPr>
          </a:p>
        </p:txBody>
      </p:sp>
      <p:sp>
        <p:nvSpPr>
          <p:cNvPr id="7014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14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24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B77DFF3-5043-4877-A3FB-5FFC82E39804}" type="slidenum">
              <a:rPr lang="cs-CZ" altLang="cs-CZ" smtClean="0">
                <a:latin typeface="Arial" pitchFamily="34" charset="0"/>
              </a:rPr>
              <a:pPr eaLnBrk="1" hangingPunct="1">
                <a:spcBef>
                  <a:spcPct val="0"/>
                </a:spcBef>
              </a:pPr>
              <a:t>354</a:t>
            </a:fld>
            <a:endParaRPr lang="cs-CZ" altLang="cs-CZ" smtClean="0">
              <a:latin typeface="Arial" pitchFamily="34" charset="0"/>
            </a:endParaRPr>
          </a:p>
        </p:txBody>
      </p:sp>
      <p:sp>
        <p:nvSpPr>
          <p:cNvPr id="7024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24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4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EBF9481-FAF4-4D8B-8322-43A681F332CA}" type="slidenum">
              <a:rPr lang="cs-CZ" altLang="cs-CZ" smtClean="0">
                <a:latin typeface="Arial" pitchFamily="34" charset="0"/>
              </a:rPr>
              <a:pPr eaLnBrk="1" hangingPunct="1">
                <a:spcBef>
                  <a:spcPct val="0"/>
                </a:spcBef>
              </a:pPr>
              <a:t>355</a:t>
            </a:fld>
            <a:endParaRPr lang="cs-CZ" altLang="cs-CZ" smtClean="0">
              <a:latin typeface="Arial" pitchFamily="34" charset="0"/>
            </a:endParaRPr>
          </a:p>
        </p:txBody>
      </p:sp>
      <p:sp>
        <p:nvSpPr>
          <p:cNvPr id="7034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34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45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3500428-8687-4B0B-8130-47EADAAD7B0B}" type="slidenum">
              <a:rPr lang="cs-CZ" altLang="cs-CZ" smtClean="0">
                <a:latin typeface="Arial" pitchFamily="34" charset="0"/>
              </a:rPr>
              <a:pPr eaLnBrk="1" hangingPunct="1">
                <a:spcBef>
                  <a:spcPct val="0"/>
                </a:spcBef>
              </a:pPr>
              <a:t>356</a:t>
            </a:fld>
            <a:endParaRPr lang="cs-CZ" altLang="cs-CZ" smtClean="0">
              <a:latin typeface="Arial" pitchFamily="34" charset="0"/>
            </a:endParaRPr>
          </a:p>
        </p:txBody>
      </p:sp>
      <p:sp>
        <p:nvSpPr>
          <p:cNvPr id="7045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45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5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26ED741-05BC-4178-9292-493765E1FA8F}" type="slidenum">
              <a:rPr lang="cs-CZ" altLang="cs-CZ" smtClean="0">
                <a:latin typeface="Arial" pitchFamily="34" charset="0"/>
              </a:rPr>
              <a:pPr eaLnBrk="1" hangingPunct="1">
                <a:spcBef>
                  <a:spcPct val="0"/>
                </a:spcBef>
              </a:pPr>
              <a:t>357</a:t>
            </a:fld>
            <a:endParaRPr lang="cs-CZ" altLang="cs-CZ" smtClean="0">
              <a:latin typeface="Arial" pitchFamily="34" charset="0"/>
            </a:endParaRPr>
          </a:p>
        </p:txBody>
      </p:sp>
      <p:sp>
        <p:nvSpPr>
          <p:cNvPr id="7055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55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C113CB0-E403-4676-AEAE-407A32161173}" type="slidenum">
              <a:rPr lang="cs-CZ" altLang="cs-CZ" smtClean="0">
                <a:latin typeface="Arial" pitchFamily="34" charset="0"/>
              </a:rPr>
              <a:pPr eaLnBrk="1" hangingPunct="1">
                <a:spcBef>
                  <a:spcPct val="0"/>
                </a:spcBef>
              </a:pPr>
              <a:t>358</a:t>
            </a:fld>
            <a:endParaRPr lang="cs-CZ" altLang="cs-CZ" smtClean="0">
              <a:latin typeface="Arial" pitchFamily="34" charset="0"/>
            </a:endParaRPr>
          </a:p>
        </p:txBody>
      </p:sp>
      <p:sp>
        <p:nvSpPr>
          <p:cNvPr id="7065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65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5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FE4B124-9EE7-4F99-A943-9C7B9E3B125C}" type="slidenum">
              <a:rPr lang="cs-CZ" altLang="cs-CZ" smtClean="0">
                <a:latin typeface="Arial" pitchFamily="34" charset="0"/>
              </a:rPr>
              <a:pPr eaLnBrk="1" hangingPunct="1">
                <a:spcBef>
                  <a:spcPct val="0"/>
                </a:spcBef>
              </a:pPr>
              <a:t>359</a:t>
            </a:fld>
            <a:endParaRPr lang="cs-CZ" altLang="cs-CZ" smtClean="0">
              <a:latin typeface="Arial" pitchFamily="34" charset="0"/>
            </a:endParaRPr>
          </a:p>
        </p:txBody>
      </p:sp>
      <p:sp>
        <p:nvSpPr>
          <p:cNvPr id="7075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75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86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FC6DCBC-497B-4187-8985-FBB039321C69}" type="slidenum">
              <a:rPr lang="cs-CZ" altLang="cs-CZ" smtClean="0">
                <a:latin typeface="Arial" pitchFamily="34" charset="0"/>
              </a:rPr>
              <a:pPr eaLnBrk="1" hangingPunct="1">
                <a:spcBef>
                  <a:spcPct val="0"/>
                </a:spcBef>
              </a:pPr>
              <a:t>360</a:t>
            </a:fld>
            <a:endParaRPr lang="cs-CZ" altLang="cs-CZ" smtClean="0">
              <a:latin typeface="Arial" pitchFamily="34" charset="0"/>
            </a:endParaRPr>
          </a:p>
        </p:txBody>
      </p:sp>
      <p:sp>
        <p:nvSpPr>
          <p:cNvPr id="7086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86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96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00AC8C-5B68-4764-AE48-793C5B11F56A}" type="slidenum">
              <a:rPr lang="cs-CZ" altLang="cs-CZ" smtClean="0">
                <a:latin typeface="Arial" pitchFamily="34" charset="0"/>
              </a:rPr>
              <a:pPr eaLnBrk="1" hangingPunct="1">
                <a:spcBef>
                  <a:spcPct val="0"/>
                </a:spcBef>
              </a:pPr>
              <a:t>361</a:t>
            </a:fld>
            <a:endParaRPr lang="cs-CZ" altLang="cs-CZ" smtClean="0">
              <a:latin typeface="Arial" pitchFamily="34" charset="0"/>
            </a:endParaRPr>
          </a:p>
        </p:txBody>
      </p:sp>
      <p:sp>
        <p:nvSpPr>
          <p:cNvPr id="7096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96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11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72C0043-4ADF-4441-B405-D90816FE0A50}" type="slidenum">
              <a:rPr lang="cs-CZ" altLang="cs-CZ" smtClean="0">
                <a:latin typeface="Arial" pitchFamily="34" charset="0"/>
              </a:rPr>
              <a:pPr eaLnBrk="1" hangingPunct="1">
                <a:spcBef>
                  <a:spcPct val="0"/>
                </a:spcBef>
              </a:pPr>
              <a:t>34</a:t>
            </a:fld>
            <a:endParaRPr lang="cs-CZ" altLang="cs-CZ" smtClean="0">
              <a:latin typeface="Arial" pitchFamily="34" charset="0"/>
            </a:endParaRPr>
          </a:p>
        </p:txBody>
      </p:sp>
      <p:sp>
        <p:nvSpPr>
          <p:cNvPr id="4311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11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06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99FE17A-61BC-40E0-BFE0-BBF869D02F5F}" type="slidenum">
              <a:rPr lang="cs-CZ" altLang="cs-CZ" smtClean="0">
                <a:latin typeface="Arial" pitchFamily="34" charset="0"/>
              </a:rPr>
              <a:pPr eaLnBrk="1" hangingPunct="1">
                <a:spcBef>
                  <a:spcPct val="0"/>
                </a:spcBef>
              </a:pPr>
              <a:t>362</a:t>
            </a:fld>
            <a:endParaRPr lang="cs-CZ" altLang="cs-CZ" smtClean="0">
              <a:latin typeface="Arial" pitchFamily="34" charset="0"/>
            </a:endParaRPr>
          </a:p>
        </p:txBody>
      </p:sp>
      <p:sp>
        <p:nvSpPr>
          <p:cNvPr id="7106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06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486DE84-1DAB-4630-A25E-F7C275E4B1EB}" type="slidenum">
              <a:rPr lang="cs-CZ" altLang="cs-CZ" smtClean="0">
                <a:latin typeface="Arial" pitchFamily="34" charset="0"/>
              </a:rPr>
              <a:pPr eaLnBrk="1" hangingPunct="1">
                <a:spcBef>
                  <a:spcPct val="0"/>
                </a:spcBef>
              </a:pPr>
              <a:t>363</a:t>
            </a:fld>
            <a:endParaRPr lang="cs-CZ" altLang="cs-CZ" smtClean="0">
              <a:latin typeface="Arial" pitchFamily="34" charset="0"/>
            </a:endParaRPr>
          </a:p>
        </p:txBody>
      </p:sp>
      <p:sp>
        <p:nvSpPr>
          <p:cNvPr id="7116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16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27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1421EF1-666A-49CF-A252-41D9F7D23157}" type="slidenum">
              <a:rPr lang="cs-CZ" altLang="cs-CZ" smtClean="0">
                <a:latin typeface="Arial" pitchFamily="34" charset="0"/>
              </a:rPr>
              <a:pPr eaLnBrk="1" hangingPunct="1">
                <a:spcBef>
                  <a:spcPct val="0"/>
                </a:spcBef>
              </a:pPr>
              <a:t>364</a:t>
            </a:fld>
            <a:endParaRPr lang="cs-CZ" altLang="cs-CZ" smtClean="0">
              <a:latin typeface="Arial" pitchFamily="34" charset="0"/>
            </a:endParaRPr>
          </a:p>
        </p:txBody>
      </p:sp>
      <p:sp>
        <p:nvSpPr>
          <p:cNvPr id="7127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27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37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479613A-9BC0-41D4-A81D-51A31DADB579}" type="slidenum">
              <a:rPr lang="cs-CZ" altLang="cs-CZ" smtClean="0">
                <a:latin typeface="Arial" pitchFamily="34" charset="0"/>
              </a:rPr>
              <a:pPr eaLnBrk="1" hangingPunct="1">
                <a:spcBef>
                  <a:spcPct val="0"/>
                </a:spcBef>
              </a:pPr>
              <a:t>365</a:t>
            </a:fld>
            <a:endParaRPr lang="cs-CZ" altLang="cs-CZ" smtClean="0">
              <a:latin typeface="Arial" pitchFamily="34" charset="0"/>
            </a:endParaRPr>
          </a:p>
        </p:txBody>
      </p:sp>
      <p:sp>
        <p:nvSpPr>
          <p:cNvPr id="7137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37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47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CF816A7-A5AA-4346-ABE7-477EC71C9339}" type="slidenum">
              <a:rPr lang="cs-CZ" altLang="cs-CZ" smtClean="0">
                <a:latin typeface="Arial" pitchFamily="34" charset="0"/>
              </a:rPr>
              <a:pPr eaLnBrk="1" hangingPunct="1">
                <a:spcBef>
                  <a:spcPct val="0"/>
                </a:spcBef>
              </a:pPr>
              <a:t>366</a:t>
            </a:fld>
            <a:endParaRPr lang="cs-CZ" altLang="cs-CZ" smtClean="0">
              <a:latin typeface="Arial" pitchFamily="34" charset="0"/>
            </a:endParaRPr>
          </a:p>
        </p:txBody>
      </p:sp>
      <p:sp>
        <p:nvSpPr>
          <p:cNvPr id="7147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47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57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B56DD16-ECCF-4BDC-8362-96ACCDDFF697}" type="slidenum">
              <a:rPr lang="cs-CZ" altLang="cs-CZ" smtClean="0">
                <a:latin typeface="Arial" pitchFamily="34" charset="0"/>
              </a:rPr>
              <a:pPr eaLnBrk="1" hangingPunct="1">
                <a:spcBef>
                  <a:spcPct val="0"/>
                </a:spcBef>
              </a:pPr>
              <a:t>367</a:t>
            </a:fld>
            <a:endParaRPr lang="cs-CZ" altLang="cs-CZ" smtClean="0">
              <a:latin typeface="Arial" pitchFamily="34" charset="0"/>
            </a:endParaRPr>
          </a:p>
        </p:txBody>
      </p:sp>
      <p:sp>
        <p:nvSpPr>
          <p:cNvPr id="7157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57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D8F9E06-0C96-483E-9ED7-6CC9E7BAA86C}" type="slidenum">
              <a:rPr lang="cs-CZ" altLang="cs-CZ" smtClean="0">
                <a:latin typeface="Arial" pitchFamily="34" charset="0"/>
              </a:rPr>
              <a:pPr eaLnBrk="1" hangingPunct="1">
                <a:spcBef>
                  <a:spcPct val="0"/>
                </a:spcBef>
              </a:pPr>
              <a:t>368</a:t>
            </a:fld>
            <a:endParaRPr lang="cs-CZ" altLang="cs-CZ" smtClean="0">
              <a:latin typeface="Arial" pitchFamily="34" charset="0"/>
            </a:endParaRPr>
          </a:p>
        </p:txBody>
      </p:sp>
      <p:sp>
        <p:nvSpPr>
          <p:cNvPr id="7168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68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991B4EA-27F6-4362-A7CA-1CA70229178D}" type="slidenum">
              <a:rPr lang="cs-CZ" altLang="cs-CZ" smtClean="0">
                <a:latin typeface="Arial" pitchFamily="34" charset="0"/>
              </a:rPr>
              <a:pPr eaLnBrk="1" hangingPunct="1">
                <a:spcBef>
                  <a:spcPct val="0"/>
                </a:spcBef>
              </a:pPr>
              <a:t>369</a:t>
            </a:fld>
            <a:endParaRPr lang="cs-CZ" altLang="cs-CZ" smtClean="0">
              <a:latin typeface="Arial" pitchFamily="34" charset="0"/>
            </a:endParaRPr>
          </a:p>
        </p:txBody>
      </p:sp>
      <p:sp>
        <p:nvSpPr>
          <p:cNvPr id="7178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78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88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29F8E29-DAA7-4762-A1D7-9D7F47D670A8}" type="slidenum">
              <a:rPr lang="cs-CZ" altLang="cs-CZ" smtClean="0">
                <a:latin typeface="Arial" pitchFamily="34" charset="0"/>
              </a:rPr>
              <a:pPr eaLnBrk="1" hangingPunct="1">
                <a:spcBef>
                  <a:spcPct val="0"/>
                </a:spcBef>
              </a:pPr>
              <a:t>370</a:t>
            </a:fld>
            <a:endParaRPr lang="cs-CZ" altLang="cs-CZ" smtClean="0">
              <a:latin typeface="Arial" pitchFamily="34" charset="0"/>
            </a:endParaRPr>
          </a:p>
        </p:txBody>
      </p:sp>
      <p:sp>
        <p:nvSpPr>
          <p:cNvPr id="7188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88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98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1BF20E6-E349-45B2-BF7A-A5FB35B7C71C}" type="slidenum">
              <a:rPr lang="cs-CZ" altLang="cs-CZ" smtClean="0">
                <a:latin typeface="Arial" pitchFamily="34" charset="0"/>
              </a:rPr>
              <a:pPr eaLnBrk="1" hangingPunct="1">
                <a:spcBef>
                  <a:spcPct val="0"/>
                </a:spcBef>
              </a:pPr>
              <a:t>371</a:t>
            </a:fld>
            <a:endParaRPr lang="cs-CZ" altLang="cs-CZ" smtClean="0">
              <a:latin typeface="Arial" pitchFamily="34" charset="0"/>
            </a:endParaRPr>
          </a:p>
        </p:txBody>
      </p:sp>
      <p:sp>
        <p:nvSpPr>
          <p:cNvPr id="7198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98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1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74BC877-F1BD-4C6F-AF9E-BF5F8509562D}" type="slidenum">
              <a:rPr lang="cs-CZ" altLang="cs-CZ" smtClean="0">
                <a:latin typeface="Arial" pitchFamily="34" charset="0"/>
              </a:rPr>
              <a:pPr eaLnBrk="1" hangingPunct="1">
                <a:spcBef>
                  <a:spcPct val="0"/>
                </a:spcBef>
              </a:pPr>
              <a:t>35</a:t>
            </a:fld>
            <a:endParaRPr lang="cs-CZ" altLang="cs-CZ" smtClean="0">
              <a:latin typeface="Arial" pitchFamily="34" charset="0"/>
            </a:endParaRPr>
          </a:p>
        </p:txBody>
      </p:sp>
      <p:sp>
        <p:nvSpPr>
          <p:cNvPr id="4321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21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08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50E5C94-FA80-49CC-AF16-A1ADCF3B8A29}" type="slidenum">
              <a:rPr lang="cs-CZ" altLang="cs-CZ" smtClean="0">
                <a:latin typeface="Arial" pitchFamily="34" charset="0"/>
              </a:rPr>
              <a:pPr eaLnBrk="1" hangingPunct="1">
                <a:spcBef>
                  <a:spcPct val="0"/>
                </a:spcBef>
              </a:pPr>
              <a:t>372</a:t>
            </a:fld>
            <a:endParaRPr lang="cs-CZ" altLang="cs-CZ" smtClean="0">
              <a:latin typeface="Arial" pitchFamily="34" charset="0"/>
            </a:endParaRPr>
          </a:p>
        </p:txBody>
      </p:sp>
      <p:sp>
        <p:nvSpPr>
          <p:cNvPr id="7208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09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9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F54922C-3A0D-4D26-8B54-F6E2B593F026}" type="slidenum">
              <a:rPr lang="cs-CZ" altLang="cs-CZ" smtClean="0">
                <a:latin typeface="Arial" pitchFamily="34" charset="0"/>
              </a:rPr>
              <a:pPr eaLnBrk="1" hangingPunct="1">
                <a:spcBef>
                  <a:spcPct val="0"/>
                </a:spcBef>
              </a:pPr>
              <a:t>373</a:t>
            </a:fld>
            <a:endParaRPr lang="cs-CZ" altLang="cs-CZ" smtClean="0">
              <a:latin typeface="Arial" pitchFamily="34" charset="0"/>
            </a:endParaRPr>
          </a:p>
        </p:txBody>
      </p:sp>
      <p:sp>
        <p:nvSpPr>
          <p:cNvPr id="7219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19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29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D1DEC96-45D7-4592-A6B2-AE65F89F7B2B}" type="slidenum">
              <a:rPr lang="cs-CZ" altLang="cs-CZ" smtClean="0">
                <a:latin typeface="Arial" pitchFamily="34" charset="0"/>
              </a:rPr>
              <a:pPr eaLnBrk="1" hangingPunct="1">
                <a:spcBef>
                  <a:spcPct val="0"/>
                </a:spcBef>
              </a:pPr>
              <a:t>374</a:t>
            </a:fld>
            <a:endParaRPr lang="cs-CZ" altLang="cs-CZ" smtClean="0">
              <a:latin typeface="Arial" pitchFamily="34" charset="0"/>
            </a:endParaRPr>
          </a:p>
        </p:txBody>
      </p:sp>
      <p:sp>
        <p:nvSpPr>
          <p:cNvPr id="7229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29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9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E91C72A-446F-4DBD-8FF0-9CE45D8F9FCF}" type="slidenum">
              <a:rPr lang="cs-CZ" altLang="cs-CZ" smtClean="0">
                <a:latin typeface="Arial" pitchFamily="34" charset="0"/>
              </a:rPr>
              <a:pPr eaLnBrk="1" hangingPunct="1">
                <a:spcBef>
                  <a:spcPct val="0"/>
                </a:spcBef>
              </a:pPr>
              <a:t>375</a:t>
            </a:fld>
            <a:endParaRPr lang="cs-CZ" altLang="cs-CZ" smtClean="0">
              <a:latin typeface="Arial" pitchFamily="34" charset="0"/>
            </a:endParaRPr>
          </a:p>
        </p:txBody>
      </p:sp>
      <p:sp>
        <p:nvSpPr>
          <p:cNvPr id="7239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39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49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D7BF787-B08C-48E7-8972-0FC85743C4F6}" type="slidenum">
              <a:rPr lang="cs-CZ" altLang="cs-CZ" smtClean="0">
                <a:latin typeface="Arial" pitchFamily="34" charset="0"/>
              </a:rPr>
              <a:pPr eaLnBrk="1" hangingPunct="1">
                <a:spcBef>
                  <a:spcPct val="0"/>
                </a:spcBef>
              </a:pPr>
              <a:t>376</a:t>
            </a:fld>
            <a:endParaRPr lang="cs-CZ" altLang="cs-CZ" smtClean="0">
              <a:latin typeface="Arial" pitchFamily="34" charset="0"/>
            </a:endParaRPr>
          </a:p>
        </p:txBody>
      </p:sp>
      <p:sp>
        <p:nvSpPr>
          <p:cNvPr id="7249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49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E76D772-64BA-4932-BC37-ED9E7A0183C4}" type="slidenum">
              <a:rPr lang="cs-CZ" altLang="cs-CZ" smtClean="0">
                <a:latin typeface="Arial" pitchFamily="34" charset="0"/>
              </a:rPr>
              <a:pPr eaLnBrk="1" hangingPunct="1">
                <a:spcBef>
                  <a:spcPct val="0"/>
                </a:spcBef>
              </a:pPr>
              <a:t>377</a:t>
            </a:fld>
            <a:endParaRPr lang="cs-CZ" altLang="cs-CZ" smtClean="0">
              <a:latin typeface="Arial" pitchFamily="34" charset="0"/>
            </a:endParaRPr>
          </a:p>
        </p:txBody>
      </p:sp>
      <p:sp>
        <p:nvSpPr>
          <p:cNvPr id="7260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60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AC1C869-1DCC-4AEB-9134-A8F6CF1A46BC}" type="slidenum">
              <a:rPr lang="cs-CZ" altLang="cs-CZ" smtClean="0">
                <a:latin typeface="Arial" pitchFamily="34" charset="0"/>
              </a:rPr>
              <a:pPr eaLnBrk="1" hangingPunct="1">
                <a:spcBef>
                  <a:spcPct val="0"/>
                </a:spcBef>
              </a:pPr>
              <a:t>378</a:t>
            </a:fld>
            <a:endParaRPr lang="cs-CZ" altLang="cs-CZ" smtClean="0">
              <a:latin typeface="Arial" pitchFamily="34" charset="0"/>
            </a:endParaRPr>
          </a:p>
        </p:txBody>
      </p:sp>
      <p:sp>
        <p:nvSpPr>
          <p:cNvPr id="7270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70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80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D321743-6B0E-40D9-9570-86C2B7589B0D}" type="slidenum">
              <a:rPr lang="cs-CZ" altLang="cs-CZ" smtClean="0">
                <a:latin typeface="Arial" pitchFamily="34" charset="0"/>
              </a:rPr>
              <a:pPr eaLnBrk="1" hangingPunct="1">
                <a:spcBef>
                  <a:spcPct val="0"/>
                </a:spcBef>
              </a:pPr>
              <a:t>379</a:t>
            </a:fld>
            <a:endParaRPr lang="cs-CZ" altLang="cs-CZ" smtClean="0">
              <a:latin typeface="Arial" pitchFamily="34" charset="0"/>
            </a:endParaRPr>
          </a:p>
        </p:txBody>
      </p:sp>
      <p:sp>
        <p:nvSpPr>
          <p:cNvPr id="728067"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8068"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90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E6A80E7-2F67-45E0-9CA7-96AE630CF847}" type="slidenum">
              <a:rPr lang="cs-CZ" altLang="cs-CZ" smtClean="0">
                <a:latin typeface="Arial" pitchFamily="34" charset="0"/>
              </a:rPr>
              <a:pPr eaLnBrk="1" hangingPunct="1">
                <a:spcBef>
                  <a:spcPct val="0"/>
                </a:spcBef>
              </a:pPr>
              <a:t>380</a:t>
            </a:fld>
            <a:endParaRPr lang="cs-CZ" altLang="cs-CZ" smtClean="0">
              <a:latin typeface="Arial" pitchFamily="34" charset="0"/>
            </a:endParaRPr>
          </a:p>
        </p:txBody>
      </p:sp>
      <p:sp>
        <p:nvSpPr>
          <p:cNvPr id="729091"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9092"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1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AC0E04F-DFB6-4776-B7BF-3CCA07608A31}" type="slidenum">
              <a:rPr lang="cs-CZ" altLang="cs-CZ" smtClean="0">
                <a:latin typeface="Arial" pitchFamily="34" charset="0"/>
              </a:rPr>
              <a:pPr eaLnBrk="1" hangingPunct="1">
                <a:spcBef>
                  <a:spcPct val="0"/>
                </a:spcBef>
              </a:pPr>
              <a:t>381</a:t>
            </a:fld>
            <a:endParaRPr lang="cs-CZ" altLang="cs-CZ" smtClean="0">
              <a:latin typeface="Arial" pitchFamily="34" charset="0"/>
            </a:endParaRPr>
          </a:p>
        </p:txBody>
      </p:sp>
      <p:sp>
        <p:nvSpPr>
          <p:cNvPr id="730115"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0116"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31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041BCFA-771E-4814-AD76-8CE9B177F51F}" type="slidenum">
              <a:rPr lang="cs-CZ" altLang="cs-CZ" smtClean="0">
                <a:latin typeface="Arial" pitchFamily="34" charset="0"/>
              </a:rPr>
              <a:pPr eaLnBrk="1" hangingPunct="1">
                <a:spcBef>
                  <a:spcPct val="0"/>
                </a:spcBef>
              </a:pPr>
              <a:t>36</a:t>
            </a:fld>
            <a:endParaRPr lang="cs-CZ" altLang="cs-CZ" smtClean="0">
              <a:latin typeface="Arial" pitchFamily="34" charset="0"/>
            </a:endParaRPr>
          </a:p>
        </p:txBody>
      </p:sp>
      <p:sp>
        <p:nvSpPr>
          <p:cNvPr id="4331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31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11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68183E5-D92D-40D7-A8F4-F453E5A613D0}" type="slidenum">
              <a:rPr lang="cs-CZ" altLang="cs-CZ" smtClean="0">
                <a:latin typeface="Arial" pitchFamily="34" charset="0"/>
              </a:rPr>
              <a:pPr eaLnBrk="1" hangingPunct="1">
                <a:spcBef>
                  <a:spcPct val="0"/>
                </a:spcBef>
              </a:pPr>
              <a:t>382</a:t>
            </a:fld>
            <a:endParaRPr lang="cs-CZ" altLang="cs-CZ" smtClean="0">
              <a:latin typeface="Arial" pitchFamily="34" charset="0"/>
            </a:endParaRPr>
          </a:p>
        </p:txBody>
      </p:sp>
      <p:sp>
        <p:nvSpPr>
          <p:cNvPr id="731139"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1140"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1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62E20C0-177C-4FDA-807F-32D9E7D54DAE}" type="slidenum">
              <a:rPr lang="cs-CZ" altLang="cs-CZ" smtClean="0">
                <a:latin typeface="Arial" pitchFamily="34" charset="0"/>
              </a:rPr>
              <a:pPr eaLnBrk="1" hangingPunct="1">
                <a:spcBef>
                  <a:spcPct val="0"/>
                </a:spcBef>
              </a:pPr>
              <a:t>383</a:t>
            </a:fld>
            <a:endParaRPr lang="cs-CZ" altLang="cs-CZ" smtClean="0">
              <a:latin typeface="Arial" pitchFamily="34" charset="0"/>
            </a:endParaRPr>
          </a:p>
        </p:txBody>
      </p:sp>
      <p:sp>
        <p:nvSpPr>
          <p:cNvPr id="732163"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2164"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31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5FB4A47-285F-4C9B-B2BF-D3066CFD3EE4}" type="slidenum">
              <a:rPr lang="cs-CZ" altLang="cs-CZ" smtClean="0">
                <a:latin typeface="Arial" pitchFamily="34" charset="0"/>
              </a:rPr>
              <a:pPr eaLnBrk="1" hangingPunct="1">
                <a:spcBef>
                  <a:spcPct val="0"/>
                </a:spcBef>
              </a:pPr>
              <a:t>384</a:t>
            </a:fld>
            <a:endParaRPr lang="cs-CZ" altLang="cs-CZ" smtClean="0">
              <a:latin typeface="Arial" pitchFamily="34" charset="0"/>
            </a:endParaRPr>
          </a:p>
        </p:txBody>
      </p:sp>
      <p:sp>
        <p:nvSpPr>
          <p:cNvPr id="733187"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3188"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2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3774294-7913-489D-BC03-DF216B3F6407}" type="slidenum">
              <a:rPr lang="cs-CZ" altLang="cs-CZ" smtClean="0">
                <a:latin typeface="Arial" pitchFamily="34" charset="0"/>
              </a:rPr>
              <a:pPr eaLnBrk="1" hangingPunct="1">
                <a:spcBef>
                  <a:spcPct val="0"/>
                </a:spcBef>
              </a:pPr>
              <a:t>385</a:t>
            </a:fld>
            <a:endParaRPr lang="cs-CZ" altLang="cs-CZ" smtClean="0">
              <a:latin typeface="Arial" pitchFamily="34" charset="0"/>
            </a:endParaRPr>
          </a:p>
        </p:txBody>
      </p:sp>
      <p:sp>
        <p:nvSpPr>
          <p:cNvPr id="734211"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4212"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52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C7EF81A-3565-4909-80A9-6E43E0D89C6B}" type="slidenum">
              <a:rPr lang="cs-CZ" altLang="cs-CZ" smtClean="0">
                <a:latin typeface="Arial" pitchFamily="34" charset="0"/>
              </a:rPr>
              <a:pPr eaLnBrk="1" hangingPunct="1">
                <a:spcBef>
                  <a:spcPct val="0"/>
                </a:spcBef>
              </a:pPr>
              <a:t>386</a:t>
            </a:fld>
            <a:endParaRPr lang="cs-CZ" altLang="cs-CZ" smtClean="0">
              <a:latin typeface="Arial" pitchFamily="34" charset="0"/>
            </a:endParaRPr>
          </a:p>
        </p:txBody>
      </p:sp>
      <p:sp>
        <p:nvSpPr>
          <p:cNvPr id="735235"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5236"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62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7CA1EF6-9F64-4249-884F-53A7CA2BDEBC}" type="slidenum">
              <a:rPr lang="cs-CZ" altLang="cs-CZ" smtClean="0">
                <a:latin typeface="Arial" pitchFamily="34" charset="0"/>
              </a:rPr>
              <a:pPr eaLnBrk="1" hangingPunct="1">
                <a:spcBef>
                  <a:spcPct val="0"/>
                </a:spcBef>
              </a:pPr>
              <a:t>387</a:t>
            </a:fld>
            <a:endParaRPr lang="cs-CZ" altLang="cs-CZ" smtClean="0">
              <a:latin typeface="Arial" pitchFamily="34" charset="0"/>
            </a:endParaRPr>
          </a:p>
        </p:txBody>
      </p:sp>
      <p:sp>
        <p:nvSpPr>
          <p:cNvPr id="736259"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6260"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5691D03-AC1E-4B39-BFF0-656A743F3767}" type="slidenum">
              <a:rPr lang="cs-CZ" altLang="cs-CZ" smtClean="0">
                <a:latin typeface="Arial" pitchFamily="34" charset="0"/>
              </a:rPr>
              <a:pPr eaLnBrk="1" hangingPunct="1">
                <a:spcBef>
                  <a:spcPct val="0"/>
                </a:spcBef>
              </a:pPr>
              <a:t>388</a:t>
            </a:fld>
            <a:endParaRPr lang="cs-CZ" altLang="cs-CZ" smtClean="0">
              <a:latin typeface="Arial" pitchFamily="34" charset="0"/>
            </a:endParaRPr>
          </a:p>
        </p:txBody>
      </p:sp>
      <p:sp>
        <p:nvSpPr>
          <p:cNvPr id="737283"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7284"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83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4382C05-0618-4F55-ADA2-1628134207F5}" type="slidenum">
              <a:rPr lang="cs-CZ" altLang="cs-CZ" smtClean="0">
                <a:latin typeface="Arial" pitchFamily="34" charset="0"/>
              </a:rPr>
              <a:pPr eaLnBrk="1" hangingPunct="1">
                <a:spcBef>
                  <a:spcPct val="0"/>
                </a:spcBef>
              </a:pPr>
              <a:t>389</a:t>
            </a:fld>
            <a:endParaRPr lang="cs-CZ" altLang="cs-CZ" smtClean="0">
              <a:latin typeface="Arial" pitchFamily="34" charset="0"/>
            </a:endParaRPr>
          </a:p>
        </p:txBody>
      </p:sp>
      <p:sp>
        <p:nvSpPr>
          <p:cNvPr id="738307"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8308"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93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E2F2CE0-4C0D-4F60-BD4A-030D9034A502}" type="slidenum">
              <a:rPr lang="cs-CZ" altLang="cs-CZ" smtClean="0">
                <a:latin typeface="Arial" pitchFamily="34" charset="0"/>
              </a:rPr>
              <a:pPr eaLnBrk="1" hangingPunct="1">
                <a:spcBef>
                  <a:spcPct val="0"/>
                </a:spcBef>
              </a:pPr>
              <a:t>390</a:t>
            </a:fld>
            <a:endParaRPr lang="cs-CZ" altLang="cs-CZ" smtClean="0">
              <a:latin typeface="Arial" pitchFamily="34" charset="0"/>
            </a:endParaRPr>
          </a:p>
        </p:txBody>
      </p:sp>
      <p:sp>
        <p:nvSpPr>
          <p:cNvPr id="739331"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9332"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29CFAC7-41F6-4EAB-AC45-BF25012903C8}" type="slidenum">
              <a:rPr lang="cs-CZ" altLang="cs-CZ" smtClean="0">
                <a:latin typeface="Arial" pitchFamily="34" charset="0"/>
              </a:rPr>
              <a:pPr eaLnBrk="1" hangingPunct="1">
                <a:spcBef>
                  <a:spcPct val="0"/>
                </a:spcBef>
              </a:pPr>
              <a:t>391</a:t>
            </a:fld>
            <a:endParaRPr lang="cs-CZ" altLang="cs-CZ" smtClean="0">
              <a:latin typeface="Arial" pitchFamily="34" charset="0"/>
            </a:endParaRPr>
          </a:p>
        </p:txBody>
      </p:sp>
      <p:sp>
        <p:nvSpPr>
          <p:cNvPr id="740355"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0356"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6FC6C26-7FBA-451D-B146-79763E052F50}" type="slidenum">
              <a:rPr lang="cs-CZ" altLang="cs-CZ" smtClean="0">
                <a:latin typeface="Arial" pitchFamily="34" charset="0"/>
              </a:rPr>
              <a:pPr eaLnBrk="1" hangingPunct="1">
                <a:spcBef>
                  <a:spcPct val="0"/>
                </a:spcBef>
              </a:pPr>
              <a:t>37</a:t>
            </a:fld>
            <a:endParaRPr lang="cs-CZ" altLang="cs-CZ" smtClean="0">
              <a:latin typeface="Arial" pitchFamily="34" charset="0"/>
            </a:endParaRPr>
          </a:p>
        </p:txBody>
      </p:sp>
      <p:sp>
        <p:nvSpPr>
          <p:cNvPr id="4341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41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29CFAC7-41F6-4EAB-AC45-BF25012903C8}" type="slidenum">
              <a:rPr lang="cs-CZ" altLang="cs-CZ" smtClean="0">
                <a:latin typeface="Arial" pitchFamily="34" charset="0"/>
              </a:rPr>
              <a:pPr eaLnBrk="1" hangingPunct="1">
                <a:spcBef>
                  <a:spcPct val="0"/>
                </a:spcBef>
              </a:pPr>
              <a:t>392</a:t>
            </a:fld>
            <a:endParaRPr lang="cs-CZ" altLang="cs-CZ" smtClean="0">
              <a:latin typeface="Arial" pitchFamily="34" charset="0"/>
            </a:endParaRPr>
          </a:p>
        </p:txBody>
      </p:sp>
      <p:sp>
        <p:nvSpPr>
          <p:cNvPr id="740355"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0356"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13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3718F1A-C2B6-46D9-A86F-04C167A12716}" type="slidenum">
              <a:rPr lang="cs-CZ" altLang="cs-CZ" smtClean="0">
                <a:latin typeface="Arial" pitchFamily="34" charset="0"/>
              </a:rPr>
              <a:pPr eaLnBrk="1" hangingPunct="1">
                <a:spcBef>
                  <a:spcPct val="0"/>
                </a:spcBef>
              </a:pPr>
              <a:t>393</a:t>
            </a:fld>
            <a:endParaRPr lang="cs-CZ" altLang="cs-CZ" smtClean="0">
              <a:latin typeface="Arial" pitchFamily="34" charset="0"/>
            </a:endParaRPr>
          </a:p>
        </p:txBody>
      </p:sp>
      <p:sp>
        <p:nvSpPr>
          <p:cNvPr id="741379"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1380"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24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F60AC97-19B8-4528-8DBA-3C96975DC1ED}" type="slidenum">
              <a:rPr lang="cs-CZ" altLang="cs-CZ" smtClean="0">
                <a:latin typeface="Arial" pitchFamily="34" charset="0"/>
              </a:rPr>
              <a:pPr eaLnBrk="1" hangingPunct="1">
                <a:spcBef>
                  <a:spcPct val="0"/>
                </a:spcBef>
              </a:pPr>
              <a:t>394</a:t>
            </a:fld>
            <a:endParaRPr lang="cs-CZ" altLang="cs-CZ" smtClean="0">
              <a:latin typeface="Arial" pitchFamily="34" charset="0"/>
            </a:endParaRPr>
          </a:p>
        </p:txBody>
      </p:sp>
      <p:sp>
        <p:nvSpPr>
          <p:cNvPr id="742403"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2404"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34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E376AAB-289A-424E-9BC5-34C95F5DF902}" type="slidenum">
              <a:rPr lang="cs-CZ" altLang="cs-CZ" smtClean="0">
                <a:latin typeface="Arial" pitchFamily="34" charset="0"/>
              </a:rPr>
              <a:pPr eaLnBrk="1" hangingPunct="1">
                <a:spcBef>
                  <a:spcPct val="0"/>
                </a:spcBef>
              </a:pPr>
              <a:t>395</a:t>
            </a:fld>
            <a:endParaRPr lang="cs-CZ" altLang="cs-CZ" smtClean="0">
              <a:latin typeface="Arial" pitchFamily="34" charset="0"/>
            </a:endParaRPr>
          </a:p>
        </p:txBody>
      </p:sp>
      <p:sp>
        <p:nvSpPr>
          <p:cNvPr id="743427"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3428"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44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1AC13AFE-6A2F-4FD3-81E2-76B53C02744D}" type="slidenum">
              <a:rPr lang="cs-CZ" altLang="cs-CZ" smtClean="0">
                <a:latin typeface="Arial" pitchFamily="34" charset="0"/>
              </a:rPr>
              <a:pPr eaLnBrk="1" hangingPunct="1">
                <a:spcBef>
                  <a:spcPct val="0"/>
                </a:spcBef>
              </a:pPr>
              <a:t>396</a:t>
            </a:fld>
            <a:endParaRPr lang="cs-CZ" altLang="cs-CZ" smtClean="0">
              <a:latin typeface="Arial" pitchFamily="34" charset="0"/>
            </a:endParaRPr>
          </a:p>
        </p:txBody>
      </p:sp>
      <p:sp>
        <p:nvSpPr>
          <p:cNvPr id="744451"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4452"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54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1D2D53F-3346-468C-8992-D841D83F3B3E}" type="slidenum">
              <a:rPr lang="cs-CZ" altLang="cs-CZ" smtClean="0">
                <a:latin typeface="Arial" pitchFamily="34" charset="0"/>
              </a:rPr>
              <a:pPr eaLnBrk="1" hangingPunct="1">
                <a:spcBef>
                  <a:spcPct val="0"/>
                </a:spcBef>
              </a:pPr>
              <a:t>397</a:t>
            </a:fld>
            <a:endParaRPr lang="cs-CZ" altLang="cs-CZ" smtClean="0">
              <a:latin typeface="Arial" pitchFamily="34" charset="0"/>
            </a:endParaRPr>
          </a:p>
        </p:txBody>
      </p:sp>
      <p:sp>
        <p:nvSpPr>
          <p:cNvPr id="745475" name="Text Box 1"/>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5476" name="Rectangle 2"/>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64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2AECDD0-AF79-4B5B-9CA7-A14D35D6A1F2}" type="slidenum">
              <a:rPr lang="cs-CZ" altLang="cs-CZ" smtClean="0">
                <a:latin typeface="Arial" pitchFamily="34" charset="0"/>
              </a:rPr>
              <a:pPr eaLnBrk="1" hangingPunct="1">
                <a:spcBef>
                  <a:spcPct val="0"/>
                </a:spcBef>
              </a:pPr>
              <a:t>398</a:t>
            </a:fld>
            <a:endParaRPr lang="cs-CZ" altLang="cs-CZ" smtClean="0">
              <a:latin typeface="Arial" pitchFamily="34" charset="0"/>
            </a:endParaRPr>
          </a:p>
        </p:txBody>
      </p:sp>
      <p:sp>
        <p:nvSpPr>
          <p:cNvPr id="7464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65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192E633-99D6-4352-AEA8-D9D3EF40DA53}" type="slidenum">
              <a:rPr lang="cs-CZ" altLang="cs-CZ" smtClean="0">
                <a:latin typeface="Arial" pitchFamily="34" charset="0"/>
              </a:rPr>
              <a:pPr eaLnBrk="1" hangingPunct="1">
                <a:spcBef>
                  <a:spcPct val="0"/>
                </a:spcBef>
              </a:pPr>
              <a:t>399</a:t>
            </a:fld>
            <a:endParaRPr lang="cs-CZ" altLang="cs-CZ" smtClean="0">
              <a:latin typeface="Arial" pitchFamily="34" charset="0"/>
            </a:endParaRPr>
          </a:p>
        </p:txBody>
      </p:sp>
      <p:sp>
        <p:nvSpPr>
          <p:cNvPr id="7475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75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85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9FDAD3D-9940-4A74-864D-F4C1203CBC2B}" type="slidenum">
              <a:rPr lang="cs-CZ" altLang="cs-CZ" smtClean="0">
                <a:latin typeface="Arial" pitchFamily="34" charset="0"/>
              </a:rPr>
              <a:pPr eaLnBrk="1" hangingPunct="1">
                <a:spcBef>
                  <a:spcPct val="0"/>
                </a:spcBef>
              </a:pPr>
              <a:t>400</a:t>
            </a:fld>
            <a:endParaRPr lang="cs-CZ" altLang="cs-CZ" smtClean="0">
              <a:latin typeface="Arial" pitchFamily="34" charset="0"/>
            </a:endParaRPr>
          </a:p>
        </p:txBody>
      </p:sp>
      <p:sp>
        <p:nvSpPr>
          <p:cNvPr id="7485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85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95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9D4C09A-7A2B-43FD-A633-3AE4D772A794}" type="slidenum">
              <a:rPr lang="cs-CZ" altLang="cs-CZ" smtClean="0">
                <a:latin typeface="Arial" pitchFamily="34" charset="0"/>
              </a:rPr>
              <a:pPr eaLnBrk="1" hangingPunct="1">
                <a:spcBef>
                  <a:spcPct val="0"/>
                </a:spcBef>
              </a:pPr>
              <a:t>401</a:t>
            </a:fld>
            <a:endParaRPr lang="cs-CZ" altLang="cs-CZ" smtClean="0">
              <a:latin typeface="Arial" pitchFamily="34" charset="0"/>
            </a:endParaRPr>
          </a:p>
        </p:txBody>
      </p:sp>
      <p:sp>
        <p:nvSpPr>
          <p:cNvPr id="7495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95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52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1CD58AD-1562-4B3A-92E0-F74FFA486565}" type="slidenum">
              <a:rPr lang="cs-CZ" altLang="cs-CZ" smtClean="0">
                <a:latin typeface="Arial" pitchFamily="34" charset="0"/>
              </a:rPr>
              <a:pPr eaLnBrk="1" hangingPunct="1">
                <a:spcBef>
                  <a:spcPct val="0"/>
                </a:spcBef>
              </a:pPr>
              <a:t>38</a:t>
            </a:fld>
            <a:endParaRPr lang="cs-CZ" altLang="cs-CZ" smtClean="0">
              <a:latin typeface="Arial" pitchFamily="34" charset="0"/>
            </a:endParaRPr>
          </a:p>
        </p:txBody>
      </p:sp>
      <p:sp>
        <p:nvSpPr>
          <p:cNvPr id="4352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52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5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AF9551A-F596-4819-8644-D58396BE6D3E}" type="slidenum">
              <a:rPr lang="cs-CZ" altLang="cs-CZ" smtClean="0">
                <a:latin typeface="Arial" pitchFamily="34" charset="0"/>
              </a:rPr>
              <a:pPr eaLnBrk="1" hangingPunct="1">
                <a:spcBef>
                  <a:spcPct val="0"/>
                </a:spcBef>
              </a:pPr>
              <a:t>402</a:t>
            </a:fld>
            <a:endParaRPr lang="cs-CZ" altLang="cs-CZ" smtClean="0">
              <a:latin typeface="Arial" pitchFamily="34" charset="0"/>
            </a:endParaRPr>
          </a:p>
        </p:txBody>
      </p:sp>
      <p:sp>
        <p:nvSpPr>
          <p:cNvPr id="7505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05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16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63A7641-4E09-4059-9256-67D6C6F7AC98}" type="slidenum">
              <a:rPr lang="cs-CZ" altLang="cs-CZ" smtClean="0">
                <a:latin typeface="Arial" pitchFamily="34" charset="0"/>
              </a:rPr>
              <a:pPr eaLnBrk="1" hangingPunct="1">
                <a:spcBef>
                  <a:spcPct val="0"/>
                </a:spcBef>
              </a:pPr>
              <a:t>403</a:t>
            </a:fld>
            <a:endParaRPr lang="cs-CZ" altLang="cs-CZ" smtClean="0">
              <a:latin typeface="Arial" pitchFamily="34" charset="0"/>
            </a:endParaRPr>
          </a:p>
        </p:txBody>
      </p:sp>
      <p:sp>
        <p:nvSpPr>
          <p:cNvPr id="7516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16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26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1554F2D-7195-474D-A7AE-19688D6F1C4C}" type="slidenum">
              <a:rPr lang="cs-CZ" altLang="cs-CZ" smtClean="0">
                <a:latin typeface="Arial" pitchFamily="34" charset="0"/>
              </a:rPr>
              <a:pPr eaLnBrk="1" hangingPunct="1">
                <a:spcBef>
                  <a:spcPct val="0"/>
                </a:spcBef>
              </a:pPr>
              <a:t>404</a:t>
            </a:fld>
            <a:endParaRPr lang="cs-CZ" altLang="cs-CZ" smtClean="0">
              <a:latin typeface="Arial" pitchFamily="34" charset="0"/>
            </a:endParaRPr>
          </a:p>
        </p:txBody>
      </p:sp>
      <p:sp>
        <p:nvSpPr>
          <p:cNvPr id="7526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26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36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8A2106B-2DE5-49FC-B7BF-AC9874E59732}" type="slidenum">
              <a:rPr lang="cs-CZ" altLang="cs-CZ" smtClean="0">
                <a:latin typeface="Arial" pitchFamily="34" charset="0"/>
              </a:rPr>
              <a:pPr eaLnBrk="1" hangingPunct="1">
                <a:spcBef>
                  <a:spcPct val="0"/>
                </a:spcBef>
              </a:pPr>
              <a:t>405</a:t>
            </a:fld>
            <a:endParaRPr lang="cs-CZ" altLang="cs-CZ" smtClean="0">
              <a:latin typeface="Arial" pitchFamily="34" charset="0"/>
            </a:endParaRPr>
          </a:p>
        </p:txBody>
      </p:sp>
      <p:sp>
        <p:nvSpPr>
          <p:cNvPr id="7536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36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46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33BA314-C3E4-46FC-A6D7-FA6A0CE1F42A}" type="slidenum">
              <a:rPr lang="cs-CZ" altLang="cs-CZ" smtClean="0">
                <a:latin typeface="Arial" pitchFamily="34" charset="0"/>
              </a:rPr>
              <a:pPr eaLnBrk="1" hangingPunct="1">
                <a:spcBef>
                  <a:spcPct val="0"/>
                </a:spcBef>
              </a:pPr>
              <a:t>406</a:t>
            </a:fld>
            <a:endParaRPr lang="cs-CZ" altLang="cs-CZ" smtClean="0">
              <a:latin typeface="Arial" pitchFamily="34" charset="0"/>
            </a:endParaRPr>
          </a:p>
        </p:txBody>
      </p:sp>
      <p:sp>
        <p:nvSpPr>
          <p:cNvPr id="7546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46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57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130E0CC-FFBD-418D-B0A8-70873DD3337D}" type="slidenum">
              <a:rPr lang="cs-CZ" altLang="cs-CZ" smtClean="0">
                <a:latin typeface="Arial" pitchFamily="34" charset="0"/>
              </a:rPr>
              <a:pPr eaLnBrk="1" hangingPunct="1">
                <a:spcBef>
                  <a:spcPct val="0"/>
                </a:spcBef>
              </a:pPr>
              <a:t>407</a:t>
            </a:fld>
            <a:endParaRPr lang="cs-CZ" altLang="cs-CZ" smtClean="0">
              <a:latin typeface="Arial" pitchFamily="34" charset="0"/>
            </a:endParaRPr>
          </a:p>
        </p:txBody>
      </p:sp>
      <p:sp>
        <p:nvSpPr>
          <p:cNvPr id="7557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57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67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0EEAF6A-835F-4E31-A11D-3501398BC709}" type="slidenum">
              <a:rPr lang="cs-CZ" altLang="cs-CZ" smtClean="0">
                <a:latin typeface="Arial" pitchFamily="34" charset="0"/>
              </a:rPr>
              <a:pPr eaLnBrk="1" hangingPunct="1">
                <a:spcBef>
                  <a:spcPct val="0"/>
                </a:spcBef>
              </a:pPr>
              <a:t>408</a:t>
            </a:fld>
            <a:endParaRPr lang="cs-CZ" altLang="cs-CZ" smtClean="0">
              <a:latin typeface="Arial" pitchFamily="34" charset="0"/>
            </a:endParaRPr>
          </a:p>
        </p:txBody>
      </p:sp>
      <p:sp>
        <p:nvSpPr>
          <p:cNvPr id="7567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67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211A260-DAC8-4834-9D12-6D7313813201}" type="slidenum">
              <a:rPr lang="cs-CZ" altLang="cs-CZ" smtClean="0">
                <a:latin typeface="Arial" pitchFamily="34" charset="0"/>
              </a:rPr>
              <a:pPr eaLnBrk="1" hangingPunct="1">
                <a:spcBef>
                  <a:spcPct val="0"/>
                </a:spcBef>
              </a:pPr>
              <a:t>409</a:t>
            </a:fld>
            <a:endParaRPr lang="cs-CZ" altLang="cs-CZ" smtClean="0">
              <a:latin typeface="Arial" pitchFamily="34" charset="0"/>
            </a:endParaRPr>
          </a:p>
        </p:txBody>
      </p:sp>
      <p:sp>
        <p:nvSpPr>
          <p:cNvPr id="7577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77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87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93E8E3E-4F9F-4C1A-BBCA-5DFA4E5947FA}" type="slidenum">
              <a:rPr lang="cs-CZ" altLang="cs-CZ" smtClean="0">
                <a:latin typeface="Arial" pitchFamily="34" charset="0"/>
              </a:rPr>
              <a:pPr eaLnBrk="1" hangingPunct="1">
                <a:spcBef>
                  <a:spcPct val="0"/>
                </a:spcBef>
              </a:pPr>
              <a:t>410</a:t>
            </a:fld>
            <a:endParaRPr lang="cs-CZ" altLang="cs-CZ" smtClean="0">
              <a:latin typeface="Arial" pitchFamily="34" charset="0"/>
            </a:endParaRPr>
          </a:p>
        </p:txBody>
      </p:sp>
      <p:sp>
        <p:nvSpPr>
          <p:cNvPr id="7587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87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98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63323FF-3835-43BE-93F2-C2E42C597F01}" type="slidenum">
              <a:rPr lang="cs-CZ" altLang="cs-CZ" smtClean="0">
                <a:latin typeface="Arial" pitchFamily="34" charset="0"/>
              </a:rPr>
              <a:pPr eaLnBrk="1" hangingPunct="1">
                <a:spcBef>
                  <a:spcPct val="0"/>
                </a:spcBef>
              </a:pPr>
              <a:t>411</a:t>
            </a:fld>
            <a:endParaRPr lang="cs-CZ" altLang="cs-CZ" smtClean="0">
              <a:latin typeface="Arial" pitchFamily="34" charset="0"/>
            </a:endParaRPr>
          </a:p>
        </p:txBody>
      </p:sp>
      <p:sp>
        <p:nvSpPr>
          <p:cNvPr id="7598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98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46C911D-600B-4548-BEDF-D4C6CBC8C8D6}" type="slidenum">
              <a:rPr lang="cs-CZ" altLang="cs-CZ" smtClean="0">
                <a:latin typeface="Arial" pitchFamily="34" charset="0"/>
              </a:rPr>
              <a:pPr eaLnBrk="1" hangingPunct="1">
                <a:spcBef>
                  <a:spcPct val="0"/>
                </a:spcBef>
              </a:pPr>
              <a:t>39</a:t>
            </a:fld>
            <a:endParaRPr lang="cs-CZ" altLang="cs-CZ" smtClean="0">
              <a:latin typeface="Arial" pitchFamily="34" charset="0"/>
            </a:endParaRPr>
          </a:p>
        </p:txBody>
      </p:sp>
      <p:sp>
        <p:nvSpPr>
          <p:cNvPr id="4362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62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08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022F3FB-BCCF-4653-A93C-B7C107BF7634}" type="slidenum">
              <a:rPr lang="cs-CZ" altLang="cs-CZ" smtClean="0">
                <a:latin typeface="Arial" pitchFamily="34" charset="0"/>
              </a:rPr>
              <a:pPr eaLnBrk="1" hangingPunct="1">
                <a:spcBef>
                  <a:spcPct val="0"/>
                </a:spcBef>
              </a:pPr>
              <a:t>412</a:t>
            </a:fld>
            <a:endParaRPr lang="cs-CZ" altLang="cs-CZ" smtClean="0">
              <a:latin typeface="Arial" pitchFamily="34" charset="0"/>
            </a:endParaRPr>
          </a:p>
        </p:txBody>
      </p:sp>
      <p:sp>
        <p:nvSpPr>
          <p:cNvPr id="7608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08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18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FEE906E-D8C5-47DB-AE3C-B244A78717B8}" type="slidenum">
              <a:rPr lang="cs-CZ" altLang="cs-CZ" smtClean="0">
                <a:latin typeface="Arial" pitchFamily="34" charset="0"/>
              </a:rPr>
              <a:pPr eaLnBrk="1" hangingPunct="1">
                <a:spcBef>
                  <a:spcPct val="0"/>
                </a:spcBef>
              </a:pPr>
              <a:t>413</a:t>
            </a:fld>
            <a:endParaRPr lang="cs-CZ" altLang="cs-CZ" smtClean="0">
              <a:latin typeface="Arial" pitchFamily="34" charset="0"/>
            </a:endParaRPr>
          </a:p>
        </p:txBody>
      </p:sp>
      <p:sp>
        <p:nvSpPr>
          <p:cNvPr id="7618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18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2882"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DEBC582-7BDF-4054-8478-28309DACC651}" type="slidenum">
              <a:rPr lang="cs-CZ" altLang="cs-CZ">
                <a:latin typeface="Arial" pitchFamily="34" charset="0"/>
              </a:rPr>
              <a:pPr algn="r" eaLnBrk="1" hangingPunct="1">
                <a:spcBef>
                  <a:spcPct val="0"/>
                </a:spcBef>
              </a:pPr>
              <a:t>414</a:t>
            </a:fld>
            <a:endParaRPr lang="cs-CZ" altLang="cs-CZ">
              <a:latin typeface="Arial" pitchFamily="34" charset="0"/>
            </a:endParaRPr>
          </a:p>
        </p:txBody>
      </p:sp>
      <p:sp>
        <p:nvSpPr>
          <p:cNvPr id="7628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28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3906"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800444F9-77DC-4249-AB18-5A9975FF7490}" type="slidenum">
              <a:rPr lang="cs-CZ" altLang="cs-CZ">
                <a:latin typeface="Arial" pitchFamily="34" charset="0"/>
              </a:rPr>
              <a:pPr algn="r" eaLnBrk="1" hangingPunct="1">
                <a:spcBef>
                  <a:spcPct val="0"/>
                </a:spcBef>
              </a:pPr>
              <a:t>415</a:t>
            </a:fld>
            <a:endParaRPr lang="cs-CZ" altLang="cs-CZ">
              <a:latin typeface="Arial" pitchFamily="34" charset="0"/>
            </a:endParaRPr>
          </a:p>
        </p:txBody>
      </p:sp>
      <p:sp>
        <p:nvSpPr>
          <p:cNvPr id="7639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39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4930"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8259A7D2-49B4-4240-B1EF-3FC487078920}" type="slidenum">
              <a:rPr lang="cs-CZ" altLang="cs-CZ">
                <a:latin typeface="Arial" pitchFamily="34" charset="0"/>
              </a:rPr>
              <a:pPr algn="r" eaLnBrk="1" hangingPunct="1">
                <a:spcBef>
                  <a:spcPct val="0"/>
                </a:spcBef>
              </a:pPr>
              <a:t>416</a:t>
            </a:fld>
            <a:endParaRPr lang="cs-CZ" altLang="cs-CZ">
              <a:latin typeface="Arial" pitchFamily="34" charset="0"/>
            </a:endParaRPr>
          </a:p>
        </p:txBody>
      </p:sp>
      <p:sp>
        <p:nvSpPr>
          <p:cNvPr id="7649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49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5954"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D58CA0E-D86B-4283-A79C-4D213004611B}" type="slidenum">
              <a:rPr lang="cs-CZ" altLang="cs-CZ">
                <a:latin typeface="Arial" pitchFamily="34" charset="0"/>
              </a:rPr>
              <a:pPr algn="r" eaLnBrk="1" hangingPunct="1">
                <a:spcBef>
                  <a:spcPct val="0"/>
                </a:spcBef>
              </a:pPr>
              <a:t>417</a:t>
            </a:fld>
            <a:endParaRPr lang="cs-CZ" altLang="cs-CZ">
              <a:latin typeface="Arial" pitchFamily="34" charset="0"/>
            </a:endParaRPr>
          </a:p>
        </p:txBody>
      </p:sp>
      <p:sp>
        <p:nvSpPr>
          <p:cNvPr id="7659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59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6978"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8C82FE6-4651-498D-947E-7C79B4F2D4C2}" type="slidenum">
              <a:rPr lang="cs-CZ" altLang="cs-CZ">
                <a:latin typeface="Arial" pitchFamily="34" charset="0"/>
              </a:rPr>
              <a:pPr algn="r" eaLnBrk="1" hangingPunct="1">
                <a:spcBef>
                  <a:spcPct val="0"/>
                </a:spcBef>
              </a:pPr>
              <a:t>418</a:t>
            </a:fld>
            <a:endParaRPr lang="cs-CZ" altLang="cs-CZ">
              <a:latin typeface="Arial" pitchFamily="34" charset="0"/>
            </a:endParaRPr>
          </a:p>
        </p:txBody>
      </p:sp>
      <p:sp>
        <p:nvSpPr>
          <p:cNvPr id="7669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69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02"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FB4FFEA-8D31-458F-9EDE-346D44C99679}" type="slidenum">
              <a:rPr lang="cs-CZ" altLang="cs-CZ">
                <a:latin typeface="Arial" pitchFamily="34" charset="0"/>
              </a:rPr>
              <a:pPr algn="r" eaLnBrk="1" hangingPunct="1">
                <a:spcBef>
                  <a:spcPct val="0"/>
                </a:spcBef>
              </a:pPr>
              <a:t>419</a:t>
            </a:fld>
            <a:endParaRPr lang="cs-CZ" altLang="cs-CZ">
              <a:latin typeface="Arial" pitchFamily="34" charset="0"/>
            </a:endParaRPr>
          </a:p>
        </p:txBody>
      </p:sp>
      <p:sp>
        <p:nvSpPr>
          <p:cNvPr id="7680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80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9026"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1B6BBF0-6B03-4887-BA2C-87BB7A191748}" type="slidenum">
              <a:rPr lang="cs-CZ" altLang="cs-CZ">
                <a:latin typeface="Arial" pitchFamily="34" charset="0"/>
              </a:rPr>
              <a:pPr algn="r" eaLnBrk="1" hangingPunct="1">
                <a:spcBef>
                  <a:spcPct val="0"/>
                </a:spcBef>
              </a:pPr>
              <a:t>420</a:t>
            </a:fld>
            <a:endParaRPr lang="cs-CZ" altLang="cs-CZ">
              <a:latin typeface="Arial" pitchFamily="34" charset="0"/>
            </a:endParaRPr>
          </a:p>
        </p:txBody>
      </p:sp>
      <p:sp>
        <p:nvSpPr>
          <p:cNvPr id="7690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90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0050"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9030AF6-8D16-471D-BAA1-A2C4D227C1AD}" type="slidenum">
              <a:rPr lang="cs-CZ" altLang="cs-CZ">
                <a:latin typeface="Arial" pitchFamily="34" charset="0"/>
              </a:rPr>
              <a:pPr algn="r" eaLnBrk="1" hangingPunct="1">
                <a:spcBef>
                  <a:spcPct val="0"/>
                </a:spcBef>
              </a:pPr>
              <a:t>421</a:t>
            </a:fld>
            <a:endParaRPr lang="cs-CZ" altLang="cs-CZ">
              <a:latin typeface="Arial" pitchFamily="34" charset="0"/>
            </a:endParaRPr>
          </a:p>
        </p:txBody>
      </p:sp>
      <p:sp>
        <p:nvSpPr>
          <p:cNvPr id="7700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00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2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E92485D-38B4-4D74-900B-6D0687FA1075}" type="slidenum">
              <a:rPr lang="cs-CZ" altLang="cs-CZ" smtClean="0">
                <a:latin typeface="Arial" pitchFamily="34" charset="0"/>
              </a:rPr>
              <a:pPr eaLnBrk="1" hangingPunct="1">
                <a:spcBef>
                  <a:spcPct val="0"/>
                </a:spcBef>
              </a:pPr>
              <a:t>40</a:t>
            </a:fld>
            <a:endParaRPr lang="cs-CZ" altLang="cs-CZ" smtClean="0">
              <a:latin typeface="Arial" pitchFamily="34" charset="0"/>
            </a:endParaRPr>
          </a:p>
        </p:txBody>
      </p:sp>
      <p:sp>
        <p:nvSpPr>
          <p:cNvPr id="4372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72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1074"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E7DA96B4-7836-4D21-A071-C6F5E424863A}" type="slidenum">
              <a:rPr lang="cs-CZ" altLang="cs-CZ">
                <a:latin typeface="Arial" pitchFamily="34" charset="0"/>
              </a:rPr>
              <a:pPr algn="r" eaLnBrk="1" hangingPunct="1">
                <a:spcBef>
                  <a:spcPct val="0"/>
                </a:spcBef>
              </a:pPr>
              <a:t>422</a:t>
            </a:fld>
            <a:endParaRPr lang="cs-CZ" altLang="cs-CZ">
              <a:latin typeface="Arial" pitchFamily="34" charset="0"/>
            </a:endParaRPr>
          </a:p>
        </p:txBody>
      </p:sp>
      <p:sp>
        <p:nvSpPr>
          <p:cNvPr id="7710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10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2098"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B977508-9864-41B5-840E-2819C02D42CA}" type="slidenum">
              <a:rPr lang="cs-CZ" altLang="cs-CZ">
                <a:latin typeface="Arial" pitchFamily="34" charset="0"/>
              </a:rPr>
              <a:pPr algn="r" eaLnBrk="1" hangingPunct="1">
                <a:spcBef>
                  <a:spcPct val="0"/>
                </a:spcBef>
              </a:pPr>
              <a:t>423</a:t>
            </a:fld>
            <a:endParaRPr lang="cs-CZ" altLang="cs-CZ">
              <a:latin typeface="Arial" pitchFamily="34" charset="0"/>
            </a:endParaRPr>
          </a:p>
        </p:txBody>
      </p:sp>
      <p:sp>
        <p:nvSpPr>
          <p:cNvPr id="7720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21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3122"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3E2D4C87-C032-423F-AA3C-FA9EE37BCCBB}" type="slidenum">
              <a:rPr lang="cs-CZ" altLang="cs-CZ">
                <a:latin typeface="Arial" pitchFamily="34" charset="0"/>
              </a:rPr>
              <a:pPr algn="r" eaLnBrk="1" hangingPunct="1">
                <a:spcBef>
                  <a:spcPct val="0"/>
                </a:spcBef>
              </a:pPr>
              <a:t>424</a:t>
            </a:fld>
            <a:endParaRPr lang="cs-CZ" altLang="cs-CZ">
              <a:latin typeface="Arial" pitchFamily="34" charset="0"/>
            </a:endParaRPr>
          </a:p>
        </p:txBody>
      </p:sp>
      <p:sp>
        <p:nvSpPr>
          <p:cNvPr id="7731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31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7218"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6D17B941-04F1-4614-8E82-35AD46B7593C}" type="slidenum">
              <a:rPr lang="cs-CZ" altLang="cs-CZ">
                <a:latin typeface="Arial" pitchFamily="34" charset="0"/>
              </a:rPr>
              <a:pPr algn="r" eaLnBrk="1" hangingPunct="1">
                <a:spcBef>
                  <a:spcPct val="0"/>
                </a:spcBef>
              </a:pPr>
              <a:t>425</a:t>
            </a:fld>
            <a:endParaRPr lang="cs-CZ" altLang="cs-CZ">
              <a:latin typeface="Arial" pitchFamily="34" charset="0"/>
            </a:endParaRPr>
          </a:p>
        </p:txBody>
      </p:sp>
      <p:sp>
        <p:nvSpPr>
          <p:cNvPr id="7772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72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42"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A468F0C4-C2C0-42D7-9414-4B4C4FCBE03D}" type="slidenum">
              <a:rPr lang="cs-CZ" altLang="cs-CZ">
                <a:latin typeface="Arial" pitchFamily="34" charset="0"/>
              </a:rPr>
              <a:pPr algn="r" eaLnBrk="1" hangingPunct="1">
                <a:spcBef>
                  <a:spcPct val="0"/>
                </a:spcBef>
              </a:pPr>
              <a:t>426</a:t>
            </a:fld>
            <a:endParaRPr lang="cs-CZ" altLang="cs-CZ">
              <a:latin typeface="Arial" pitchFamily="34" charset="0"/>
            </a:endParaRPr>
          </a:p>
        </p:txBody>
      </p:sp>
      <p:sp>
        <p:nvSpPr>
          <p:cNvPr id="7782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82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9266"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3A403F28-EF23-49C4-B4D7-011ED0DE6AF7}" type="slidenum">
              <a:rPr lang="cs-CZ" altLang="cs-CZ">
                <a:latin typeface="Arial" pitchFamily="34" charset="0"/>
              </a:rPr>
              <a:pPr algn="r" eaLnBrk="1" hangingPunct="1">
                <a:spcBef>
                  <a:spcPct val="0"/>
                </a:spcBef>
              </a:pPr>
              <a:t>427</a:t>
            </a:fld>
            <a:endParaRPr lang="cs-CZ" altLang="cs-CZ">
              <a:latin typeface="Arial" pitchFamily="34" charset="0"/>
            </a:endParaRPr>
          </a:p>
        </p:txBody>
      </p:sp>
      <p:sp>
        <p:nvSpPr>
          <p:cNvPr id="7792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92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0290"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BD011042-2228-4E2E-9427-61A9BA244717}" type="slidenum">
              <a:rPr lang="cs-CZ" altLang="cs-CZ">
                <a:latin typeface="Arial" pitchFamily="34" charset="0"/>
              </a:rPr>
              <a:pPr algn="r" eaLnBrk="1" hangingPunct="1">
                <a:spcBef>
                  <a:spcPct val="0"/>
                </a:spcBef>
              </a:pPr>
              <a:t>428</a:t>
            </a:fld>
            <a:endParaRPr lang="cs-CZ" altLang="cs-CZ">
              <a:latin typeface="Arial" pitchFamily="34" charset="0"/>
            </a:endParaRPr>
          </a:p>
        </p:txBody>
      </p:sp>
      <p:sp>
        <p:nvSpPr>
          <p:cNvPr id="7802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802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1314"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E1E237DF-4CC2-4BC2-8A35-C8A1A5C683B7}" type="slidenum">
              <a:rPr lang="cs-CZ" altLang="cs-CZ">
                <a:latin typeface="Arial" pitchFamily="34" charset="0"/>
              </a:rPr>
              <a:pPr algn="r" eaLnBrk="1" hangingPunct="1">
                <a:spcBef>
                  <a:spcPct val="0"/>
                </a:spcBef>
              </a:pPr>
              <a:t>429</a:t>
            </a:fld>
            <a:endParaRPr lang="cs-CZ" altLang="cs-CZ">
              <a:latin typeface="Arial" pitchFamily="34" charset="0"/>
            </a:endParaRPr>
          </a:p>
        </p:txBody>
      </p:sp>
      <p:sp>
        <p:nvSpPr>
          <p:cNvPr id="7813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813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2338" name="Rectangle 15"/>
          <p:cNvSpPr txBox="1">
            <a:spLocks noGrp="1" noChangeArrowheads="1"/>
          </p:cNvSpPr>
          <p:nvPr/>
        </p:nvSpPr>
        <p:spPr bwMode="auto">
          <a:xfrm>
            <a:off x="3841750" y="9426575"/>
            <a:ext cx="29241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86E96CC-E388-4C7E-B965-BA56E17238AE}" type="slidenum">
              <a:rPr lang="cs-CZ" altLang="cs-CZ">
                <a:latin typeface="Arial" pitchFamily="34" charset="0"/>
              </a:rPr>
              <a:pPr algn="r" eaLnBrk="1" hangingPunct="1">
                <a:spcBef>
                  <a:spcPct val="0"/>
                </a:spcBef>
              </a:pPr>
              <a:t>430</a:t>
            </a:fld>
            <a:endParaRPr lang="cs-CZ" altLang="cs-CZ">
              <a:latin typeface="Arial" pitchFamily="34" charset="0"/>
            </a:endParaRPr>
          </a:p>
        </p:txBody>
      </p:sp>
      <p:sp>
        <p:nvSpPr>
          <p:cNvPr id="7823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823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33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1FDEAD3-3307-40C8-A60B-0BE02B4C9F7F}" type="slidenum">
              <a:rPr lang="cs-CZ" altLang="cs-CZ" smtClean="0">
                <a:latin typeface="Arial" pitchFamily="34" charset="0"/>
              </a:rPr>
              <a:pPr eaLnBrk="1" hangingPunct="1">
                <a:spcBef>
                  <a:spcPct val="0"/>
                </a:spcBef>
              </a:pPr>
              <a:t>431</a:t>
            </a:fld>
            <a:endParaRPr lang="cs-CZ" altLang="cs-CZ" smtClean="0">
              <a:latin typeface="Arial" pitchFamily="34" charset="0"/>
            </a:endParaRPr>
          </a:p>
        </p:txBody>
      </p:sp>
      <p:sp>
        <p:nvSpPr>
          <p:cNvPr id="7833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833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D2A96BB-5F51-44D6-BADF-2060A2397E6E}" type="slidenum">
              <a:rPr lang="cs-CZ" altLang="cs-CZ" smtClean="0">
                <a:latin typeface="Arial" pitchFamily="34" charset="0"/>
              </a:rPr>
              <a:pPr eaLnBrk="1" hangingPunct="1">
                <a:spcBef>
                  <a:spcPct val="0"/>
                </a:spcBef>
              </a:pPr>
              <a:t>5</a:t>
            </a:fld>
            <a:endParaRPr lang="cs-CZ" altLang="cs-CZ" smtClean="0">
              <a:latin typeface="Arial" pitchFamily="34" charset="0"/>
            </a:endParaRPr>
          </a:p>
        </p:txBody>
      </p:sp>
      <p:sp>
        <p:nvSpPr>
          <p:cNvPr id="4003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03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2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555BA4A-1091-4C5C-863D-66741F046A2E}" type="slidenum">
              <a:rPr lang="cs-CZ" altLang="cs-CZ" smtClean="0">
                <a:latin typeface="Arial" pitchFamily="34" charset="0"/>
              </a:rPr>
              <a:pPr eaLnBrk="1" hangingPunct="1">
                <a:spcBef>
                  <a:spcPct val="0"/>
                </a:spcBef>
              </a:pPr>
              <a:t>41</a:t>
            </a:fld>
            <a:endParaRPr lang="cs-CZ" altLang="cs-CZ" smtClean="0">
              <a:latin typeface="Arial" pitchFamily="34" charset="0"/>
            </a:endParaRPr>
          </a:p>
        </p:txBody>
      </p:sp>
      <p:sp>
        <p:nvSpPr>
          <p:cNvPr id="4382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82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92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07E972C-0CC2-4C28-864C-FFC0B46C4B42}" type="slidenum">
              <a:rPr lang="cs-CZ" altLang="cs-CZ" smtClean="0">
                <a:latin typeface="Arial" pitchFamily="34" charset="0"/>
              </a:rPr>
              <a:pPr eaLnBrk="1" hangingPunct="1">
                <a:spcBef>
                  <a:spcPct val="0"/>
                </a:spcBef>
              </a:pPr>
              <a:t>42</a:t>
            </a:fld>
            <a:endParaRPr lang="cs-CZ" altLang="cs-CZ" smtClean="0">
              <a:latin typeface="Arial" pitchFamily="34" charset="0"/>
            </a:endParaRPr>
          </a:p>
        </p:txBody>
      </p:sp>
      <p:sp>
        <p:nvSpPr>
          <p:cNvPr id="4392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393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4A8F88A-8715-4020-AE93-A5975844F673}" type="slidenum">
              <a:rPr lang="cs-CZ" altLang="cs-CZ" smtClean="0">
                <a:latin typeface="Arial" pitchFamily="34" charset="0"/>
              </a:rPr>
              <a:pPr eaLnBrk="1" hangingPunct="1">
                <a:spcBef>
                  <a:spcPct val="0"/>
                </a:spcBef>
              </a:pPr>
              <a:t>43</a:t>
            </a:fld>
            <a:endParaRPr lang="cs-CZ" altLang="cs-CZ" smtClean="0">
              <a:latin typeface="Arial" pitchFamily="34" charset="0"/>
            </a:endParaRPr>
          </a:p>
        </p:txBody>
      </p:sp>
      <p:sp>
        <p:nvSpPr>
          <p:cNvPr id="4403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03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13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CB6A1B7-411B-41E0-B3F2-C61718411B25}" type="slidenum">
              <a:rPr lang="cs-CZ" altLang="cs-CZ" smtClean="0">
                <a:latin typeface="Arial" pitchFamily="34" charset="0"/>
              </a:rPr>
              <a:pPr eaLnBrk="1" hangingPunct="1">
                <a:spcBef>
                  <a:spcPct val="0"/>
                </a:spcBef>
              </a:pPr>
              <a:t>44</a:t>
            </a:fld>
            <a:endParaRPr lang="cs-CZ" altLang="cs-CZ" smtClean="0">
              <a:latin typeface="Arial" pitchFamily="34" charset="0"/>
            </a:endParaRPr>
          </a:p>
        </p:txBody>
      </p:sp>
      <p:sp>
        <p:nvSpPr>
          <p:cNvPr id="4413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13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E4DEF17-1347-4E66-8639-C41234347603}" type="slidenum">
              <a:rPr lang="cs-CZ" altLang="cs-CZ" smtClean="0">
                <a:latin typeface="Arial" pitchFamily="34" charset="0"/>
              </a:rPr>
              <a:pPr eaLnBrk="1" hangingPunct="1">
                <a:spcBef>
                  <a:spcPct val="0"/>
                </a:spcBef>
              </a:pPr>
              <a:t>45</a:t>
            </a:fld>
            <a:endParaRPr lang="cs-CZ" altLang="cs-CZ" smtClean="0">
              <a:latin typeface="Arial" pitchFamily="34" charset="0"/>
            </a:endParaRPr>
          </a:p>
        </p:txBody>
      </p:sp>
      <p:sp>
        <p:nvSpPr>
          <p:cNvPr id="4423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23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BD0E48-CD99-402E-8DD8-27626BE1C519}" type="slidenum">
              <a:rPr lang="cs-CZ" altLang="cs-CZ" smtClean="0">
                <a:latin typeface="Arial" pitchFamily="34" charset="0"/>
              </a:rPr>
              <a:pPr eaLnBrk="1" hangingPunct="1">
                <a:spcBef>
                  <a:spcPct val="0"/>
                </a:spcBef>
              </a:pPr>
              <a:t>46</a:t>
            </a:fld>
            <a:endParaRPr lang="cs-CZ" altLang="cs-CZ" smtClean="0">
              <a:latin typeface="Arial" pitchFamily="34" charset="0"/>
            </a:endParaRPr>
          </a:p>
        </p:txBody>
      </p:sp>
      <p:sp>
        <p:nvSpPr>
          <p:cNvPr id="443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3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BD0E48-CD99-402E-8DD8-27626BE1C519}" type="slidenum">
              <a:rPr lang="cs-CZ" altLang="cs-CZ" smtClean="0">
                <a:latin typeface="Arial" pitchFamily="34" charset="0"/>
              </a:rPr>
              <a:pPr eaLnBrk="1" hangingPunct="1">
                <a:spcBef>
                  <a:spcPct val="0"/>
                </a:spcBef>
              </a:pPr>
              <a:t>47</a:t>
            </a:fld>
            <a:endParaRPr lang="cs-CZ" altLang="cs-CZ" smtClean="0">
              <a:latin typeface="Arial" pitchFamily="34" charset="0"/>
            </a:endParaRPr>
          </a:p>
        </p:txBody>
      </p:sp>
      <p:sp>
        <p:nvSpPr>
          <p:cNvPr id="443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3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BD0E48-CD99-402E-8DD8-27626BE1C519}" type="slidenum">
              <a:rPr lang="cs-CZ" altLang="cs-CZ" smtClean="0">
                <a:latin typeface="Arial" pitchFamily="34" charset="0"/>
              </a:rPr>
              <a:pPr eaLnBrk="1" hangingPunct="1">
                <a:spcBef>
                  <a:spcPct val="0"/>
                </a:spcBef>
              </a:pPr>
              <a:t>48</a:t>
            </a:fld>
            <a:endParaRPr lang="cs-CZ" altLang="cs-CZ" smtClean="0">
              <a:latin typeface="Arial" pitchFamily="34" charset="0"/>
            </a:endParaRPr>
          </a:p>
        </p:txBody>
      </p:sp>
      <p:sp>
        <p:nvSpPr>
          <p:cNvPr id="443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3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BD0E48-CD99-402E-8DD8-27626BE1C519}" type="slidenum">
              <a:rPr lang="cs-CZ" altLang="cs-CZ" smtClean="0">
                <a:latin typeface="Arial" pitchFamily="34" charset="0"/>
              </a:rPr>
              <a:pPr eaLnBrk="1" hangingPunct="1">
                <a:spcBef>
                  <a:spcPct val="0"/>
                </a:spcBef>
              </a:pPr>
              <a:t>49</a:t>
            </a:fld>
            <a:endParaRPr lang="cs-CZ" altLang="cs-CZ" smtClean="0">
              <a:latin typeface="Arial" pitchFamily="34" charset="0"/>
            </a:endParaRPr>
          </a:p>
        </p:txBody>
      </p:sp>
      <p:sp>
        <p:nvSpPr>
          <p:cNvPr id="443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3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BD0E48-CD99-402E-8DD8-27626BE1C519}" type="slidenum">
              <a:rPr lang="cs-CZ" altLang="cs-CZ" smtClean="0">
                <a:latin typeface="Arial" pitchFamily="34" charset="0"/>
              </a:rPr>
              <a:pPr eaLnBrk="1" hangingPunct="1">
                <a:spcBef>
                  <a:spcPct val="0"/>
                </a:spcBef>
              </a:pPr>
              <a:t>50</a:t>
            </a:fld>
            <a:endParaRPr lang="cs-CZ" altLang="cs-CZ" smtClean="0">
              <a:latin typeface="Arial" pitchFamily="34" charset="0"/>
            </a:endParaRPr>
          </a:p>
        </p:txBody>
      </p:sp>
      <p:sp>
        <p:nvSpPr>
          <p:cNvPr id="4433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33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CC783B7-C3A2-4265-82EB-B7DBEFC2B650}" type="slidenum">
              <a:rPr lang="cs-CZ" altLang="cs-CZ" smtClean="0">
                <a:latin typeface="Arial" pitchFamily="34" charset="0"/>
              </a:rPr>
              <a:pPr eaLnBrk="1" hangingPunct="1">
                <a:spcBef>
                  <a:spcPct val="0"/>
                </a:spcBef>
              </a:pPr>
              <a:t>6</a:t>
            </a:fld>
            <a:endParaRPr lang="cs-CZ" altLang="cs-CZ" smtClean="0">
              <a:latin typeface="Arial" pitchFamily="34" charset="0"/>
            </a:endParaRPr>
          </a:p>
        </p:txBody>
      </p:sp>
      <p:sp>
        <p:nvSpPr>
          <p:cNvPr id="4014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14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44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F07BFAB-F651-49ED-981C-D476D5367240}" type="slidenum">
              <a:rPr lang="cs-CZ" altLang="cs-CZ" smtClean="0">
                <a:latin typeface="Arial" pitchFamily="34" charset="0"/>
              </a:rPr>
              <a:pPr eaLnBrk="1" hangingPunct="1">
                <a:spcBef>
                  <a:spcPct val="0"/>
                </a:spcBef>
              </a:pPr>
              <a:t>51</a:t>
            </a:fld>
            <a:endParaRPr lang="cs-CZ" altLang="cs-CZ" smtClean="0">
              <a:latin typeface="Arial" pitchFamily="34" charset="0"/>
            </a:endParaRPr>
          </a:p>
        </p:txBody>
      </p:sp>
      <p:sp>
        <p:nvSpPr>
          <p:cNvPr id="4444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44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4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985ECE6-E60B-4641-8F9E-F51A394B6084}" type="slidenum">
              <a:rPr lang="cs-CZ" altLang="cs-CZ" smtClean="0">
                <a:latin typeface="Arial" pitchFamily="34" charset="0"/>
              </a:rPr>
              <a:pPr eaLnBrk="1" hangingPunct="1">
                <a:spcBef>
                  <a:spcPct val="0"/>
                </a:spcBef>
              </a:pPr>
              <a:t>52</a:t>
            </a:fld>
            <a:endParaRPr lang="cs-CZ" altLang="cs-CZ" smtClean="0">
              <a:latin typeface="Arial" pitchFamily="34" charset="0"/>
            </a:endParaRPr>
          </a:p>
        </p:txBody>
      </p:sp>
      <p:sp>
        <p:nvSpPr>
          <p:cNvPr id="4454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54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4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DAD96A8-C09E-4AD2-8006-0C0C6C5511BC}" type="slidenum">
              <a:rPr lang="cs-CZ" altLang="cs-CZ" smtClean="0">
                <a:latin typeface="Arial" pitchFamily="34" charset="0"/>
              </a:rPr>
              <a:pPr eaLnBrk="1" hangingPunct="1">
                <a:spcBef>
                  <a:spcPct val="0"/>
                </a:spcBef>
              </a:pPr>
              <a:t>53</a:t>
            </a:fld>
            <a:endParaRPr lang="cs-CZ" altLang="cs-CZ" smtClean="0">
              <a:latin typeface="Arial" pitchFamily="34" charset="0"/>
            </a:endParaRPr>
          </a:p>
        </p:txBody>
      </p:sp>
      <p:sp>
        <p:nvSpPr>
          <p:cNvPr id="4464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64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74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98C325C-5957-46E3-9DC5-81884F16BBAC}" type="slidenum">
              <a:rPr lang="cs-CZ" altLang="cs-CZ" smtClean="0">
                <a:latin typeface="Arial" pitchFamily="34" charset="0"/>
              </a:rPr>
              <a:pPr eaLnBrk="1" hangingPunct="1">
                <a:spcBef>
                  <a:spcPct val="0"/>
                </a:spcBef>
              </a:pPr>
              <a:t>54</a:t>
            </a:fld>
            <a:endParaRPr lang="cs-CZ" altLang="cs-CZ" smtClean="0">
              <a:latin typeface="Arial" pitchFamily="34" charset="0"/>
            </a:endParaRPr>
          </a:p>
        </p:txBody>
      </p:sp>
      <p:sp>
        <p:nvSpPr>
          <p:cNvPr id="4474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74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85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2B65890-F7CE-4E3C-9D62-3433A0EA8D6D}" type="slidenum">
              <a:rPr lang="cs-CZ" altLang="cs-CZ" smtClean="0">
                <a:latin typeface="Arial" pitchFamily="34" charset="0"/>
              </a:rPr>
              <a:pPr eaLnBrk="1" hangingPunct="1">
                <a:spcBef>
                  <a:spcPct val="0"/>
                </a:spcBef>
              </a:pPr>
              <a:t>55</a:t>
            </a:fld>
            <a:endParaRPr lang="cs-CZ" altLang="cs-CZ" smtClean="0">
              <a:latin typeface="Arial" pitchFamily="34" charset="0"/>
            </a:endParaRPr>
          </a:p>
        </p:txBody>
      </p:sp>
      <p:sp>
        <p:nvSpPr>
          <p:cNvPr id="4485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85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95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79DF499-F5C7-4BFB-8A66-EAC42FA359F1}" type="slidenum">
              <a:rPr lang="cs-CZ" altLang="cs-CZ" smtClean="0">
                <a:latin typeface="Arial" pitchFamily="34" charset="0"/>
              </a:rPr>
              <a:pPr eaLnBrk="1" hangingPunct="1">
                <a:spcBef>
                  <a:spcPct val="0"/>
                </a:spcBef>
              </a:pPr>
              <a:t>56</a:t>
            </a:fld>
            <a:endParaRPr lang="cs-CZ" altLang="cs-CZ" smtClean="0">
              <a:latin typeface="Arial" pitchFamily="34" charset="0"/>
            </a:endParaRPr>
          </a:p>
        </p:txBody>
      </p:sp>
      <p:sp>
        <p:nvSpPr>
          <p:cNvPr id="4495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495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F401657-A111-4EA1-B15A-D78BB431695A}" type="slidenum">
              <a:rPr lang="cs-CZ" altLang="cs-CZ" smtClean="0">
                <a:latin typeface="Arial" pitchFamily="34" charset="0"/>
              </a:rPr>
              <a:pPr eaLnBrk="1" hangingPunct="1">
                <a:spcBef>
                  <a:spcPct val="0"/>
                </a:spcBef>
              </a:pPr>
              <a:t>57</a:t>
            </a:fld>
            <a:endParaRPr lang="cs-CZ" altLang="cs-CZ" smtClean="0">
              <a:latin typeface="Arial" pitchFamily="34" charset="0"/>
            </a:endParaRPr>
          </a:p>
        </p:txBody>
      </p:sp>
      <p:sp>
        <p:nvSpPr>
          <p:cNvPr id="4505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05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15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444E298-9DA5-4301-9D42-84C062E2975A}" type="slidenum">
              <a:rPr lang="cs-CZ" altLang="cs-CZ" smtClean="0">
                <a:latin typeface="Arial" pitchFamily="34" charset="0"/>
              </a:rPr>
              <a:pPr eaLnBrk="1" hangingPunct="1">
                <a:spcBef>
                  <a:spcPct val="0"/>
                </a:spcBef>
              </a:pPr>
              <a:t>58</a:t>
            </a:fld>
            <a:endParaRPr lang="cs-CZ" altLang="cs-CZ" smtClean="0">
              <a:latin typeface="Arial" pitchFamily="34" charset="0"/>
            </a:endParaRPr>
          </a:p>
        </p:txBody>
      </p:sp>
      <p:sp>
        <p:nvSpPr>
          <p:cNvPr id="4515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15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6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DD10B7C-A9DB-448C-8F39-56207A87F14C}" type="slidenum">
              <a:rPr lang="cs-CZ" altLang="cs-CZ" smtClean="0">
                <a:latin typeface="Arial" pitchFamily="34" charset="0"/>
              </a:rPr>
              <a:pPr eaLnBrk="1" hangingPunct="1">
                <a:spcBef>
                  <a:spcPct val="0"/>
                </a:spcBef>
              </a:pPr>
              <a:t>59</a:t>
            </a:fld>
            <a:endParaRPr lang="cs-CZ" altLang="cs-CZ" smtClean="0">
              <a:latin typeface="Arial" pitchFamily="34" charset="0"/>
            </a:endParaRPr>
          </a:p>
        </p:txBody>
      </p:sp>
      <p:sp>
        <p:nvSpPr>
          <p:cNvPr id="4526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26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36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27F3095-06B4-43FA-99E2-AE1EDC538F32}" type="slidenum">
              <a:rPr lang="cs-CZ" altLang="cs-CZ" smtClean="0">
                <a:latin typeface="Arial" pitchFamily="34" charset="0"/>
              </a:rPr>
              <a:pPr eaLnBrk="1" hangingPunct="1">
                <a:spcBef>
                  <a:spcPct val="0"/>
                </a:spcBef>
              </a:pPr>
              <a:t>60</a:t>
            </a:fld>
            <a:endParaRPr lang="cs-CZ" altLang="cs-CZ" smtClean="0">
              <a:latin typeface="Arial" pitchFamily="34" charset="0"/>
            </a:endParaRPr>
          </a:p>
        </p:txBody>
      </p:sp>
      <p:sp>
        <p:nvSpPr>
          <p:cNvPr id="4536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36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BB3AF5C-01AF-4D20-932F-7100E352FA9A}" type="slidenum">
              <a:rPr lang="cs-CZ" altLang="cs-CZ" smtClean="0">
                <a:latin typeface="Arial" pitchFamily="34" charset="0"/>
              </a:rPr>
              <a:pPr eaLnBrk="1" hangingPunct="1">
                <a:spcBef>
                  <a:spcPct val="0"/>
                </a:spcBef>
              </a:pPr>
              <a:t>7</a:t>
            </a:fld>
            <a:endParaRPr lang="cs-CZ" altLang="cs-CZ" smtClean="0">
              <a:latin typeface="Arial" pitchFamily="34" charset="0"/>
            </a:endParaRPr>
          </a:p>
        </p:txBody>
      </p:sp>
      <p:sp>
        <p:nvSpPr>
          <p:cNvPr id="4024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24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46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36FCE3F-3C4B-4668-AC20-B6C56BA6BE27}" type="slidenum">
              <a:rPr lang="cs-CZ" altLang="cs-CZ" smtClean="0">
                <a:latin typeface="Arial" pitchFamily="34" charset="0"/>
              </a:rPr>
              <a:pPr eaLnBrk="1" hangingPunct="1">
                <a:spcBef>
                  <a:spcPct val="0"/>
                </a:spcBef>
              </a:pPr>
              <a:t>61</a:t>
            </a:fld>
            <a:endParaRPr lang="cs-CZ" altLang="cs-CZ" smtClean="0">
              <a:latin typeface="Arial" pitchFamily="34" charset="0"/>
            </a:endParaRPr>
          </a:p>
        </p:txBody>
      </p:sp>
      <p:sp>
        <p:nvSpPr>
          <p:cNvPr id="4546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46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6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2F5F797-79AF-4B19-A9D6-367B72F74E57}" type="slidenum">
              <a:rPr lang="cs-CZ" altLang="cs-CZ" smtClean="0">
                <a:latin typeface="Arial" pitchFamily="34" charset="0"/>
              </a:rPr>
              <a:pPr eaLnBrk="1" hangingPunct="1">
                <a:spcBef>
                  <a:spcPct val="0"/>
                </a:spcBef>
              </a:pPr>
              <a:t>62</a:t>
            </a:fld>
            <a:endParaRPr lang="cs-CZ" altLang="cs-CZ" smtClean="0">
              <a:latin typeface="Arial" pitchFamily="34" charset="0"/>
            </a:endParaRPr>
          </a:p>
        </p:txBody>
      </p:sp>
      <p:sp>
        <p:nvSpPr>
          <p:cNvPr id="4556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56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7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4BA502F-CB56-4125-AD61-9841920EA16B}" type="slidenum">
              <a:rPr lang="cs-CZ" altLang="cs-CZ" smtClean="0">
                <a:latin typeface="Arial" pitchFamily="34" charset="0"/>
              </a:rPr>
              <a:pPr eaLnBrk="1" hangingPunct="1">
                <a:spcBef>
                  <a:spcPct val="0"/>
                </a:spcBef>
              </a:pPr>
              <a:t>63</a:t>
            </a:fld>
            <a:endParaRPr lang="cs-CZ" altLang="cs-CZ" smtClean="0">
              <a:latin typeface="Arial" pitchFamily="34" charset="0"/>
            </a:endParaRPr>
          </a:p>
        </p:txBody>
      </p:sp>
      <p:sp>
        <p:nvSpPr>
          <p:cNvPr id="4567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67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77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72A7873-2DAF-435C-9296-EC357DD749C2}" type="slidenum">
              <a:rPr lang="cs-CZ" altLang="cs-CZ" smtClean="0">
                <a:latin typeface="Arial" pitchFamily="34" charset="0"/>
              </a:rPr>
              <a:pPr eaLnBrk="1" hangingPunct="1">
                <a:spcBef>
                  <a:spcPct val="0"/>
                </a:spcBef>
              </a:pPr>
              <a:t>64</a:t>
            </a:fld>
            <a:endParaRPr lang="cs-CZ" altLang="cs-CZ" smtClean="0">
              <a:latin typeface="Arial" pitchFamily="34" charset="0"/>
            </a:endParaRPr>
          </a:p>
        </p:txBody>
      </p:sp>
      <p:sp>
        <p:nvSpPr>
          <p:cNvPr id="4577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77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87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AC80992A-48CD-4B9B-9218-A1E512347F42}" type="slidenum">
              <a:rPr lang="cs-CZ" altLang="cs-CZ" smtClean="0">
                <a:latin typeface="Arial" pitchFamily="34" charset="0"/>
              </a:rPr>
              <a:pPr eaLnBrk="1" hangingPunct="1">
                <a:spcBef>
                  <a:spcPct val="0"/>
                </a:spcBef>
              </a:pPr>
              <a:t>65</a:t>
            </a:fld>
            <a:endParaRPr lang="cs-CZ" altLang="cs-CZ" smtClean="0">
              <a:latin typeface="Arial" pitchFamily="34" charset="0"/>
            </a:endParaRPr>
          </a:p>
        </p:txBody>
      </p:sp>
      <p:sp>
        <p:nvSpPr>
          <p:cNvPr id="4587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87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97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7F91AFA-022D-4900-9BBB-40AFF8D0B37E}" type="slidenum">
              <a:rPr lang="cs-CZ" altLang="cs-CZ" smtClean="0">
                <a:latin typeface="Arial" pitchFamily="34" charset="0"/>
              </a:rPr>
              <a:pPr eaLnBrk="1" hangingPunct="1">
                <a:spcBef>
                  <a:spcPct val="0"/>
                </a:spcBef>
              </a:pPr>
              <a:t>66</a:t>
            </a:fld>
            <a:endParaRPr lang="cs-CZ" altLang="cs-CZ" smtClean="0">
              <a:latin typeface="Arial" pitchFamily="34" charset="0"/>
            </a:endParaRPr>
          </a:p>
        </p:txBody>
      </p:sp>
      <p:sp>
        <p:nvSpPr>
          <p:cNvPr id="4597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97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2B2084B-975D-43C7-810E-5B0F268A10B7}" type="slidenum">
              <a:rPr lang="cs-CZ" altLang="cs-CZ" smtClean="0">
                <a:latin typeface="Arial" pitchFamily="34" charset="0"/>
              </a:rPr>
              <a:pPr eaLnBrk="1" hangingPunct="1">
                <a:spcBef>
                  <a:spcPct val="0"/>
                </a:spcBef>
              </a:pPr>
              <a:t>67</a:t>
            </a:fld>
            <a:endParaRPr lang="cs-CZ" altLang="cs-CZ" smtClean="0">
              <a:latin typeface="Arial" pitchFamily="34" charset="0"/>
            </a:endParaRPr>
          </a:p>
        </p:txBody>
      </p:sp>
      <p:sp>
        <p:nvSpPr>
          <p:cNvPr id="4608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08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18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B76E3EB1-3440-40BD-A75B-AD5BBC08457D}" type="slidenum">
              <a:rPr lang="cs-CZ" altLang="cs-CZ" smtClean="0">
                <a:latin typeface="Arial" pitchFamily="34" charset="0"/>
              </a:rPr>
              <a:pPr eaLnBrk="1" hangingPunct="1">
                <a:spcBef>
                  <a:spcPct val="0"/>
                </a:spcBef>
              </a:pPr>
              <a:t>68</a:t>
            </a:fld>
            <a:endParaRPr lang="cs-CZ" altLang="cs-CZ" smtClean="0">
              <a:latin typeface="Arial" pitchFamily="34" charset="0"/>
            </a:endParaRPr>
          </a:p>
        </p:txBody>
      </p:sp>
      <p:sp>
        <p:nvSpPr>
          <p:cNvPr id="4618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18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28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FB71B21-33CB-453D-8788-A5C7911D55D2}" type="slidenum">
              <a:rPr lang="cs-CZ" altLang="cs-CZ" smtClean="0">
                <a:latin typeface="Arial" pitchFamily="34" charset="0"/>
              </a:rPr>
              <a:pPr eaLnBrk="1" hangingPunct="1">
                <a:spcBef>
                  <a:spcPct val="0"/>
                </a:spcBef>
              </a:pPr>
              <a:t>69</a:t>
            </a:fld>
            <a:endParaRPr lang="cs-CZ" altLang="cs-CZ" smtClean="0">
              <a:latin typeface="Arial" pitchFamily="34" charset="0"/>
            </a:endParaRPr>
          </a:p>
        </p:txBody>
      </p:sp>
      <p:sp>
        <p:nvSpPr>
          <p:cNvPr id="4628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28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38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1C35C45-4E84-4170-9910-850AE1B8785B}" type="slidenum">
              <a:rPr lang="cs-CZ" altLang="cs-CZ" smtClean="0">
                <a:latin typeface="Arial" pitchFamily="34" charset="0"/>
              </a:rPr>
              <a:pPr eaLnBrk="1" hangingPunct="1">
                <a:spcBef>
                  <a:spcPct val="0"/>
                </a:spcBef>
              </a:pPr>
              <a:t>70</a:t>
            </a:fld>
            <a:endParaRPr lang="cs-CZ" altLang="cs-CZ" smtClean="0">
              <a:latin typeface="Arial" pitchFamily="34" charset="0"/>
            </a:endParaRPr>
          </a:p>
        </p:txBody>
      </p:sp>
      <p:sp>
        <p:nvSpPr>
          <p:cNvPr id="4638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38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DE54E59-C984-4980-A98D-301829984B28}" type="slidenum">
              <a:rPr lang="cs-CZ" altLang="cs-CZ" smtClean="0">
                <a:latin typeface="Arial" pitchFamily="34" charset="0"/>
              </a:rPr>
              <a:pPr eaLnBrk="1" hangingPunct="1">
                <a:spcBef>
                  <a:spcPct val="0"/>
                </a:spcBef>
              </a:pPr>
              <a:t>8</a:t>
            </a:fld>
            <a:endParaRPr lang="cs-CZ" altLang="cs-CZ" smtClean="0">
              <a:latin typeface="Arial" pitchFamily="34" charset="0"/>
            </a:endParaRPr>
          </a:p>
        </p:txBody>
      </p:sp>
      <p:sp>
        <p:nvSpPr>
          <p:cNvPr id="4034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34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8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F8B1355-89EA-49A7-B42B-37DA371EE8FF}" type="slidenum">
              <a:rPr lang="cs-CZ" altLang="cs-CZ" smtClean="0">
                <a:latin typeface="Arial" pitchFamily="34" charset="0"/>
              </a:rPr>
              <a:pPr eaLnBrk="1" hangingPunct="1">
                <a:spcBef>
                  <a:spcPct val="0"/>
                </a:spcBef>
              </a:pPr>
              <a:t>71</a:t>
            </a:fld>
            <a:endParaRPr lang="cs-CZ" altLang="cs-CZ" smtClean="0">
              <a:latin typeface="Arial" pitchFamily="34" charset="0"/>
            </a:endParaRPr>
          </a:p>
        </p:txBody>
      </p:sp>
      <p:sp>
        <p:nvSpPr>
          <p:cNvPr id="4648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49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92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CAD6BFF3-44E0-465A-AA19-6C307F612A01}" type="slidenum">
              <a:rPr lang="cs-CZ" altLang="cs-CZ" smtClean="0">
                <a:latin typeface="Arial" pitchFamily="34" charset="0"/>
              </a:rPr>
              <a:pPr eaLnBrk="1" hangingPunct="1">
                <a:spcBef>
                  <a:spcPct val="0"/>
                </a:spcBef>
              </a:pPr>
              <a:t>72</a:t>
            </a:fld>
            <a:endParaRPr lang="cs-CZ" altLang="cs-CZ" smtClean="0">
              <a:latin typeface="Arial" pitchFamily="34" charset="0"/>
            </a:endParaRPr>
          </a:p>
        </p:txBody>
      </p:sp>
      <p:sp>
        <p:nvSpPr>
          <p:cNvPr id="46592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592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694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189A1CF-7D9A-432D-A461-E63882054A6D}" type="slidenum">
              <a:rPr lang="cs-CZ" altLang="cs-CZ" smtClean="0">
                <a:latin typeface="Arial" pitchFamily="34" charset="0"/>
              </a:rPr>
              <a:pPr eaLnBrk="1" hangingPunct="1">
                <a:spcBef>
                  <a:spcPct val="0"/>
                </a:spcBef>
              </a:pPr>
              <a:t>73</a:t>
            </a:fld>
            <a:endParaRPr lang="cs-CZ" altLang="cs-CZ" smtClean="0">
              <a:latin typeface="Arial" pitchFamily="34" charset="0"/>
            </a:endParaRPr>
          </a:p>
        </p:txBody>
      </p:sp>
      <p:sp>
        <p:nvSpPr>
          <p:cNvPr id="46694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694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797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E9154D5-2A1F-4F14-A484-937E5F3E71C7}" type="slidenum">
              <a:rPr lang="cs-CZ" altLang="cs-CZ" smtClean="0">
                <a:latin typeface="Arial" pitchFamily="34" charset="0"/>
              </a:rPr>
              <a:pPr eaLnBrk="1" hangingPunct="1">
                <a:spcBef>
                  <a:spcPct val="0"/>
                </a:spcBef>
              </a:pPr>
              <a:t>74</a:t>
            </a:fld>
            <a:endParaRPr lang="cs-CZ" altLang="cs-CZ" smtClean="0">
              <a:latin typeface="Arial" pitchFamily="34" charset="0"/>
            </a:endParaRPr>
          </a:p>
        </p:txBody>
      </p:sp>
      <p:sp>
        <p:nvSpPr>
          <p:cNvPr id="46797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797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005CECA-9722-4F84-9FA5-A2B5A44EB897}" type="slidenum">
              <a:rPr lang="cs-CZ" altLang="cs-CZ" smtClean="0">
                <a:latin typeface="Arial" pitchFamily="34" charset="0"/>
              </a:rPr>
              <a:pPr eaLnBrk="1" hangingPunct="1">
                <a:spcBef>
                  <a:spcPct val="0"/>
                </a:spcBef>
              </a:pPr>
              <a:t>75</a:t>
            </a:fld>
            <a:endParaRPr lang="cs-CZ" altLang="cs-CZ" smtClean="0">
              <a:latin typeface="Arial" pitchFamily="34" charset="0"/>
            </a:endParaRPr>
          </a:p>
        </p:txBody>
      </p:sp>
      <p:sp>
        <p:nvSpPr>
          <p:cNvPr id="46899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899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001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2AA1EC4B-302F-4300-996A-F1D74CF2517A}" type="slidenum">
              <a:rPr lang="cs-CZ" altLang="cs-CZ" smtClean="0">
                <a:latin typeface="Arial" pitchFamily="34" charset="0"/>
              </a:rPr>
              <a:pPr eaLnBrk="1" hangingPunct="1">
                <a:spcBef>
                  <a:spcPct val="0"/>
                </a:spcBef>
              </a:pPr>
              <a:t>76</a:t>
            </a:fld>
            <a:endParaRPr lang="cs-CZ" altLang="cs-CZ" smtClean="0">
              <a:latin typeface="Arial" pitchFamily="34" charset="0"/>
            </a:endParaRPr>
          </a:p>
        </p:txBody>
      </p:sp>
      <p:sp>
        <p:nvSpPr>
          <p:cNvPr id="47001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002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2D89B58-D095-4EA0-8708-A00D771C02AC}" type="slidenum">
              <a:rPr lang="cs-CZ" altLang="cs-CZ" smtClean="0">
                <a:latin typeface="Arial" pitchFamily="34" charset="0"/>
              </a:rPr>
              <a:pPr eaLnBrk="1" hangingPunct="1">
                <a:spcBef>
                  <a:spcPct val="0"/>
                </a:spcBef>
              </a:pPr>
              <a:t>77</a:t>
            </a:fld>
            <a:endParaRPr lang="cs-CZ" altLang="cs-CZ" smtClean="0">
              <a:latin typeface="Arial" pitchFamily="34" charset="0"/>
            </a:endParaRPr>
          </a:p>
        </p:txBody>
      </p:sp>
      <p:sp>
        <p:nvSpPr>
          <p:cNvPr id="4710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10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2D89B58-D095-4EA0-8708-A00D771C02AC}" type="slidenum">
              <a:rPr lang="cs-CZ" altLang="cs-CZ" smtClean="0">
                <a:latin typeface="Arial" pitchFamily="34" charset="0"/>
              </a:rPr>
              <a:pPr eaLnBrk="1" hangingPunct="1">
                <a:spcBef>
                  <a:spcPct val="0"/>
                </a:spcBef>
              </a:pPr>
              <a:t>78</a:t>
            </a:fld>
            <a:endParaRPr lang="cs-CZ" altLang="cs-CZ" smtClean="0">
              <a:latin typeface="Arial" pitchFamily="34" charset="0"/>
            </a:endParaRPr>
          </a:p>
        </p:txBody>
      </p:sp>
      <p:sp>
        <p:nvSpPr>
          <p:cNvPr id="4710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10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4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2D89B58-D095-4EA0-8708-A00D771C02AC}" type="slidenum">
              <a:rPr lang="cs-CZ" altLang="cs-CZ" smtClean="0">
                <a:latin typeface="Arial" pitchFamily="34" charset="0"/>
              </a:rPr>
              <a:pPr eaLnBrk="1" hangingPunct="1">
                <a:spcBef>
                  <a:spcPct val="0"/>
                </a:spcBef>
              </a:pPr>
              <a:t>79</a:t>
            </a:fld>
            <a:endParaRPr lang="cs-CZ" altLang="cs-CZ" smtClean="0">
              <a:latin typeface="Arial" pitchFamily="34" charset="0"/>
            </a:endParaRPr>
          </a:p>
        </p:txBody>
      </p:sp>
      <p:sp>
        <p:nvSpPr>
          <p:cNvPr id="47104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104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206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AC8AF64-AB6A-4E2D-B8DA-F21CF5501BEB}" type="slidenum">
              <a:rPr lang="cs-CZ" altLang="cs-CZ" smtClean="0">
                <a:latin typeface="Arial" pitchFamily="34" charset="0"/>
              </a:rPr>
              <a:pPr eaLnBrk="1" hangingPunct="1">
                <a:spcBef>
                  <a:spcPct val="0"/>
                </a:spcBef>
              </a:pPr>
              <a:t>80</a:t>
            </a:fld>
            <a:endParaRPr lang="cs-CZ" altLang="cs-CZ" smtClean="0">
              <a:latin typeface="Arial" pitchFamily="34" charset="0"/>
            </a:endParaRPr>
          </a:p>
        </p:txBody>
      </p:sp>
      <p:sp>
        <p:nvSpPr>
          <p:cNvPr id="47206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206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44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909D11C5-0530-4479-AD70-E0E0B0C82665}" type="slidenum">
              <a:rPr lang="cs-CZ" altLang="cs-CZ" smtClean="0">
                <a:latin typeface="Arial" pitchFamily="34" charset="0"/>
              </a:rPr>
              <a:pPr eaLnBrk="1" hangingPunct="1">
                <a:spcBef>
                  <a:spcPct val="0"/>
                </a:spcBef>
              </a:pPr>
              <a:t>9</a:t>
            </a:fld>
            <a:endParaRPr lang="cs-CZ" altLang="cs-CZ" smtClean="0">
              <a:latin typeface="Arial" pitchFamily="34" charset="0"/>
            </a:endParaRPr>
          </a:p>
        </p:txBody>
      </p:sp>
      <p:sp>
        <p:nvSpPr>
          <p:cNvPr id="4044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44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309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09FEF62-333D-46D9-9909-5C6B8184299F}" type="slidenum">
              <a:rPr lang="cs-CZ" altLang="cs-CZ" smtClean="0">
                <a:latin typeface="Arial" pitchFamily="34" charset="0"/>
              </a:rPr>
              <a:pPr eaLnBrk="1" hangingPunct="1">
                <a:spcBef>
                  <a:spcPct val="0"/>
                </a:spcBef>
              </a:pPr>
              <a:t>81</a:t>
            </a:fld>
            <a:endParaRPr lang="cs-CZ" altLang="cs-CZ" smtClean="0">
              <a:latin typeface="Arial" pitchFamily="34" charset="0"/>
            </a:endParaRPr>
          </a:p>
        </p:txBody>
      </p:sp>
      <p:sp>
        <p:nvSpPr>
          <p:cNvPr id="47309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309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411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F16D04D-1B1E-434C-9027-E2E3CEBAD303}" type="slidenum">
              <a:rPr lang="cs-CZ" altLang="cs-CZ" smtClean="0">
                <a:latin typeface="Arial" pitchFamily="34" charset="0"/>
              </a:rPr>
              <a:pPr eaLnBrk="1" hangingPunct="1">
                <a:spcBef>
                  <a:spcPct val="0"/>
                </a:spcBef>
              </a:pPr>
              <a:t>82</a:t>
            </a:fld>
            <a:endParaRPr lang="cs-CZ" altLang="cs-CZ" smtClean="0">
              <a:latin typeface="Arial" pitchFamily="34" charset="0"/>
            </a:endParaRPr>
          </a:p>
        </p:txBody>
      </p:sp>
      <p:sp>
        <p:nvSpPr>
          <p:cNvPr id="47411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411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513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CB3E934-9A27-4D9E-B880-F2DE1E035951}" type="slidenum">
              <a:rPr lang="cs-CZ" altLang="cs-CZ" smtClean="0">
                <a:latin typeface="Arial" pitchFamily="34" charset="0"/>
              </a:rPr>
              <a:pPr eaLnBrk="1" hangingPunct="1">
                <a:spcBef>
                  <a:spcPct val="0"/>
                </a:spcBef>
              </a:pPr>
              <a:t>83</a:t>
            </a:fld>
            <a:endParaRPr lang="cs-CZ" altLang="cs-CZ" smtClean="0">
              <a:latin typeface="Arial" pitchFamily="34" charset="0"/>
            </a:endParaRPr>
          </a:p>
        </p:txBody>
      </p:sp>
      <p:sp>
        <p:nvSpPr>
          <p:cNvPr id="47513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514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616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E4A2BB24-882A-4730-9044-59D431BBA4A8}" type="slidenum">
              <a:rPr lang="cs-CZ" altLang="cs-CZ" smtClean="0">
                <a:latin typeface="Arial" pitchFamily="34" charset="0"/>
              </a:rPr>
              <a:pPr eaLnBrk="1" hangingPunct="1">
                <a:spcBef>
                  <a:spcPct val="0"/>
                </a:spcBef>
              </a:pPr>
              <a:t>84</a:t>
            </a:fld>
            <a:endParaRPr lang="cs-CZ" altLang="cs-CZ" smtClean="0">
              <a:latin typeface="Arial" pitchFamily="34" charset="0"/>
            </a:endParaRPr>
          </a:p>
        </p:txBody>
      </p:sp>
      <p:sp>
        <p:nvSpPr>
          <p:cNvPr id="47616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616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718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5777940-A161-49DB-84FB-5F0347DED455}" type="slidenum">
              <a:rPr lang="cs-CZ" altLang="cs-CZ" smtClean="0">
                <a:latin typeface="Arial" pitchFamily="34" charset="0"/>
              </a:rPr>
              <a:pPr eaLnBrk="1" hangingPunct="1">
                <a:spcBef>
                  <a:spcPct val="0"/>
                </a:spcBef>
              </a:pPr>
              <a:t>85</a:t>
            </a:fld>
            <a:endParaRPr lang="cs-CZ" altLang="cs-CZ" smtClean="0">
              <a:latin typeface="Arial" pitchFamily="34" charset="0"/>
            </a:endParaRPr>
          </a:p>
        </p:txBody>
      </p:sp>
      <p:sp>
        <p:nvSpPr>
          <p:cNvPr id="47718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718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821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0250CAA-4D4C-4A5A-AF38-B1B6200325A5}" type="slidenum">
              <a:rPr lang="cs-CZ" altLang="cs-CZ" smtClean="0">
                <a:latin typeface="Arial" pitchFamily="34" charset="0"/>
              </a:rPr>
              <a:pPr eaLnBrk="1" hangingPunct="1">
                <a:spcBef>
                  <a:spcPct val="0"/>
                </a:spcBef>
              </a:pPr>
              <a:t>86</a:t>
            </a:fld>
            <a:endParaRPr lang="cs-CZ" altLang="cs-CZ" smtClean="0">
              <a:latin typeface="Arial" pitchFamily="34" charset="0"/>
            </a:endParaRPr>
          </a:p>
        </p:txBody>
      </p:sp>
      <p:sp>
        <p:nvSpPr>
          <p:cNvPr id="47821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821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923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8FA23D55-F6F5-47DA-BC15-F1EDCA1289E7}" type="slidenum">
              <a:rPr lang="cs-CZ" altLang="cs-CZ" smtClean="0">
                <a:latin typeface="Arial" pitchFamily="34" charset="0"/>
              </a:rPr>
              <a:pPr eaLnBrk="1" hangingPunct="1">
                <a:spcBef>
                  <a:spcPct val="0"/>
                </a:spcBef>
              </a:pPr>
              <a:t>87</a:t>
            </a:fld>
            <a:endParaRPr lang="cs-CZ" altLang="cs-CZ" smtClean="0">
              <a:latin typeface="Arial" pitchFamily="34" charset="0"/>
            </a:endParaRPr>
          </a:p>
        </p:txBody>
      </p:sp>
      <p:sp>
        <p:nvSpPr>
          <p:cNvPr id="47923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923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025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DF0C7B67-AF2A-4094-85B0-DD1EEF838988}" type="slidenum">
              <a:rPr lang="cs-CZ" altLang="cs-CZ" smtClean="0">
                <a:latin typeface="Arial" pitchFamily="34" charset="0"/>
              </a:rPr>
              <a:pPr eaLnBrk="1" hangingPunct="1">
                <a:spcBef>
                  <a:spcPct val="0"/>
                </a:spcBef>
              </a:pPr>
              <a:t>88</a:t>
            </a:fld>
            <a:endParaRPr lang="cs-CZ" altLang="cs-CZ" smtClean="0">
              <a:latin typeface="Arial" pitchFamily="34" charset="0"/>
            </a:endParaRPr>
          </a:p>
        </p:txBody>
      </p:sp>
      <p:sp>
        <p:nvSpPr>
          <p:cNvPr id="48025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026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8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C9DB12C-7741-4208-A88D-4EE83A354A12}" type="slidenum">
              <a:rPr lang="cs-CZ" altLang="cs-CZ" smtClean="0">
                <a:latin typeface="Arial" pitchFamily="34" charset="0"/>
              </a:rPr>
              <a:pPr eaLnBrk="1" hangingPunct="1">
                <a:spcBef>
                  <a:spcPct val="0"/>
                </a:spcBef>
              </a:pPr>
              <a:t>89</a:t>
            </a:fld>
            <a:endParaRPr lang="cs-CZ" altLang="cs-CZ" smtClean="0">
              <a:latin typeface="Arial" pitchFamily="34" charset="0"/>
            </a:endParaRPr>
          </a:p>
        </p:txBody>
      </p:sp>
      <p:sp>
        <p:nvSpPr>
          <p:cNvPr id="48128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128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23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EB9CC45-EBCB-42E4-BC57-6D2717EDE974}" type="slidenum">
              <a:rPr lang="cs-CZ" altLang="cs-CZ" smtClean="0">
                <a:latin typeface="Arial" pitchFamily="34" charset="0"/>
              </a:rPr>
              <a:pPr eaLnBrk="1" hangingPunct="1">
                <a:spcBef>
                  <a:spcPct val="0"/>
                </a:spcBef>
              </a:pPr>
              <a:t>90</a:t>
            </a:fld>
            <a:endParaRPr lang="cs-CZ" altLang="cs-CZ" smtClean="0">
              <a:latin typeface="Arial" pitchFamily="34" charset="0"/>
            </a:endParaRPr>
          </a:p>
        </p:txBody>
      </p:sp>
      <p:sp>
        <p:nvSpPr>
          <p:cNvPr id="4823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23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C57B24B-60D0-4EFE-AD7E-E7C6775E22D5}" type="slidenum">
              <a:rPr lang="cs-CZ" altLang="cs-CZ" smtClean="0">
                <a:latin typeface="Arial" pitchFamily="34" charset="0"/>
              </a:rPr>
              <a:pPr eaLnBrk="1" hangingPunct="1">
                <a:spcBef>
                  <a:spcPct val="0"/>
                </a:spcBef>
              </a:pPr>
              <a:t>10</a:t>
            </a:fld>
            <a:endParaRPr lang="cs-CZ" altLang="cs-CZ" smtClean="0">
              <a:latin typeface="Arial" pitchFamily="34" charset="0"/>
            </a:endParaRPr>
          </a:p>
        </p:txBody>
      </p:sp>
      <p:sp>
        <p:nvSpPr>
          <p:cNvPr id="40550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0550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333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E74D70B-778E-41C5-80A5-7725E4B1B8FC}" type="slidenum">
              <a:rPr lang="cs-CZ" altLang="cs-CZ" smtClean="0">
                <a:latin typeface="Arial" pitchFamily="34" charset="0"/>
              </a:rPr>
              <a:pPr eaLnBrk="1" hangingPunct="1">
                <a:spcBef>
                  <a:spcPct val="0"/>
                </a:spcBef>
              </a:pPr>
              <a:t>91</a:t>
            </a:fld>
            <a:endParaRPr lang="cs-CZ" altLang="cs-CZ" smtClean="0">
              <a:latin typeface="Arial" pitchFamily="34" charset="0"/>
            </a:endParaRPr>
          </a:p>
        </p:txBody>
      </p:sp>
      <p:sp>
        <p:nvSpPr>
          <p:cNvPr id="48333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333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35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53C4258-46F6-4E8C-8F0C-9D6BC7C6C93C}" type="slidenum">
              <a:rPr lang="cs-CZ" altLang="cs-CZ" smtClean="0">
                <a:latin typeface="Arial" pitchFamily="34" charset="0"/>
              </a:rPr>
              <a:pPr eaLnBrk="1" hangingPunct="1">
                <a:spcBef>
                  <a:spcPct val="0"/>
                </a:spcBef>
              </a:pPr>
              <a:t>92</a:t>
            </a:fld>
            <a:endParaRPr lang="cs-CZ" altLang="cs-CZ" smtClean="0">
              <a:latin typeface="Arial" pitchFamily="34" charset="0"/>
            </a:endParaRPr>
          </a:p>
        </p:txBody>
      </p:sp>
      <p:sp>
        <p:nvSpPr>
          <p:cNvPr id="48435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435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3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9045C90-6BE1-4B2B-B5F4-F9992B9E3359}" type="slidenum">
              <a:rPr lang="cs-CZ" altLang="cs-CZ" smtClean="0">
                <a:latin typeface="Arial" pitchFamily="34" charset="0"/>
              </a:rPr>
              <a:pPr eaLnBrk="1" hangingPunct="1">
                <a:spcBef>
                  <a:spcPct val="0"/>
                </a:spcBef>
              </a:pPr>
              <a:t>93</a:t>
            </a:fld>
            <a:endParaRPr lang="cs-CZ" altLang="cs-CZ" smtClean="0">
              <a:latin typeface="Arial" pitchFamily="34" charset="0"/>
            </a:endParaRPr>
          </a:p>
        </p:txBody>
      </p:sp>
      <p:sp>
        <p:nvSpPr>
          <p:cNvPr id="4853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53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3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9045C90-6BE1-4B2B-B5F4-F9992B9E3359}" type="slidenum">
              <a:rPr lang="cs-CZ" altLang="cs-CZ" smtClean="0">
                <a:latin typeface="Arial" pitchFamily="34" charset="0"/>
              </a:rPr>
              <a:pPr eaLnBrk="1" hangingPunct="1">
                <a:spcBef>
                  <a:spcPct val="0"/>
                </a:spcBef>
              </a:pPr>
              <a:t>94</a:t>
            </a:fld>
            <a:endParaRPr lang="cs-CZ" altLang="cs-CZ" smtClean="0">
              <a:latin typeface="Arial" pitchFamily="34" charset="0"/>
            </a:endParaRPr>
          </a:p>
        </p:txBody>
      </p:sp>
      <p:sp>
        <p:nvSpPr>
          <p:cNvPr id="4853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53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537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9045C90-6BE1-4B2B-B5F4-F9992B9E3359}" type="slidenum">
              <a:rPr lang="cs-CZ" altLang="cs-CZ" smtClean="0">
                <a:latin typeface="Arial" pitchFamily="34" charset="0"/>
              </a:rPr>
              <a:pPr eaLnBrk="1" hangingPunct="1">
                <a:spcBef>
                  <a:spcPct val="0"/>
                </a:spcBef>
              </a:pPr>
              <a:t>95</a:t>
            </a:fld>
            <a:endParaRPr lang="cs-CZ" altLang="cs-CZ" smtClean="0">
              <a:latin typeface="Arial" pitchFamily="34" charset="0"/>
            </a:endParaRPr>
          </a:p>
        </p:txBody>
      </p:sp>
      <p:sp>
        <p:nvSpPr>
          <p:cNvPr id="48537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538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6402"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4EBCB424-BA8E-48E9-BE06-BC7D88C5C87F}" type="slidenum">
              <a:rPr lang="cs-CZ" altLang="cs-CZ" smtClean="0">
                <a:latin typeface="Arial" pitchFamily="34" charset="0"/>
              </a:rPr>
              <a:pPr eaLnBrk="1" hangingPunct="1">
                <a:spcBef>
                  <a:spcPct val="0"/>
                </a:spcBef>
              </a:pPr>
              <a:t>96</a:t>
            </a:fld>
            <a:endParaRPr lang="cs-CZ" altLang="cs-CZ" smtClean="0">
              <a:latin typeface="Arial" pitchFamily="34" charset="0"/>
            </a:endParaRPr>
          </a:p>
        </p:txBody>
      </p:sp>
      <p:sp>
        <p:nvSpPr>
          <p:cNvPr id="486403"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6404"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7426"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BCE1354-3AAE-41D7-9168-89C6BE966CFC}" type="slidenum">
              <a:rPr lang="cs-CZ" altLang="cs-CZ" smtClean="0">
                <a:latin typeface="Arial" pitchFamily="34" charset="0"/>
              </a:rPr>
              <a:pPr eaLnBrk="1" hangingPunct="1">
                <a:spcBef>
                  <a:spcPct val="0"/>
                </a:spcBef>
              </a:pPr>
              <a:t>97</a:t>
            </a:fld>
            <a:endParaRPr lang="cs-CZ" altLang="cs-CZ" smtClean="0">
              <a:latin typeface="Arial" pitchFamily="34" charset="0"/>
            </a:endParaRPr>
          </a:p>
        </p:txBody>
      </p:sp>
      <p:sp>
        <p:nvSpPr>
          <p:cNvPr id="487427"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7428"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07D310BC-7BC4-4455-BECE-4E1A98E12291}" type="slidenum">
              <a:rPr lang="cs-CZ" altLang="cs-CZ" smtClean="0">
                <a:latin typeface="Arial" pitchFamily="34" charset="0"/>
              </a:rPr>
              <a:pPr eaLnBrk="1" hangingPunct="1">
                <a:spcBef>
                  <a:spcPct val="0"/>
                </a:spcBef>
              </a:pPr>
              <a:t>98</a:t>
            </a:fld>
            <a:endParaRPr lang="cs-CZ" altLang="cs-CZ" smtClean="0">
              <a:latin typeface="Arial" pitchFamily="34" charset="0"/>
            </a:endParaRPr>
          </a:p>
        </p:txBody>
      </p:sp>
      <p:sp>
        <p:nvSpPr>
          <p:cNvPr id="488451"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8452"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9474"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7ADE1B63-D789-4CC6-8810-B409A099C8C8}" type="slidenum">
              <a:rPr lang="cs-CZ" altLang="cs-CZ" smtClean="0">
                <a:latin typeface="Arial" pitchFamily="34" charset="0"/>
              </a:rPr>
              <a:pPr eaLnBrk="1" hangingPunct="1">
                <a:spcBef>
                  <a:spcPct val="0"/>
                </a:spcBef>
              </a:pPr>
              <a:t>99</a:t>
            </a:fld>
            <a:endParaRPr lang="cs-CZ" altLang="cs-CZ" smtClean="0">
              <a:latin typeface="Arial" pitchFamily="34" charset="0"/>
            </a:endParaRPr>
          </a:p>
        </p:txBody>
      </p:sp>
      <p:sp>
        <p:nvSpPr>
          <p:cNvPr id="489475"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89476"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0498" name="Rectangle 15"/>
          <p:cNvSpPr>
            <a:spLocks noGrp="1" noChangeArrowheads="1"/>
          </p:cNvSpPr>
          <p:nvPr>
            <p:ph type="sldNum" sz="quarter"/>
          </p:nvPr>
        </p:nvSpPr>
        <p:spPr>
          <a:noFill/>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52B4EF13-766A-49D7-8686-BF38129803D3}" type="slidenum">
              <a:rPr lang="cs-CZ" altLang="cs-CZ" smtClean="0">
                <a:latin typeface="Arial" pitchFamily="34" charset="0"/>
              </a:rPr>
              <a:pPr eaLnBrk="1" hangingPunct="1">
                <a:spcBef>
                  <a:spcPct val="0"/>
                </a:spcBef>
              </a:pPr>
              <a:t>100</a:t>
            </a:fld>
            <a:endParaRPr lang="cs-CZ" altLang="cs-CZ" smtClean="0">
              <a:latin typeface="Arial" pitchFamily="34" charset="0"/>
            </a:endParaRPr>
          </a:p>
        </p:txBody>
      </p:sp>
      <p:sp>
        <p:nvSpPr>
          <p:cNvPr id="490499" name="Text Box 2"/>
          <p:cNvSpPr txBox="1">
            <a:spLocks noChangeArrowheads="1"/>
          </p:cNvSpPr>
          <p:nvPr/>
        </p:nvSpPr>
        <p:spPr bwMode="auto">
          <a:xfrm>
            <a:off x="909638" y="744538"/>
            <a:ext cx="4964112"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90500" name="Rectangle 3"/>
          <p:cNvSpPr>
            <a:spLocks noGrp="1" noChangeArrowheads="1"/>
          </p:cNvSpPr>
          <p:nvPr>
            <p:ph type="body"/>
          </p:nvPr>
        </p:nvSpPr>
        <p:spPr>
          <a:xfrm>
            <a:off x="677863" y="4714875"/>
            <a:ext cx="5413375" cy="45466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Přímá spojnice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Přímá spojnice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Přímá spojnice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Přímá spojnice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 name="Přímá spojnice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 name="Přímá spojnice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 name="Obdélník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á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á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á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á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á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Nadpis 7"/>
          <p:cNvSpPr>
            <a:spLocks noGrp="1"/>
          </p:cNvSpPr>
          <p:nvPr>
            <p:ph type="ctrTitle"/>
          </p:nvPr>
        </p:nvSpPr>
        <p:spPr>
          <a:xfrm>
            <a:off x="2286000" y="3124200"/>
            <a:ext cx="6172200" cy="1894362"/>
          </a:xfrm>
        </p:spPr>
        <p:txBody>
          <a:bodyPr/>
          <a:lstStyle>
            <a:lvl1pPr>
              <a:defRPr b="1"/>
            </a:lvl1pPr>
          </a:lstStyle>
          <a:p>
            <a:r>
              <a:rPr lang="cs-CZ" smtClean="0"/>
              <a:t>Kliknutím lze upravit styl.</a:t>
            </a:r>
            <a:endParaRPr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Kliknutím lze upravit styl předlohy.</a:t>
            </a:r>
            <a:endParaRPr lang="en-US"/>
          </a:p>
        </p:txBody>
      </p:sp>
      <p:sp>
        <p:nvSpPr>
          <p:cNvPr id="22" name="Zástupný symbol pro datum 27"/>
          <p:cNvSpPr>
            <a:spLocks noGrp="1"/>
          </p:cNvSpPr>
          <p:nvPr>
            <p:ph type="dt" sz="half" idx="10"/>
          </p:nvPr>
        </p:nvSpPr>
        <p:spPr bwMode="auto">
          <a:xfrm rot="5400000">
            <a:off x="7764463" y="1174750"/>
            <a:ext cx="2286000" cy="381000"/>
          </a:xfrm>
        </p:spPr>
        <p:txBody>
          <a:bodyPr/>
          <a:lstStyle>
            <a:lvl1pPr>
              <a:defRPr/>
            </a:lvl1pPr>
          </a:lstStyle>
          <a:p>
            <a:pPr>
              <a:defRPr/>
            </a:pPr>
            <a:endParaRPr lang="cs-CZ"/>
          </a:p>
        </p:txBody>
      </p:sp>
      <p:sp>
        <p:nvSpPr>
          <p:cNvPr id="23" name="Zástupný symbol pro zápatí 16"/>
          <p:cNvSpPr>
            <a:spLocks noGrp="1"/>
          </p:cNvSpPr>
          <p:nvPr>
            <p:ph type="ftr" sz="quarter" idx="11"/>
          </p:nvPr>
        </p:nvSpPr>
        <p:spPr bwMode="auto">
          <a:xfrm rot="5400000">
            <a:off x="7077076" y="4181475"/>
            <a:ext cx="3657600" cy="384175"/>
          </a:xfrm>
        </p:spPr>
        <p:txBody>
          <a:bodyPr/>
          <a:lstStyle>
            <a:lvl1pPr>
              <a:defRPr/>
            </a:lvl1pPr>
          </a:lstStyle>
          <a:p>
            <a:pPr>
              <a:defRPr/>
            </a:pPr>
            <a:endParaRPr lang="cs-CZ"/>
          </a:p>
        </p:txBody>
      </p:sp>
      <p:sp>
        <p:nvSpPr>
          <p:cNvPr id="24" name="Zástupný symbol pro číslo snímku 28"/>
          <p:cNvSpPr>
            <a:spLocks noGrp="1"/>
          </p:cNvSpPr>
          <p:nvPr>
            <p:ph type="sldNum" sz="quarter" idx="12"/>
          </p:nvPr>
        </p:nvSpPr>
        <p:spPr bwMode="auto">
          <a:xfrm>
            <a:off x="1325563" y="4929188"/>
            <a:ext cx="609600" cy="517525"/>
          </a:xfrm>
        </p:spPr>
        <p:txBody>
          <a:bodyPr/>
          <a:lstStyle>
            <a:lvl1pPr>
              <a:defRPr/>
            </a:lvl1pPr>
          </a:lstStyle>
          <a:p>
            <a:pPr>
              <a:defRPr/>
            </a:pPr>
            <a:fld id="{369D04C8-9FCA-4960-924A-C01A8E6437E1}" type="slidenum">
              <a:rPr lang="cs-CZ"/>
              <a:pPr>
                <a:defRPr/>
              </a:pPr>
              <a:t>‹#›</a:t>
            </a:fld>
            <a:endParaRPr lang="cs-CZ"/>
          </a:p>
        </p:txBody>
      </p:sp>
    </p:spTree>
    <p:extLst>
      <p:ext uri="{BB962C8B-B14F-4D97-AF65-F5344CB8AC3E}">
        <p14:creationId xmlns:p14="http://schemas.microsoft.com/office/powerpoint/2010/main" val="25773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D8C114EC-3427-4D1F-8283-82694EDFD7B8}" type="slidenum">
              <a:rPr lang="cs-CZ"/>
              <a:pPr>
                <a:defRPr/>
              </a:pPr>
              <a:t>‹#›</a:t>
            </a:fld>
            <a:endParaRPr lang="cs-CZ"/>
          </a:p>
        </p:txBody>
      </p:sp>
    </p:spTree>
    <p:extLst>
      <p:ext uri="{BB962C8B-B14F-4D97-AF65-F5344CB8AC3E}">
        <p14:creationId xmlns:p14="http://schemas.microsoft.com/office/powerpoint/2010/main" val="9700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716833B5-CE74-477F-B736-EAD2187FAF17}" type="slidenum">
              <a:rPr lang="cs-CZ"/>
              <a:pPr>
                <a:defRPr/>
              </a:pPr>
              <a:t>‹#›</a:t>
            </a:fld>
            <a:endParaRPr lang="cs-CZ"/>
          </a:p>
        </p:txBody>
      </p:sp>
    </p:spTree>
    <p:extLst>
      <p:ext uri="{BB962C8B-B14F-4D97-AF65-F5344CB8AC3E}">
        <p14:creationId xmlns:p14="http://schemas.microsoft.com/office/powerpoint/2010/main" val="414398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8" name="Zástupný symbol pro obsah 7"/>
          <p:cNvSpPr>
            <a:spLocks noGrp="1"/>
          </p:cNvSpPr>
          <p:nvPr>
            <p:ph sz="quarter" idx="1"/>
          </p:nvPr>
        </p:nvSpPr>
        <p:spPr>
          <a:xfrm>
            <a:off x="457200" y="1600200"/>
            <a:ext cx="7467600" cy="487375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6"/>
          <p:cNvSpPr>
            <a:spLocks noGrp="1"/>
          </p:cNvSpPr>
          <p:nvPr>
            <p:ph type="dt" sz="half" idx="10"/>
          </p:nvPr>
        </p:nvSpPr>
        <p:spPr/>
        <p:txBody>
          <a:bodyPr rtlCol="0"/>
          <a:lstStyle>
            <a:lvl1pPr>
              <a:defRPr/>
            </a:lvl1pPr>
          </a:lstStyle>
          <a:p>
            <a:pPr>
              <a:defRPr/>
            </a:pPr>
            <a:endParaRPr lang="cs-CZ"/>
          </a:p>
        </p:txBody>
      </p:sp>
      <p:sp>
        <p:nvSpPr>
          <p:cNvPr id="5" name="Zástupný symbol pro číslo snímku 8"/>
          <p:cNvSpPr>
            <a:spLocks noGrp="1"/>
          </p:cNvSpPr>
          <p:nvPr>
            <p:ph type="sldNum" sz="quarter" idx="11"/>
          </p:nvPr>
        </p:nvSpPr>
        <p:spPr/>
        <p:txBody>
          <a:bodyPr rtlCol="0"/>
          <a:lstStyle>
            <a:lvl1pPr>
              <a:defRPr/>
            </a:lvl1pPr>
          </a:lstStyle>
          <a:p>
            <a:pPr>
              <a:defRPr/>
            </a:pPr>
            <a:fld id="{3A87B02F-621E-4D19-85AA-4782B8BCF0D6}" type="slidenum">
              <a:rPr lang="cs-CZ"/>
              <a:pPr>
                <a:defRPr/>
              </a:pPr>
              <a:t>‹#›</a:t>
            </a:fld>
            <a:endParaRPr lang="cs-CZ"/>
          </a:p>
        </p:txBody>
      </p:sp>
      <p:sp>
        <p:nvSpPr>
          <p:cNvPr id="6" name="Zástupný symbol pro zápatí 9"/>
          <p:cNvSpPr>
            <a:spLocks noGrp="1"/>
          </p:cNvSpPr>
          <p:nvPr>
            <p:ph type="ftr" sz="quarter" idx="12"/>
          </p:nvPr>
        </p:nvSpPr>
        <p:spPr/>
        <p:txBody>
          <a:bodyPr rtlCol="0"/>
          <a:lstStyle>
            <a:lvl1pPr>
              <a:defRPr/>
            </a:lvl1pPr>
          </a:lstStyle>
          <a:p>
            <a:pPr>
              <a:defRPr/>
            </a:pPr>
            <a:endParaRPr lang="cs-CZ"/>
          </a:p>
        </p:txBody>
      </p:sp>
    </p:spTree>
    <p:extLst>
      <p:ext uri="{BB962C8B-B14F-4D97-AF65-F5344CB8AC3E}">
        <p14:creationId xmlns:p14="http://schemas.microsoft.com/office/powerpoint/2010/main" val="411933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Přímá spojnice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Přímá spojnice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 name="Přímá spojnice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Přímá spojnice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Přímá spojnice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Obdélník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á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á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á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á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á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Přímá spojnice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lang="cs-CZ" smtClean="0"/>
              <a:t>Kliknutím lze upravit styl.</a:t>
            </a:r>
            <a:endParaRPr lang="en-US"/>
          </a:p>
        </p:txBody>
      </p:sp>
      <p:sp>
        <p:nvSpPr>
          <p:cNvPr id="3" name="Zástupný symbol pro text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Kliknutím lze upravit styly předlohy textu.</a:t>
            </a:r>
          </a:p>
        </p:txBody>
      </p:sp>
      <p:sp>
        <p:nvSpPr>
          <p:cNvPr id="20" name="Zástupný symbol pro datum 3"/>
          <p:cNvSpPr>
            <a:spLocks noGrp="1"/>
          </p:cNvSpPr>
          <p:nvPr>
            <p:ph type="dt" sz="half" idx="10"/>
          </p:nvPr>
        </p:nvSpPr>
        <p:spPr bwMode="auto">
          <a:xfrm rot="5400000">
            <a:off x="7762875" y="1169988"/>
            <a:ext cx="2286000" cy="381000"/>
          </a:xfrm>
        </p:spPr>
        <p:txBody>
          <a:bodyPr/>
          <a:lstStyle>
            <a:lvl1pPr>
              <a:defRPr/>
            </a:lvl1pPr>
          </a:lstStyle>
          <a:p>
            <a:pPr>
              <a:defRPr/>
            </a:pPr>
            <a:endParaRPr lang="cs-CZ"/>
          </a:p>
        </p:txBody>
      </p:sp>
      <p:sp>
        <p:nvSpPr>
          <p:cNvPr id="21" name="Zástupný symbol pro zápatí 4"/>
          <p:cNvSpPr>
            <a:spLocks noGrp="1"/>
          </p:cNvSpPr>
          <p:nvPr>
            <p:ph type="ftr" sz="quarter" idx="11"/>
          </p:nvPr>
        </p:nvSpPr>
        <p:spPr bwMode="auto">
          <a:xfrm rot="5400000">
            <a:off x="7077076" y="4178300"/>
            <a:ext cx="3657600" cy="384175"/>
          </a:xfrm>
        </p:spPr>
        <p:txBody>
          <a:bodyPr/>
          <a:lstStyle>
            <a:lvl1pPr>
              <a:defRPr/>
            </a:lvl1pPr>
          </a:lstStyle>
          <a:p>
            <a:pPr>
              <a:defRPr/>
            </a:pPr>
            <a:endParaRPr lang="cs-CZ"/>
          </a:p>
        </p:txBody>
      </p:sp>
      <p:sp>
        <p:nvSpPr>
          <p:cNvPr id="22" name="Zástupný symbol pro číslo snímku 5"/>
          <p:cNvSpPr>
            <a:spLocks noGrp="1"/>
          </p:cNvSpPr>
          <p:nvPr>
            <p:ph type="sldNum" sz="quarter" idx="12"/>
          </p:nvPr>
        </p:nvSpPr>
        <p:spPr bwMode="auto">
          <a:xfrm>
            <a:off x="1339850" y="4929188"/>
            <a:ext cx="609600" cy="517525"/>
          </a:xfrm>
        </p:spPr>
        <p:txBody>
          <a:bodyPr/>
          <a:lstStyle>
            <a:lvl1pPr>
              <a:defRPr/>
            </a:lvl1pPr>
          </a:lstStyle>
          <a:p>
            <a:pPr>
              <a:defRPr/>
            </a:pPr>
            <a:fld id="{A5B120D2-66F8-4DD5-9C56-4BA10031FE2A}" type="slidenum">
              <a:rPr lang="cs-CZ"/>
              <a:pPr>
                <a:defRPr/>
              </a:pPr>
              <a:t>‹#›</a:t>
            </a:fld>
            <a:endParaRPr lang="cs-CZ"/>
          </a:p>
        </p:txBody>
      </p:sp>
    </p:spTree>
    <p:extLst>
      <p:ext uri="{BB962C8B-B14F-4D97-AF65-F5344CB8AC3E}">
        <p14:creationId xmlns:p14="http://schemas.microsoft.com/office/powerpoint/2010/main" val="292242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9" name="Zástupný symbol pro obsah 8"/>
          <p:cNvSpPr>
            <a:spLocks noGrp="1"/>
          </p:cNvSpPr>
          <p:nvPr>
            <p:ph sz="quarter" idx="1"/>
          </p:nvPr>
        </p:nvSpPr>
        <p:spPr>
          <a:xfrm>
            <a:off x="457200" y="1600200"/>
            <a:ext cx="3657600" cy="4572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Zástupný symbol pro obsah 10"/>
          <p:cNvSpPr>
            <a:spLocks noGrp="1"/>
          </p:cNvSpPr>
          <p:nvPr>
            <p:ph sz="quarter" idx="2"/>
          </p:nvPr>
        </p:nvSpPr>
        <p:spPr>
          <a:xfrm>
            <a:off x="4270248" y="1600200"/>
            <a:ext cx="3657600" cy="4572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CA1B32B6-81B9-4FA4-97F3-99B02AC1ECD8}" type="slidenum">
              <a:rPr lang="cs-CZ"/>
              <a:pPr>
                <a:defRPr/>
              </a:pPr>
              <a:t>‹#›</a:t>
            </a:fld>
            <a:endParaRPr lang="cs-CZ"/>
          </a:p>
        </p:txBody>
      </p:sp>
    </p:spTree>
    <p:extLst>
      <p:ext uri="{BB962C8B-B14F-4D97-AF65-F5344CB8AC3E}">
        <p14:creationId xmlns:p14="http://schemas.microsoft.com/office/powerpoint/2010/main" val="351861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lstStyle>
            <a:lvl1pPr>
              <a:defRPr/>
            </a:lvl1pPr>
          </a:lstStyle>
          <a:p>
            <a:r>
              <a:rPr lang="cs-CZ" smtClean="0"/>
              <a:t>Kliknutím lze upravit styl.</a:t>
            </a:r>
            <a:endParaRPr lang="en-US"/>
          </a:p>
        </p:txBody>
      </p:sp>
      <p:sp>
        <p:nvSpPr>
          <p:cNvPr id="11" name="Zástupný symbol pro obsah 10"/>
          <p:cNvSpPr>
            <a:spLocks noGrp="1"/>
          </p:cNvSpPr>
          <p:nvPr>
            <p:ph sz="quarter" idx="2"/>
          </p:nvPr>
        </p:nvSpPr>
        <p:spPr>
          <a:xfrm>
            <a:off x="457200" y="2362200"/>
            <a:ext cx="3657600" cy="3886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quarter" idx="4"/>
          </p:nvPr>
        </p:nvSpPr>
        <p:spPr>
          <a:xfrm>
            <a:off x="4371975" y="2362200"/>
            <a:ext cx="3657600" cy="3886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smtClean="0"/>
              <a:t>Kliknutím lze upravit styly předlohy textu.</a:t>
            </a:r>
          </a:p>
        </p:txBody>
      </p:sp>
      <p:sp>
        <p:nvSpPr>
          <p:cNvPr id="7" name="Zástupný symbol pro datum 13"/>
          <p:cNvSpPr>
            <a:spLocks noGrp="1"/>
          </p:cNvSpPr>
          <p:nvPr>
            <p:ph type="dt" sz="half" idx="10"/>
          </p:nvPr>
        </p:nvSpPr>
        <p:spPr/>
        <p:txBody>
          <a:bodyPr/>
          <a:lstStyle>
            <a:lvl1pPr>
              <a:defRPr/>
            </a:lvl1pPr>
          </a:lstStyle>
          <a:p>
            <a:pPr>
              <a:defRPr/>
            </a:pPr>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A88097C8-17F7-4C5A-85BA-327C0DBEAB86}" type="slidenum">
              <a:rPr lang="cs-CZ"/>
              <a:pPr>
                <a:defRPr/>
              </a:pPr>
              <a:t>‹#›</a:t>
            </a:fld>
            <a:endParaRPr lang="cs-CZ"/>
          </a:p>
        </p:txBody>
      </p:sp>
    </p:spTree>
    <p:extLst>
      <p:ext uri="{BB962C8B-B14F-4D97-AF65-F5344CB8AC3E}">
        <p14:creationId xmlns:p14="http://schemas.microsoft.com/office/powerpoint/2010/main" val="306427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5"/>
          <p:cNvSpPr>
            <a:spLocks noGrp="1"/>
          </p:cNvSpPr>
          <p:nvPr>
            <p:ph type="dt" sz="half" idx="10"/>
          </p:nvPr>
        </p:nvSpPr>
        <p:spPr/>
        <p:txBody>
          <a:bodyPr rtlCol="0"/>
          <a:lstStyle>
            <a:lvl1pPr>
              <a:defRPr/>
            </a:lvl1pPr>
          </a:lstStyle>
          <a:p>
            <a:pPr>
              <a:defRPr/>
            </a:pPr>
            <a:endParaRPr lang="cs-CZ"/>
          </a:p>
        </p:txBody>
      </p:sp>
      <p:sp>
        <p:nvSpPr>
          <p:cNvPr id="4" name="Zástupný symbol pro číslo snímku 6"/>
          <p:cNvSpPr>
            <a:spLocks noGrp="1"/>
          </p:cNvSpPr>
          <p:nvPr>
            <p:ph type="sldNum" sz="quarter" idx="11"/>
          </p:nvPr>
        </p:nvSpPr>
        <p:spPr/>
        <p:txBody>
          <a:bodyPr rtlCol="0"/>
          <a:lstStyle>
            <a:lvl1pPr>
              <a:defRPr/>
            </a:lvl1pPr>
          </a:lstStyle>
          <a:p>
            <a:pPr>
              <a:defRPr/>
            </a:pPr>
            <a:fld id="{44418734-B0F7-4CC4-A7FE-368315F1C380}" type="slidenum">
              <a:rPr lang="cs-CZ"/>
              <a:pPr>
                <a:defRPr/>
              </a:pPr>
              <a:t>‹#›</a:t>
            </a:fld>
            <a:endParaRPr lang="cs-CZ"/>
          </a:p>
        </p:txBody>
      </p:sp>
      <p:sp>
        <p:nvSpPr>
          <p:cNvPr id="5" name="Zástupný symbol pro zápatí 7"/>
          <p:cNvSpPr>
            <a:spLocks noGrp="1"/>
          </p:cNvSpPr>
          <p:nvPr>
            <p:ph type="ftr" sz="quarter" idx="12"/>
          </p:nvPr>
        </p:nvSpPr>
        <p:spPr/>
        <p:txBody>
          <a:bodyPr rtlCol="0"/>
          <a:lstStyle>
            <a:lvl1pPr>
              <a:defRPr/>
            </a:lvl1pPr>
          </a:lstStyle>
          <a:p>
            <a:pPr>
              <a:defRPr/>
            </a:pPr>
            <a:endParaRPr lang="cs-CZ"/>
          </a:p>
        </p:txBody>
      </p:sp>
    </p:spTree>
    <p:extLst>
      <p:ext uri="{BB962C8B-B14F-4D97-AF65-F5344CB8AC3E}">
        <p14:creationId xmlns:p14="http://schemas.microsoft.com/office/powerpoint/2010/main" val="268340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6BB81C93-E4AC-482C-B7C7-55A3F7C2A358}" type="slidenum">
              <a:rPr lang="cs-CZ"/>
              <a:pPr>
                <a:defRPr/>
              </a:pPr>
              <a:t>‹#›</a:t>
            </a:fld>
            <a:endParaRPr lang="cs-CZ"/>
          </a:p>
        </p:txBody>
      </p:sp>
    </p:spTree>
    <p:extLst>
      <p:ext uri="{BB962C8B-B14F-4D97-AF65-F5344CB8AC3E}">
        <p14:creationId xmlns:p14="http://schemas.microsoft.com/office/powerpoint/2010/main" val="417411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nice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6" name="Přímá spojnice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7" name="Přímá spojnice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 name="Přímá spojnice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 name="Obdélník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Přímá spojnice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 name="Ová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Nadpis 1"/>
          <p:cNvSpPr>
            <a:spLocks noGrp="1"/>
          </p:cNvSpPr>
          <p:nvPr>
            <p:ph type="title"/>
          </p:nvPr>
        </p:nvSpPr>
        <p:spPr>
          <a:xfrm rot="5400000">
            <a:off x="3371850" y="3200400"/>
            <a:ext cx="6309360" cy="457200"/>
          </a:xfrm>
        </p:spPr>
        <p:txBody>
          <a:bodyPr/>
          <a:lstStyle>
            <a:lvl1pPr algn="l">
              <a:buNone/>
              <a:defRPr sz="2000" b="1" cap="small" baseline="0"/>
            </a:lvl1pPr>
          </a:lstStyle>
          <a:p>
            <a:r>
              <a:rPr lang="cs-CZ" smtClean="0"/>
              <a:t>Kliknutím lze upravit styl.</a:t>
            </a:r>
            <a:endParaRPr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cs-CZ" smtClean="0"/>
              <a:t>Kliknutím lze upravit styly předlohy textu.</a:t>
            </a:r>
          </a:p>
        </p:txBody>
      </p:sp>
      <p:sp>
        <p:nvSpPr>
          <p:cNvPr id="18" name="Zástupný symbol pro obsah 17"/>
          <p:cNvSpPr>
            <a:spLocks noGrp="1"/>
          </p:cNvSpPr>
          <p:nvPr>
            <p:ph sz="quarter" idx="1"/>
          </p:nvPr>
        </p:nvSpPr>
        <p:spPr>
          <a:xfrm>
            <a:off x="304800" y="274320"/>
            <a:ext cx="5638800" cy="632764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2" name="Zástupný symbol pro datum 20"/>
          <p:cNvSpPr>
            <a:spLocks noGrp="1"/>
          </p:cNvSpPr>
          <p:nvPr>
            <p:ph type="dt" sz="half" idx="10"/>
          </p:nvPr>
        </p:nvSpPr>
        <p:spPr/>
        <p:txBody>
          <a:bodyPr rtlCol="0"/>
          <a:lstStyle>
            <a:lvl1pPr>
              <a:defRPr/>
            </a:lvl1pPr>
          </a:lstStyle>
          <a:p>
            <a:pPr>
              <a:defRPr/>
            </a:pPr>
            <a:endParaRPr lang="cs-CZ"/>
          </a:p>
        </p:txBody>
      </p:sp>
      <p:sp>
        <p:nvSpPr>
          <p:cNvPr id="13" name="Zástupný symbol pro číslo snímku 21"/>
          <p:cNvSpPr>
            <a:spLocks noGrp="1"/>
          </p:cNvSpPr>
          <p:nvPr>
            <p:ph type="sldNum" sz="quarter" idx="11"/>
          </p:nvPr>
        </p:nvSpPr>
        <p:spPr/>
        <p:txBody>
          <a:bodyPr rtlCol="0"/>
          <a:lstStyle>
            <a:lvl1pPr>
              <a:defRPr/>
            </a:lvl1pPr>
          </a:lstStyle>
          <a:p>
            <a:pPr>
              <a:defRPr/>
            </a:pPr>
            <a:fld id="{085B9A79-C747-4DF5-A735-456D7BA04272}" type="slidenum">
              <a:rPr lang="cs-CZ"/>
              <a:pPr>
                <a:defRPr/>
              </a:pPr>
              <a:t>‹#›</a:t>
            </a:fld>
            <a:endParaRPr lang="cs-CZ"/>
          </a:p>
        </p:txBody>
      </p:sp>
      <p:sp>
        <p:nvSpPr>
          <p:cNvPr id="14" name="Zástupný symbol pro zápatí 22"/>
          <p:cNvSpPr>
            <a:spLocks noGrp="1"/>
          </p:cNvSpPr>
          <p:nvPr>
            <p:ph type="ftr" sz="quarter" idx="12"/>
          </p:nvPr>
        </p:nvSpPr>
        <p:spPr/>
        <p:txBody>
          <a:bodyPr rtlCol="0"/>
          <a:lstStyle>
            <a:lvl1pPr>
              <a:defRPr/>
            </a:lvl1pPr>
          </a:lstStyle>
          <a:p>
            <a:pPr>
              <a:defRPr/>
            </a:pPr>
            <a:endParaRPr lang="cs-CZ"/>
          </a:p>
        </p:txBody>
      </p:sp>
    </p:spTree>
    <p:extLst>
      <p:ext uri="{BB962C8B-B14F-4D97-AF65-F5344CB8AC3E}">
        <p14:creationId xmlns:p14="http://schemas.microsoft.com/office/powerpoint/2010/main" val="155487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nice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Ová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Přímá spojnice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 name="Obdélník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Přímá spojnice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Přímá spojnice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1" name="Přímá spojnice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 name="Nadpis 1"/>
          <p:cNvSpPr>
            <a:spLocks noGrp="1"/>
          </p:cNvSpPr>
          <p:nvPr>
            <p:ph type="title"/>
          </p:nvPr>
        </p:nvSpPr>
        <p:spPr>
          <a:xfrm rot="5400000">
            <a:off x="3350133" y="3200400"/>
            <a:ext cx="6309360" cy="457200"/>
          </a:xfrm>
        </p:spPr>
        <p:txBody>
          <a:bodyPr/>
          <a:lstStyle>
            <a:lvl1pPr algn="l">
              <a:buNone/>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cs-CZ" noProof="0" smtClean="0"/>
              <a:t>Kliknutím na ikonu přidáte obrázek.</a:t>
            </a:r>
            <a:endParaRPr lang="en-US" noProof="0"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cs-CZ" smtClean="0"/>
              <a:t>Kliknutím lze upravit styly předlohy textu.</a:t>
            </a:r>
          </a:p>
        </p:txBody>
      </p:sp>
      <p:sp>
        <p:nvSpPr>
          <p:cNvPr id="12" name="Zástupný symbol pro datum 16"/>
          <p:cNvSpPr>
            <a:spLocks noGrp="1"/>
          </p:cNvSpPr>
          <p:nvPr>
            <p:ph type="dt" sz="half" idx="10"/>
          </p:nvPr>
        </p:nvSpPr>
        <p:spPr/>
        <p:txBody>
          <a:bodyPr rtlCol="0"/>
          <a:lstStyle>
            <a:lvl1pPr>
              <a:defRPr/>
            </a:lvl1pPr>
          </a:lstStyle>
          <a:p>
            <a:pPr>
              <a:defRPr/>
            </a:pPr>
            <a:endParaRPr lang="cs-CZ"/>
          </a:p>
        </p:txBody>
      </p:sp>
      <p:sp>
        <p:nvSpPr>
          <p:cNvPr id="13" name="Zástupný symbol pro číslo snímku 17"/>
          <p:cNvSpPr>
            <a:spLocks noGrp="1"/>
          </p:cNvSpPr>
          <p:nvPr>
            <p:ph type="sldNum" sz="quarter" idx="11"/>
          </p:nvPr>
        </p:nvSpPr>
        <p:spPr/>
        <p:txBody>
          <a:bodyPr rtlCol="0"/>
          <a:lstStyle>
            <a:lvl1pPr>
              <a:defRPr/>
            </a:lvl1pPr>
          </a:lstStyle>
          <a:p>
            <a:pPr>
              <a:defRPr/>
            </a:pPr>
            <a:fld id="{956B7A7E-C172-4B82-88BC-A766F9ECF40E}" type="slidenum">
              <a:rPr lang="cs-CZ"/>
              <a:pPr>
                <a:defRPr/>
              </a:pPr>
              <a:t>‹#›</a:t>
            </a:fld>
            <a:endParaRPr lang="cs-CZ"/>
          </a:p>
        </p:txBody>
      </p:sp>
      <p:sp>
        <p:nvSpPr>
          <p:cNvPr id="14" name="Zástupný symbol pro zápatí 20"/>
          <p:cNvSpPr>
            <a:spLocks noGrp="1"/>
          </p:cNvSpPr>
          <p:nvPr>
            <p:ph type="ftr" sz="quarter" idx="12"/>
          </p:nvPr>
        </p:nvSpPr>
        <p:spPr/>
        <p:txBody>
          <a:bodyPr rtlCol="0"/>
          <a:lstStyle>
            <a:lvl1pPr>
              <a:defRPr/>
            </a:lvl1pPr>
          </a:lstStyle>
          <a:p>
            <a:pPr>
              <a:defRPr/>
            </a:pPr>
            <a:endParaRPr lang="cs-CZ"/>
          </a:p>
        </p:txBody>
      </p:sp>
    </p:spTree>
    <p:extLst>
      <p:ext uri="{BB962C8B-B14F-4D97-AF65-F5344CB8AC3E}">
        <p14:creationId xmlns:p14="http://schemas.microsoft.com/office/powerpoint/2010/main" val="383921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lang="cs-CZ" smtClean="0"/>
              <a:t>Kliknutím lze upravit styl.</a:t>
            </a:r>
            <a:endParaRPr lang="en-US"/>
          </a:p>
        </p:txBody>
      </p:sp>
      <p:sp>
        <p:nvSpPr>
          <p:cNvPr id="1028" name="Zástupný symbol pro text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4" name="Zástupný symbol pro datum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cs-CZ"/>
          </a:p>
        </p:txBody>
      </p:sp>
      <p:sp>
        <p:nvSpPr>
          <p:cNvPr id="3" name="Zástupný symbol pro zápatí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32" name="Přímá spojnice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Přímá spojnice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 name="Ová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Zástupný symbol pro číslo snímku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A1A24E01-74E6-4BBE-B8A7-E5B2383EE303}"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0" r:id="rId4"/>
    <p:sldLayoutId id="2147484121" r:id="rId5"/>
    <p:sldLayoutId id="2147484128" r:id="rId6"/>
    <p:sldLayoutId id="2147484122" r:id="rId7"/>
    <p:sldLayoutId id="2147484129" r:id="rId8"/>
    <p:sldLayoutId id="2147484130" r:id="rId9"/>
    <p:sldLayoutId id="2147484123" r:id="rId10"/>
    <p:sldLayoutId id="214748412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82AE00"/>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8DFAA"/>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BB9B5"/>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13549@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9.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24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notesSlide" Target="../notesSlides/notesSlide220.xml"/><Relationship Id="rId1" Type="http://schemas.openxmlformats.org/officeDocument/2006/relationships/slideLayout" Target="../slideLayouts/slideLayout2.xml"/><Relationship Id="rId6" Type="http://schemas.openxmlformats.org/officeDocument/2006/relationships/image" Target="../media/image36.gif"/><Relationship Id="rId11" Type="http://schemas.openxmlformats.org/officeDocument/2006/relationships/image" Target="../media/image41.png"/><Relationship Id="rId5" Type="http://schemas.openxmlformats.org/officeDocument/2006/relationships/image" Target="../media/image35.wmf"/><Relationship Id="rId10" Type="http://schemas.openxmlformats.org/officeDocument/2006/relationships/image" Target="../media/image40.png"/><Relationship Id="rId4" Type="http://schemas.openxmlformats.org/officeDocument/2006/relationships/image" Target="../media/image34.wmf"/><Relationship Id="rId9" Type="http://schemas.openxmlformats.org/officeDocument/2006/relationships/image" Target="../media/image39.png"/></Relationships>
</file>

<file path=ppt/slides/_rels/slide24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wmf"/><Relationship Id="rId2" Type="http://schemas.openxmlformats.org/officeDocument/2006/relationships/notesSlide" Target="../notesSlides/notesSlide221.xml"/><Relationship Id="rId1" Type="http://schemas.openxmlformats.org/officeDocument/2006/relationships/slideLayout" Target="../slideLayouts/slideLayout2.xml"/><Relationship Id="rId6" Type="http://schemas.openxmlformats.org/officeDocument/2006/relationships/image" Target="../media/image46.wmf"/><Relationship Id="rId5" Type="http://schemas.openxmlformats.org/officeDocument/2006/relationships/image" Target="../media/image45.jpeg"/><Relationship Id="rId4" Type="http://schemas.openxmlformats.org/officeDocument/2006/relationships/image" Target="../media/image44.jpe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2.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www.sysifos.cz/index.php?id=vypis&amp;sec=1165077007" TargetMode="External"/><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hyperlink" Target="http://www.sysifos.cz/index.php?id=vypis&amp;sec=1165077007" TargetMode="External"/><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0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2.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msmt.cz/vzdelavani/skolstvi-v-cr/skolskareforma/ramcove-vzdelavaci-programy"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www.maskola.cz/"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0" y="3124200"/>
            <a:ext cx="6172200" cy="1893888"/>
          </a:xfrm>
        </p:spPr>
        <p:txBody>
          <a:bodyPr/>
          <a:lstStyle/>
          <a:p>
            <a:pPr eaLnBrk="1" hangingPunct="1">
              <a:defRPr/>
            </a:pPr>
            <a:r>
              <a:rPr lang="cs-CZ" dirty="0"/>
              <a:t>Mgr. Zdeněk Hromádka, Ph.D</a:t>
            </a:r>
            <a:r>
              <a:rPr lang="cs-CZ" dirty="0" smtClean="0"/>
              <a:t>.</a:t>
            </a:r>
            <a:endParaRPr lang="cs-CZ" dirty="0"/>
          </a:p>
        </p:txBody>
      </p:sp>
      <p:sp>
        <p:nvSpPr>
          <p:cNvPr id="3" name="Podnadpis 2"/>
          <p:cNvSpPr>
            <a:spLocks noGrp="1"/>
          </p:cNvSpPr>
          <p:nvPr>
            <p:ph type="subTitle" idx="1"/>
          </p:nvPr>
        </p:nvSpPr>
        <p:spPr>
          <a:xfrm>
            <a:off x="2286000" y="5003800"/>
            <a:ext cx="6172200" cy="1371600"/>
          </a:xfrm>
        </p:spPr>
        <p:txBody>
          <a:bodyPr/>
          <a:lstStyle/>
          <a:p>
            <a:pPr eaLnBrk="1" hangingPunct="1">
              <a:defRPr/>
            </a:pPr>
            <a:r>
              <a:rPr lang="cs-CZ" dirty="0" smtClean="0">
                <a:solidFill>
                  <a:schemeClr val="accent3">
                    <a:lumMod val="75000"/>
                  </a:schemeClr>
                </a:solidFill>
                <a:hlinkClick r:id="rId2"/>
              </a:rPr>
              <a:t>13549@mail.muni.cz</a:t>
            </a:r>
            <a:endParaRPr lang="cs-CZ" dirty="0" smtClean="0">
              <a:solidFill>
                <a:schemeClr val="accent3">
                  <a:lumMod val="75000"/>
                </a:schemeClr>
              </a:solidFill>
            </a:endParaRPr>
          </a:p>
          <a:p>
            <a:pPr eaLnBrk="1" hangingPunct="1">
              <a:defRPr/>
            </a:pPr>
            <a:endParaRPr lang="cs-CZ" dirty="0">
              <a:solidFill>
                <a:schemeClr val="accent3">
                  <a:lumMod val="75000"/>
                </a:schemeClr>
              </a:solidFill>
            </a:endParaRPr>
          </a:p>
        </p:txBody>
      </p:sp>
      <p:sp>
        <p:nvSpPr>
          <p:cNvPr id="4" name="Rectangle 1"/>
          <p:cNvSpPr txBox="1">
            <a:spLocks noChangeArrowheads="1"/>
          </p:cNvSpPr>
          <p:nvPr/>
        </p:nvSpPr>
        <p:spPr>
          <a:xfrm>
            <a:off x="971550" y="260350"/>
            <a:ext cx="7138988" cy="1143000"/>
          </a:xfrm>
          <a:prstGeom prst="rect">
            <a:avLst/>
          </a:prstGeom>
        </p:spPr>
        <p:txBody>
          <a:bodyPr anchor="b">
            <a:normAutofit/>
          </a:bodyPr>
          <a:lstStyle>
            <a:lvl1pPr algn="l" rtl="0" fontAlgn="base">
              <a:spcBef>
                <a:spcPct val="0"/>
              </a:spcBef>
              <a:spcAft>
                <a:spcPct val="0"/>
              </a:spcAft>
              <a:defRPr sz="3000" b="1"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a:defRPr>
            </a:lvl2pPr>
            <a:lvl3pPr algn="l" rtl="0" fontAlgn="base">
              <a:spcBef>
                <a:spcPct val="0"/>
              </a:spcBef>
              <a:spcAft>
                <a:spcPct val="0"/>
              </a:spcAft>
              <a:defRPr sz="3000">
                <a:solidFill>
                  <a:schemeClr val="tx2"/>
                </a:solidFill>
                <a:latin typeface="Century Schoolbook"/>
              </a:defRPr>
            </a:lvl3pPr>
            <a:lvl4pPr algn="l" rtl="0" fontAlgn="base">
              <a:spcBef>
                <a:spcPct val="0"/>
              </a:spcBef>
              <a:spcAft>
                <a:spcPct val="0"/>
              </a:spcAft>
              <a:defRPr sz="3000">
                <a:solidFill>
                  <a:schemeClr val="tx2"/>
                </a:solidFill>
                <a:latin typeface="Century Schoolbook"/>
              </a:defRPr>
            </a:lvl4pPr>
            <a:lvl5pPr algn="l" rtl="0" fontAlgn="base">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a:lstStyle>
          <a:p>
            <a:pPr defTabSz="914400" fontAlgn="auto">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600" smtClean="0">
                <a:solidFill>
                  <a:schemeClr val="tx1"/>
                </a:solidFill>
              </a:rPr>
              <a:t>Obecná a alternativní didaktika</a:t>
            </a:r>
            <a:endParaRPr lang="cs-CZ" altLang="cs-CZ" sz="36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Obecná a alternativní didaktika</a:t>
            </a:r>
          </a:p>
        </p:txBody>
      </p:sp>
      <p:sp>
        <p:nvSpPr>
          <p:cNvPr id="3075" name="Rectangle 3"/>
          <p:cNvSpPr>
            <a:spLocks noGrp="1" noChangeArrowheads="1"/>
          </p:cNvSpPr>
          <p:nvPr>
            <p:ph sz="quarter" idx="1"/>
          </p:nvPr>
        </p:nvSpPr>
        <p:spPr>
          <a:xfrm>
            <a:off x="457200" y="1600200"/>
            <a:ext cx="8229600" cy="4525963"/>
          </a:xfrm>
        </p:spPr>
        <p:txBody>
          <a:bodyPr>
            <a:normAutofit fontScale="92500" lnSpcReduction="20000"/>
          </a:bodyPr>
          <a:lstStyle/>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b="1" dirty="0" smtClean="0"/>
              <a:t>Pojetí přednášek</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Obsah podle osnovy sylabu předmětu</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Témata, která se pojmově kryjí s předmětem Školní pedagogika jsou nahlížena z didaktického hlediska</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Frontální způsob vedení výuky</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b="1" dirty="0" smtClean="0"/>
              <a:t>Pojetí seminářů</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Prezentace studentů</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Specifická témata k diskusi:</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a:t>	</a:t>
            </a:r>
            <a:r>
              <a:rPr lang="cs-CZ" altLang="cs-CZ" dirty="0" smtClean="0"/>
              <a:t>	- didaktika a věda</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a:t>	</a:t>
            </a:r>
            <a:r>
              <a:rPr lang="cs-CZ" altLang="cs-CZ" dirty="0" smtClean="0"/>
              <a:t>	- průřezová témata (EV; MV)</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a:t>	</a:t>
            </a:r>
            <a:r>
              <a:rPr lang="cs-CZ" altLang="cs-CZ" dirty="0" smtClean="0"/>
              <a:t>	- učitelé přírodovědných předmětů</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a:t>	</a:t>
            </a:r>
            <a:r>
              <a:rPr lang="cs-CZ" altLang="cs-CZ" dirty="0" smtClean="0"/>
              <a:t>	- </a:t>
            </a:r>
            <a:r>
              <a:rPr lang="cs-CZ" altLang="cs-CZ" dirty="0" err="1" smtClean="0"/>
              <a:t>edutainment</a:t>
            </a:r>
            <a:endParaRPr lang="cs-CZ" altLang="cs-CZ" dirty="0" smtClean="0"/>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Environmentální výchova</a:t>
            </a:r>
          </a:p>
        </p:txBody>
      </p:sp>
      <p:sp>
        <p:nvSpPr>
          <p:cNvPr id="102403" name="Rectangle 3"/>
          <p:cNvSpPr>
            <a:spLocks noGrp="1" noChangeArrowheads="1"/>
          </p:cNvSpPr>
          <p:nvPr>
            <p:ph type="body" idx="1"/>
          </p:nvPr>
        </p:nvSpPr>
        <p:spPr>
          <a:xfrm>
            <a:off x="457200" y="1600200"/>
            <a:ext cx="8215313" cy="4997450"/>
          </a:xfrm>
        </p:spPr>
        <p:txBody>
          <a:bodyPr/>
          <a:lstStyle/>
          <a:p>
            <a:pPr>
              <a:buClrTx/>
              <a:buFont typeface="Wingdings" pitchFamily="2" charset="2"/>
              <a:buChar char="Ø"/>
            </a:pPr>
            <a:r>
              <a:rPr lang="cs-CZ" altLang="cs-CZ" sz="2800" b="1" smtClean="0"/>
              <a:t>Proč EV?</a:t>
            </a:r>
          </a:p>
          <a:p>
            <a:pPr>
              <a:buClrTx/>
              <a:buFont typeface="Wingdings" pitchFamily="2" charset="2"/>
              <a:buChar char="Ø"/>
            </a:pPr>
            <a:r>
              <a:rPr lang="cs-CZ" altLang="cs-CZ" sz="2800" b="1" smtClean="0"/>
              <a:t>Tradice v ČR</a:t>
            </a:r>
          </a:p>
          <a:p>
            <a:pPr>
              <a:buClrTx/>
              <a:buFont typeface="Wingdings" pitchFamily="2" charset="2"/>
              <a:buChar char="Ø"/>
            </a:pPr>
            <a:r>
              <a:rPr lang="cs-CZ" altLang="cs-CZ" sz="2800" b="1" smtClean="0"/>
              <a:t>Udržitelný rozvoj a jiné pojmy</a:t>
            </a:r>
          </a:p>
          <a:p>
            <a:pPr>
              <a:buClrTx/>
              <a:buFont typeface="Wingdings" pitchFamily="2" charset="2"/>
              <a:buChar char="Ø"/>
            </a:pPr>
            <a:r>
              <a:rPr lang="cs-CZ" altLang="cs-CZ" sz="2800" b="1" smtClean="0"/>
              <a:t>Současný stav EV </a:t>
            </a:r>
            <a:r>
              <a:rPr lang="cs-CZ" altLang="cs-CZ" sz="2800" smtClean="0"/>
              <a:t>(RVP, metodický pokyn, koordinátor EVVO, DOVy)</a:t>
            </a:r>
          </a:p>
          <a:p>
            <a:pPr>
              <a:buClrTx/>
              <a:buFont typeface="Wingdings" pitchFamily="2" charset="2"/>
              <a:buChar char="Ø"/>
            </a:pPr>
            <a:r>
              <a:rPr lang="cs-CZ" altLang="cs-CZ" sz="2800" b="1" smtClean="0"/>
              <a:t>Didaktika EV </a:t>
            </a:r>
            <a:r>
              <a:rPr lang="cs-CZ" altLang="cs-CZ" sz="2800" smtClean="0"/>
              <a:t>(senzitivita, katastrofy, matematika, účinnost EV, psychosociální faktory,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Literatura</a:t>
            </a:r>
          </a:p>
        </p:txBody>
      </p:sp>
      <p:sp>
        <p:nvSpPr>
          <p:cNvPr id="103427" name="Rectangle 3"/>
          <p:cNvSpPr>
            <a:spLocks noGrp="1" noChangeArrowheads="1"/>
          </p:cNvSpPr>
          <p:nvPr>
            <p:ph type="body" idx="1"/>
          </p:nvPr>
        </p:nvSpPr>
        <p:spPr>
          <a:xfrm>
            <a:off x="457200" y="1600200"/>
            <a:ext cx="8229600" cy="4525963"/>
          </a:xfrm>
        </p:spPr>
        <p:txBody>
          <a:bodyPr/>
          <a:lstStyle/>
          <a:p>
            <a:pPr eaLnBrk="1" hangingPunct="1">
              <a:lnSpc>
                <a:spcPct val="87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CHRÁSKA, M. </a:t>
            </a:r>
            <a:r>
              <a:rPr lang="cs-CZ" altLang="cs-CZ" i="1" smtClean="0"/>
              <a:t>Didaktické testy</a:t>
            </a:r>
            <a:r>
              <a:rPr lang="cs-CZ" altLang="cs-CZ" smtClean="0"/>
              <a:t>. Brno : Paido, 1999. ISBN 80-85931-68-0.</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KALHOUS, Z., OBST, O. a kol. </a:t>
            </a:r>
            <a:r>
              <a:rPr lang="cs-CZ" altLang="cs-CZ" i="1" smtClean="0"/>
              <a:t>Školní didaktika</a:t>
            </a:r>
            <a:r>
              <a:rPr lang="cs-CZ" altLang="cs-CZ" smtClean="0"/>
              <a:t>. Praha : Portál, 2002. ISBN 80-7178-253-X.</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PRŮCHA, J.; WALTEROVÁ, E.; MAREŠ, J. </a:t>
            </a:r>
            <a:r>
              <a:rPr lang="cs-CZ" altLang="cs-CZ" i="1" smtClean="0"/>
              <a:t>Pedagogický slovník</a:t>
            </a:r>
            <a:r>
              <a:rPr lang="cs-CZ" altLang="cs-CZ" smtClean="0"/>
              <a:t>. Praha : Portál, 2003.  ISBN 80-7178-772-8.</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SKALKOVÁ, J. </a:t>
            </a:r>
            <a:r>
              <a:rPr lang="cs-CZ" altLang="cs-CZ" i="1" smtClean="0"/>
              <a:t>Obecná didaktika</a:t>
            </a:r>
            <a:r>
              <a:rPr lang="cs-CZ" altLang="cs-CZ" smtClean="0"/>
              <a:t>. Praha : Grada, 2007. ISBN 978-80-247-1821-7.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Žák: subjekt edukace</a:t>
            </a:r>
            <a:endParaRPr lang="cs-CZ" dirty="0">
              <a:solidFill>
                <a:schemeClr val="tx1"/>
              </a:solidFill>
            </a:endParaRPr>
          </a:p>
        </p:txBody>
      </p:sp>
      <p:sp>
        <p:nvSpPr>
          <p:cNvPr id="4098"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000" dirty="0"/>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Dítě či adolescent je svými vlastnostmi a vývojem předmětem zájmu několika vědeckých disciplín:</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Žák: subjekt edukace</a:t>
            </a:r>
            <a:endParaRPr lang="cs-CZ" dirty="0">
              <a:solidFill>
                <a:schemeClr val="tx1"/>
              </a:solidFill>
            </a:endParaRPr>
          </a:p>
        </p:txBody>
      </p:sp>
      <p:sp>
        <p:nvSpPr>
          <p:cNvPr id="4098"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000" dirty="0"/>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Dítě či adolescent je svými vlastnostmi a vývojem předmětem zájmu několika vědeckých disciplín:</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Vývojová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Pedagogická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Sociologie dětství a </a:t>
            </a:r>
            <a:r>
              <a:rPr lang="cs-CZ" sz="2500" i="1" dirty="0" smtClean="0"/>
              <a:t>rodiny</a:t>
            </a:r>
            <a:endParaRPr lang="cs-CZ" sz="2500"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Žák: subjekt edukace</a:t>
            </a:r>
            <a:endParaRPr lang="cs-CZ" dirty="0">
              <a:solidFill>
                <a:schemeClr val="tx1"/>
              </a:solidFill>
            </a:endParaRPr>
          </a:p>
        </p:txBody>
      </p:sp>
      <p:sp>
        <p:nvSpPr>
          <p:cNvPr id="4098"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000" dirty="0"/>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Dítě či adolescent je svými vlastnostmi a vývojem předmětem zájmu několika vědeckých disciplín:</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Vývojová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Pedagogická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Sociologie dětství a rodiny</a:t>
            </a:r>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Jaké determinanty žáků jsou nejdůležitější?</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Žák: subjekt edukace</a:t>
            </a:r>
            <a:endParaRPr lang="cs-CZ" dirty="0">
              <a:solidFill>
                <a:schemeClr val="tx1"/>
              </a:solidFill>
            </a:endParaRPr>
          </a:p>
        </p:txBody>
      </p:sp>
      <p:sp>
        <p:nvSpPr>
          <p:cNvPr id="4098"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000" dirty="0"/>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Dítě či adolescent je svými vlastnostmi a vývojem předmětem zájmu několika vědeckých disciplín:</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Vývojová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Pedagogická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Sociologie dětství a rodiny</a:t>
            </a:r>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Jaké determinanty žáků jsou nejdůležitější?</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kognitivní (poznávací): zejména </a:t>
            </a:r>
            <a:r>
              <a:rPr lang="cs-CZ" sz="2500" dirty="0" smtClean="0"/>
              <a:t>inteligenční</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	</a:t>
            </a:r>
            <a:r>
              <a:rPr lang="cs-CZ" sz="2500" dirty="0" smtClean="0"/>
              <a:t> charakteristiky</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Žák: subjekt edukace</a:t>
            </a:r>
            <a:endParaRPr lang="cs-CZ" dirty="0">
              <a:solidFill>
                <a:schemeClr val="tx1"/>
              </a:solidFill>
            </a:endParaRPr>
          </a:p>
        </p:txBody>
      </p:sp>
      <p:sp>
        <p:nvSpPr>
          <p:cNvPr id="4098"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000" dirty="0"/>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Dítě či adolescent je svými vlastnostmi a vývojem předmětem zájmu několika vědeckých disciplín:</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Vývojová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Pedagogická psychologie</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i="1" dirty="0"/>
              <a:t>Sociologie dětství a rodiny</a:t>
            </a:r>
          </a:p>
          <a:p>
            <a:pPr marL="699850" indent="-516968">
              <a:lnSpc>
                <a:spcPct val="87000"/>
              </a:lnSpc>
              <a:buClrTx/>
              <a:buSzPct val="75000"/>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Jaké determinanty žáků jsou nejdůležitější?</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kognitivní (poznávací): zejména </a:t>
            </a:r>
            <a:r>
              <a:rPr lang="cs-CZ" sz="2500" dirty="0" smtClean="0"/>
              <a:t>inteligenční</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	</a:t>
            </a:r>
            <a:r>
              <a:rPr lang="cs-CZ" sz="2500" dirty="0" smtClean="0"/>
              <a:t> </a:t>
            </a:r>
            <a:r>
              <a:rPr lang="cs-CZ" sz="2500" dirty="0"/>
              <a:t>charakteristiky</a:t>
            </a:r>
          </a:p>
          <a:p>
            <a:pPr marL="182882" indent="0">
              <a:lnSpc>
                <a:spcPct val="87000"/>
              </a:lnSpc>
              <a:buClrTx/>
              <a:buSzPct val="75000"/>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sociokulturní a </a:t>
            </a:r>
            <a:r>
              <a:rPr lang="cs-CZ" sz="2500" dirty="0" err="1"/>
              <a:t>sociekonomické</a:t>
            </a:r>
            <a:r>
              <a:rPr lang="cs-CZ" sz="2500" dirty="0"/>
              <a:t> poměry v rodinách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800" dirty="0"/>
              <a:t>Žáci sekundární školy (nižší a vyšší) jsou charakterističtí procesem dospívání  - pubescence (přibližně 11-15) let a adolescence (přibližně 15 - 22</a:t>
            </a:r>
            <a:r>
              <a:rPr lang="cs-CZ" sz="28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800" dirty="0"/>
              <a:t>Žáci sekundární školy (nižší a vyšší) jsou charakterističtí procesem dospívání  - pubescence (přibližně 11-15) let a adolescence (přibližně 15 - 22</a:t>
            </a:r>
            <a:r>
              <a:rPr lang="cs-CZ" sz="2800" dirty="0" smtClean="0"/>
              <a:t>)</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800" dirty="0"/>
              <a:t>Tato poměrně dramatická vývojová období kladou značné nároky na </a:t>
            </a:r>
            <a:r>
              <a:rPr lang="cs-CZ" sz="2800" dirty="0" smtClean="0"/>
              <a:t>vychovatele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a:t>Díky emočním nestálostem může u dospívajícího docházet k častým výkyvům v </a:t>
            </a:r>
            <a:r>
              <a:rPr lang="cs-CZ" sz="2800" dirty="0" smtClean="0"/>
              <a:t>prospěchu</a:t>
            </a:r>
            <a:endParaRPr lang="cs-CZ"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Co je předmětem didaktiky?</a:t>
            </a:r>
          </a:p>
          <a:p>
            <a:pPr marL="328613" indent="-328613" eaLnBrk="1" fontAlgn="auto" hangingPunct="1">
              <a:spcAft>
                <a:spcPts val="0"/>
              </a:spcAft>
              <a:buClr>
                <a:srgbClr val="FFFF00"/>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a:t>Díky emočním nestálostem může u dospívajícího docházet k častým výkyvům v prospěchu</a:t>
            </a:r>
          </a:p>
          <a:p>
            <a:pPr>
              <a:buClrTx/>
              <a:buFont typeface="Wingdings" pitchFamily="2" charset="2"/>
              <a:buChar char="Ø"/>
              <a:defRPr/>
            </a:pPr>
            <a:r>
              <a:rPr lang="cs-CZ" sz="2800" dirty="0"/>
              <a:t>Dospívání je spojeno i s postupným osamostatňováním </a:t>
            </a:r>
            <a:r>
              <a:rPr lang="cs-CZ" sz="2800" dirty="0" smtClean="0"/>
              <a:t>jedince</a:t>
            </a:r>
          </a:p>
          <a:p>
            <a:pPr marL="0" indent="0">
              <a:buClrTx/>
              <a:buFont typeface="Wingdings" pitchFamily="2" charset="2"/>
              <a:buNone/>
              <a:defRPr/>
            </a:pPr>
            <a:r>
              <a:rPr lang="cs-CZ" sz="28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a:t>Díky emočním nestálostem může u dospívajícího docházet k častým výkyvům v prospěchu</a:t>
            </a:r>
          </a:p>
          <a:p>
            <a:pPr>
              <a:buClrTx/>
              <a:buFont typeface="Wingdings" pitchFamily="2" charset="2"/>
              <a:buChar char="Ø"/>
              <a:defRPr/>
            </a:pPr>
            <a:r>
              <a:rPr lang="cs-CZ" sz="2800" dirty="0"/>
              <a:t>Dospívání je spojeno i s postupným osamostatňováním </a:t>
            </a:r>
            <a:r>
              <a:rPr lang="cs-CZ" sz="2800" dirty="0" smtClean="0"/>
              <a:t>jedince</a:t>
            </a:r>
          </a:p>
          <a:p>
            <a:pPr marL="0" indent="0">
              <a:buClrTx/>
              <a:buFont typeface="Wingdings" pitchFamily="2" charset="2"/>
              <a:buNone/>
              <a:defRPr/>
            </a:pPr>
            <a:r>
              <a:rPr lang="cs-CZ" sz="2800" dirty="0"/>
              <a:t>	</a:t>
            </a:r>
            <a:r>
              <a:rPr lang="cs-CZ" sz="2800" dirty="0" smtClean="0"/>
              <a:t>- revolta </a:t>
            </a:r>
            <a:r>
              <a:rPr lang="cs-CZ" sz="2800" dirty="0"/>
              <a:t>vůči </a:t>
            </a:r>
            <a:r>
              <a:rPr lang="cs-CZ" sz="2800" dirty="0" smtClean="0"/>
              <a:t>autoritám</a:t>
            </a:r>
          </a:p>
          <a:p>
            <a:pPr marL="0" indent="0">
              <a:buClrTx/>
              <a:buFont typeface="Wingdings" pitchFamily="2" charset="2"/>
              <a:buNone/>
              <a:defRPr/>
            </a:pPr>
            <a:r>
              <a:rPr lang="cs-CZ" sz="28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a:t>Díky emočním nestálostem může u dospívajícího docházet k častým výkyvům v prospěchu</a:t>
            </a:r>
          </a:p>
          <a:p>
            <a:pPr>
              <a:buClrTx/>
              <a:buFont typeface="Wingdings" pitchFamily="2" charset="2"/>
              <a:buChar char="Ø"/>
              <a:defRPr/>
            </a:pPr>
            <a:r>
              <a:rPr lang="cs-CZ" sz="2800" dirty="0"/>
              <a:t>Dospívání je spojeno i s postupným osamostatňováním </a:t>
            </a:r>
            <a:r>
              <a:rPr lang="cs-CZ" sz="2800" dirty="0" smtClean="0"/>
              <a:t>jedince</a:t>
            </a:r>
          </a:p>
          <a:p>
            <a:pPr marL="0" indent="0">
              <a:buClrTx/>
              <a:buFont typeface="Wingdings" pitchFamily="2" charset="2"/>
              <a:buNone/>
              <a:defRPr/>
            </a:pPr>
            <a:r>
              <a:rPr lang="cs-CZ" sz="2800" dirty="0"/>
              <a:t>	</a:t>
            </a:r>
            <a:r>
              <a:rPr lang="cs-CZ" sz="2800" dirty="0" smtClean="0"/>
              <a:t>- revolta </a:t>
            </a:r>
            <a:r>
              <a:rPr lang="cs-CZ" sz="2800" dirty="0"/>
              <a:t>vůči </a:t>
            </a:r>
            <a:r>
              <a:rPr lang="cs-CZ" sz="2800" dirty="0" smtClean="0"/>
              <a:t>autoritám</a:t>
            </a:r>
          </a:p>
          <a:p>
            <a:pPr marL="0" indent="0">
              <a:buClrTx/>
              <a:buFont typeface="Wingdings" pitchFamily="2" charset="2"/>
              <a:buNone/>
              <a:defRPr/>
            </a:pPr>
            <a:r>
              <a:rPr lang="cs-CZ" sz="2800" dirty="0"/>
              <a:t>	</a:t>
            </a:r>
            <a:r>
              <a:rPr lang="cs-CZ" sz="2800" dirty="0" smtClean="0"/>
              <a:t>- úniky </a:t>
            </a:r>
            <a:r>
              <a:rPr lang="cs-CZ" sz="2800" dirty="0"/>
              <a:t>do vlastního vnitřního světa </a:t>
            </a:r>
            <a:endParaRPr lang="cs-CZ" sz="2800" dirty="0" smtClean="0"/>
          </a:p>
          <a:p>
            <a:pPr marL="0" indent="0">
              <a:buClrTx/>
              <a:buFont typeface="Wingdings" pitchFamily="2" charset="2"/>
              <a:buNone/>
              <a:defRPr/>
            </a:pPr>
            <a:r>
              <a:rPr lang="cs-CZ" sz="28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a:t>Díky emočním nestálostem může u dospívajícího docházet k častým výkyvům v prospěchu</a:t>
            </a:r>
          </a:p>
          <a:p>
            <a:pPr>
              <a:buClrTx/>
              <a:buFont typeface="Wingdings" pitchFamily="2" charset="2"/>
              <a:buChar char="Ø"/>
              <a:defRPr/>
            </a:pPr>
            <a:r>
              <a:rPr lang="cs-CZ" sz="2800" dirty="0"/>
              <a:t>Dospívání je spojeno i s postupným osamostatňováním </a:t>
            </a:r>
            <a:r>
              <a:rPr lang="cs-CZ" sz="2800" dirty="0" smtClean="0"/>
              <a:t>jedince</a:t>
            </a:r>
          </a:p>
          <a:p>
            <a:pPr marL="0" indent="0">
              <a:buClrTx/>
              <a:buFont typeface="Wingdings" pitchFamily="2" charset="2"/>
              <a:buNone/>
              <a:defRPr/>
            </a:pPr>
            <a:r>
              <a:rPr lang="cs-CZ" sz="2800" dirty="0"/>
              <a:t>	</a:t>
            </a:r>
            <a:r>
              <a:rPr lang="cs-CZ" sz="2800" dirty="0" smtClean="0"/>
              <a:t>- revolta </a:t>
            </a:r>
            <a:r>
              <a:rPr lang="cs-CZ" sz="2800" dirty="0"/>
              <a:t>vůči </a:t>
            </a:r>
            <a:r>
              <a:rPr lang="cs-CZ" sz="2800" dirty="0" smtClean="0"/>
              <a:t>autoritám</a:t>
            </a:r>
          </a:p>
          <a:p>
            <a:pPr marL="0" indent="0">
              <a:buClrTx/>
              <a:buFont typeface="Wingdings" pitchFamily="2" charset="2"/>
              <a:buNone/>
              <a:defRPr/>
            </a:pPr>
            <a:r>
              <a:rPr lang="cs-CZ" sz="2800" dirty="0"/>
              <a:t>	</a:t>
            </a:r>
            <a:r>
              <a:rPr lang="cs-CZ" sz="2800" dirty="0" smtClean="0"/>
              <a:t>- úniky </a:t>
            </a:r>
            <a:r>
              <a:rPr lang="cs-CZ" sz="2800" dirty="0"/>
              <a:t>do vlastního vnitřního světa </a:t>
            </a:r>
            <a:endParaRPr lang="cs-CZ" sz="2800" dirty="0" smtClean="0"/>
          </a:p>
          <a:p>
            <a:pPr marL="0" indent="0">
              <a:buClrTx/>
              <a:buFont typeface="Wingdings" pitchFamily="2" charset="2"/>
              <a:buNone/>
              <a:defRPr/>
            </a:pPr>
            <a:r>
              <a:rPr lang="cs-CZ" sz="2800" dirty="0"/>
              <a:t>	</a:t>
            </a:r>
            <a:r>
              <a:rPr lang="cs-CZ" sz="2800" dirty="0" smtClean="0"/>
              <a:t>- pasivní nežádoucí </a:t>
            </a:r>
            <a:r>
              <a:rPr lang="cs-CZ" sz="2800" dirty="0"/>
              <a:t>setrvávání v </a:t>
            </a:r>
            <a:r>
              <a:rPr lang="cs-CZ" sz="2800" dirty="0" smtClean="0"/>
              <a:t>roli</a:t>
            </a:r>
          </a:p>
          <a:p>
            <a:pPr marL="0" indent="0">
              <a:buClrTx/>
              <a:buFont typeface="Wingdings" pitchFamily="2" charset="2"/>
              <a:buNone/>
              <a:defRPr/>
            </a:pPr>
            <a:r>
              <a:rPr lang="cs-CZ" sz="2800" dirty="0"/>
              <a:t>	</a:t>
            </a:r>
            <a:r>
              <a:rPr lang="cs-CZ" sz="2800" dirty="0" smtClean="0"/>
              <a:t>dítěte </a:t>
            </a:r>
            <a:r>
              <a:rPr lang="cs-CZ" sz="2800" dirty="0"/>
              <a:t>(infantilní závislost</a:t>
            </a:r>
            <a:r>
              <a:rPr lang="cs-CZ" sz="2800" dirty="0" smtClean="0"/>
              <a:t>)</a:t>
            </a:r>
            <a:endParaRPr lang="cs-CZ"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924425"/>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smtClean="0"/>
              <a:t>Rozpor mezi fyzickou a sociální zralostí dospívajících</a:t>
            </a:r>
          </a:p>
          <a:p>
            <a:pPr marL="0" indent="0">
              <a:buClrTx/>
              <a:buFont typeface="Wingdings" pitchFamily="2" charset="2"/>
              <a:buNone/>
              <a:defRPr/>
            </a:pPr>
            <a:r>
              <a:rPr lang="cs-CZ" dirty="0"/>
              <a:t> </a:t>
            </a:r>
            <a:r>
              <a:rPr lang="cs-CZ" dirty="0" smtClean="0"/>
              <a:t>  </a:t>
            </a:r>
            <a:endParaRPr 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924425"/>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smtClean="0"/>
              <a:t>Rozpor mezi fyzickou a sociální zralostí dospívajících</a:t>
            </a:r>
          </a:p>
          <a:p>
            <a:pPr marL="0" indent="0">
              <a:buClrTx/>
              <a:buFont typeface="Wingdings" pitchFamily="2" charset="2"/>
              <a:buNone/>
              <a:defRPr/>
            </a:pPr>
            <a:r>
              <a:rPr lang="cs-CZ" dirty="0"/>
              <a:t> </a:t>
            </a:r>
            <a:r>
              <a:rPr lang="cs-CZ" dirty="0" smtClean="0"/>
              <a:t>  - subjektivní pocit dospělosti versus povinnosti žáka</a:t>
            </a:r>
          </a:p>
          <a:p>
            <a:pPr marL="0" indent="0">
              <a:buClrTx/>
              <a:buFont typeface="Wingdings" pitchFamily="2" charset="2"/>
              <a:buNone/>
              <a:defRPr/>
            </a:pPr>
            <a:r>
              <a:rPr lang="cs-CZ" dirty="0"/>
              <a:t> </a:t>
            </a:r>
            <a:r>
              <a:rPr lang="cs-CZ" dirty="0" smtClean="0"/>
              <a:t>  </a:t>
            </a:r>
            <a:endParaRPr 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924425"/>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smtClean="0"/>
              <a:t>Rozpor mezi fyzickou a sociální zralostí dospívajících</a:t>
            </a:r>
          </a:p>
          <a:p>
            <a:pPr marL="0" indent="0">
              <a:buClrTx/>
              <a:buFont typeface="Wingdings" pitchFamily="2" charset="2"/>
              <a:buNone/>
              <a:defRPr/>
            </a:pPr>
            <a:r>
              <a:rPr lang="cs-CZ" dirty="0"/>
              <a:t> </a:t>
            </a:r>
            <a:r>
              <a:rPr lang="cs-CZ" dirty="0" smtClean="0"/>
              <a:t>  - subjektivní pocit dospělosti versus povinnosti žáka</a:t>
            </a:r>
          </a:p>
          <a:p>
            <a:pPr marL="0" indent="0">
              <a:buClrTx/>
              <a:buFont typeface="Wingdings" pitchFamily="2" charset="2"/>
              <a:buNone/>
              <a:defRPr/>
            </a:pPr>
            <a:r>
              <a:rPr lang="cs-CZ" dirty="0"/>
              <a:t> </a:t>
            </a:r>
            <a:r>
              <a:rPr lang="cs-CZ" dirty="0" smtClean="0"/>
              <a:t>  - sexuální vyspělost mladistvých a sexuální touhy implikují frustrace (odkládání sexuálního života až na období zralosti sociální)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924425"/>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smtClean="0"/>
              <a:t>Rozpor mezi fyzickou a sociální zralostí dospívajících</a:t>
            </a:r>
          </a:p>
          <a:p>
            <a:pPr marL="0" indent="0">
              <a:buClrTx/>
              <a:buFont typeface="Wingdings" pitchFamily="2" charset="2"/>
              <a:buNone/>
              <a:defRPr/>
            </a:pPr>
            <a:r>
              <a:rPr lang="cs-CZ" dirty="0"/>
              <a:t> </a:t>
            </a:r>
            <a:r>
              <a:rPr lang="cs-CZ" dirty="0" smtClean="0"/>
              <a:t>  - subjektivní pocit dospělosti versus povinnosti žáka</a:t>
            </a:r>
          </a:p>
          <a:p>
            <a:pPr marL="0" indent="0">
              <a:buClrTx/>
              <a:buFont typeface="Wingdings" pitchFamily="2" charset="2"/>
              <a:buNone/>
              <a:defRPr/>
            </a:pPr>
            <a:r>
              <a:rPr lang="cs-CZ" dirty="0"/>
              <a:t> </a:t>
            </a:r>
            <a:r>
              <a:rPr lang="cs-CZ" dirty="0" smtClean="0"/>
              <a:t>  - sexuální vyspělost mladistvých a sexuální touhy implikují frustrace (odkládání sexuálního života až na období zralosti sociální)</a:t>
            </a:r>
          </a:p>
          <a:p>
            <a:pPr>
              <a:buClrTx/>
              <a:buFont typeface="Wingdings" pitchFamily="2" charset="2"/>
              <a:buChar char="Ø"/>
              <a:defRPr/>
            </a:pPr>
            <a:r>
              <a:rPr lang="cs-CZ" sz="2800" dirty="0"/>
              <a:t>Rozpor mezi rolí a </a:t>
            </a:r>
            <a:r>
              <a:rPr lang="cs-CZ" sz="2800" dirty="0" smtClean="0"/>
              <a:t>statusem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49155" name="Rectangle 3"/>
          <p:cNvSpPr>
            <a:spLocks noGrp="1" noChangeArrowheads="1"/>
          </p:cNvSpPr>
          <p:nvPr>
            <p:ph sz="quarter" idx="1"/>
          </p:nvPr>
        </p:nvSpPr>
        <p:spPr>
          <a:xfrm>
            <a:off x="457200" y="1600200"/>
            <a:ext cx="8229600" cy="4924425"/>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u="sng" dirty="0" smtClean="0"/>
              <a:t>Z vývojové psychologie</a:t>
            </a:r>
          </a:p>
          <a:p>
            <a:pPr>
              <a:buClrTx/>
              <a:buFont typeface="Wingdings" pitchFamily="2" charset="2"/>
              <a:buChar char="Ø"/>
              <a:defRPr/>
            </a:pPr>
            <a:r>
              <a:rPr lang="cs-CZ" sz="2800" dirty="0" smtClean="0"/>
              <a:t>Rozpor mezi fyzickou a sociální zralostí dospívajících</a:t>
            </a:r>
          </a:p>
          <a:p>
            <a:pPr marL="0" indent="0">
              <a:buClrTx/>
              <a:buFont typeface="Wingdings" pitchFamily="2" charset="2"/>
              <a:buNone/>
              <a:defRPr/>
            </a:pPr>
            <a:r>
              <a:rPr lang="cs-CZ" dirty="0"/>
              <a:t> </a:t>
            </a:r>
            <a:r>
              <a:rPr lang="cs-CZ" dirty="0" smtClean="0"/>
              <a:t>  - subjektivní pocit dospělosti versus povinnosti žáka</a:t>
            </a:r>
          </a:p>
          <a:p>
            <a:pPr marL="0" indent="0">
              <a:buClrTx/>
              <a:buFont typeface="Wingdings" pitchFamily="2" charset="2"/>
              <a:buNone/>
              <a:defRPr/>
            </a:pPr>
            <a:r>
              <a:rPr lang="cs-CZ" dirty="0"/>
              <a:t> </a:t>
            </a:r>
            <a:r>
              <a:rPr lang="cs-CZ" dirty="0" smtClean="0"/>
              <a:t>  - sexuální vyspělost mladistvých a sexuální touhy implikují frustrace (odkládání sexuálního života až na období zralosti sociální)</a:t>
            </a:r>
          </a:p>
          <a:p>
            <a:pPr>
              <a:buClrTx/>
              <a:buFont typeface="Wingdings" pitchFamily="2" charset="2"/>
              <a:buChar char="Ø"/>
              <a:defRPr/>
            </a:pPr>
            <a:r>
              <a:rPr lang="cs-CZ" sz="2800" dirty="0"/>
              <a:t>Rozpor mezi rolí a </a:t>
            </a:r>
            <a:r>
              <a:rPr lang="cs-CZ" sz="2800" dirty="0" smtClean="0"/>
              <a:t>statusem</a:t>
            </a:r>
          </a:p>
          <a:p>
            <a:pPr marL="0" indent="0">
              <a:buClrTx/>
              <a:buFont typeface="Wingdings" pitchFamily="2" charset="2"/>
              <a:buNone/>
              <a:defRPr/>
            </a:pPr>
            <a:r>
              <a:rPr lang="cs-CZ" dirty="0"/>
              <a:t> </a:t>
            </a:r>
            <a:r>
              <a:rPr lang="cs-CZ" dirty="0" smtClean="0"/>
              <a:t>  - očekává se přijetí rolí dospělého (odpovědnost)</a:t>
            </a:r>
          </a:p>
          <a:p>
            <a:pPr marL="0" indent="0">
              <a:buClrTx/>
              <a:buFont typeface="Wingdings" pitchFamily="2" charset="2"/>
              <a:buNone/>
              <a:defRPr/>
            </a:pPr>
            <a:r>
              <a:rPr lang="cs-CZ" dirty="0"/>
              <a:t> </a:t>
            </a:r>
            <a:r>
              <a:rPr lang="cs-CZ" dirty="0" smtClean="0"/>
              <a:t>  - na druhou stranu status dospívajících je poměrně nízký    (poslušnost, vnější kontrola, ekonomická závislost, aj.)</a:t>
            </a:r>
            <a:endParaRPr 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inteligence: </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a:t>
            </a:r>
            <a:endParaRPr lang="cs-CZ" sz="2800" dirty="0" smtClean="0"/>
          </a:p>
          <a:p>
            <a:pPr marL="699850" indent="-516968">
              <a:lnSpc>
                <a:spcPct val="87000"/>
              </a:lnSpc>
              <a:buClrTx/>
              <a:buSz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Co je předmětem didaktiky?</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Vyučování</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a:t>
            </a:r>
          </a:p>
        </p:txBody>
      </p:sp>
      <p:pic>
        <p:nvPicPr>
          <p:cNvPr id="19460" name="Picture 4" descr="C:\Users\Zdenal\AppData\Local\Microsoft\Windows\Temporary Internet Files\Content.IE5\GXZZJ128\MP9004023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349500"/>
            <a:ext cx="406717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inteligence: </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„účelná adaptace člověka v kontextu reálného světa“ (</a:t>
            </a:r>
            <a:r>
              <a:rPr lang="cs-CZ" sz="2500" dirty="0" err="1"/>
              <a:t>Sterneberg</a:t>
            </a:r>
            <a:r>
              <a:rPr lang="cs-CZ" sz="2500" dirty="0"/>
              <a:t>)</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inteligence: </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„účelná adaptace člověka v kontextu reálného světa“ (</a:t>
            </a:r>
            <a:r>
              <a:rPr lang="cs-CZ" sz="2500" dirty="0" err="1"/>
              <a:t>Sterneberg</a:t>
            </a:r>
            <a:r>
              <a:rPr lang="cs-CZ" sz="2500" dirty="0"/>
              <a:t>)</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„schopnost člověka názorně nebo abstraktně myslet v řečových, numerických, časoprostorových aj. vztazích a nalézt řešení problému...“</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inteligence: </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„účelná adaptace člověka v kontextu reálného světa“ (</a:t>
            </a:r>
            <a:r>
              <a:rPr lang="cs-CZ" sz="2500" dirty="0" err="1"/>
              <a:t>Sterneberg</a:t>
            </a:r>
            <a:r>
              <a:rPr lang="cs-CZ" sz="2500" dirty="0"/>
              <a:t>)</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„schopnost člověka názorně nebo abstraktně myslet v řečových, numerických, časoprostorových aj. vztazích a nalézt řešení problému...“</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to, co mohou měřit inteligenční testy</a:t>
            </a:r>
            <a:r>
              <a:rPr lang="cs-CZ" sz="2500" dirty="0" smtClean="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inteligence: </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„účelná adaptace člověka v kontextu reálného světa“ (</a:t>
            </a:r>
            <a:r>
              <a:rPr lang="cs-CZ" sz="2500" dirty="0" err="1"/>
              <a:t>Sterneberg</a:t>
            </a:r>
            <a:r>
              <a:rPr lang="cs-CZ" sz="2500" dirty="0"/>
              <a:t>)</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„schopnost člověka názorně nebo abstraktně myslet v řečových, numerických, časoprostorových aj. vztazích a nalézt řešení problému...“</a:t>
            </a:r>
          </a:p>
          <a:p>
            <a:pPr marL="182882" indent="0">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	- „</a:t>
            </a:r>
            <a:r>
              <a:rPr lang="cs-CZ" sz="2500" dirty="0"/>
              <a:t>to, co mohou měřit inteligenční testy</a:t>
            </a:r>
            <a:r>
              <a:rPr lang="cs-CZ" sz="2500" dirty="0" smtClean="0"/>
              <a:t>“</a:t>
            </a:r>
          </a:p>
          <a:p>
            <a:pPr marL="699850" indent="-516968">
              <a:lnSpc>
                <a:spcPct val="87000"/>
              </a:lnSpc>
              <a:buClrTx/>
              <a:buSz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smtClean="0"/>
              <a:t>Inteligenční test: Alfred </a:t>
            </a:r>
            <a:r>
              <a:rPr lang="cs-CZ" sz="2500" dirty="0" err="1" smtClean="0"/>
              <a:t>Binet</a:t>
            </a:r>
            <a:r>
              <a:rPr lang="cs-CZ" sz="2500" dirty="0" smtClean="0"/>
              <a:t> (1857 - 1911); schopnost logického uvažování</a:t>
            </a:r>
          </a:p>
          <a:p>
            <a:pPr marL="699850" indent="-516968">
              <a:lnSpc>
                <a:spcPct val="87000"/>
              </a:lnSpc>
              <a:buClrTx/>
              <a:buSz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800" dirty="0" smtClean="0"/>
          </a:p>
          <a:p>
            <a:pPr marL="699850" indent="-516968">
              <a:lnSpc>
                <a:spcPct val="87000"/>
              </a:lnSpc>
              <a:buClrTx/>
              <a:buSz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771525" indent="-569913">
              <a:lnSpc>
                <a:spcPct val="87000"/>
              </a:lnSpc>
              <a:buClrTx/>
              <a:buFont typeface="Wingdings" pitchFamily="2" charset="2"/>
              <a:buChar char="Ø"/>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Inteligenční kvocient: „číselný údaj vyjadřující úroveň intelektových schopností vzhledem k věku</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 (mentální věk) / chronologický věk . 100</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&lt; 100; jedinec má nižší inteligenci</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&gt; 100; jedinec má vyšší inteligenci</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pásmo průměrných hodnot se pohybuje v</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Intervalu 100 +/- 10</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771525" indent="-569913">
              <a:lnSpc>
                <a:spcPct val="87000"/>
              </a:lnSpc>
              <a:buClrTx/>
              <a:buFont typeface="Wingdings" pitchFamily="2" charset="2"/>
              <a:buChar char="Ø"/>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Inteligenční kvocient: „číselný údaj vyjadřující úroveň intelektových schopností vzhledem k věku</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 (mentální věk) / chronologický věk . 100</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&lt; 100; jedinec má nižší inteligenci</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&gt; 100; jedinec má vyšší inteligenci</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pásmo průměrných hodnot se pohybuje v</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Intervalu 100 +/- 10</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pojmy jako </a:t>
            </a:r>
            <a:r>
              <a:rPr lang="cs-CZ" sz="2800" dirty="0" smtClean="0">
                <a:solidFill>
                  <a:srgbClr val="FF0000"/>
                </a:solidFill>
              </a:rPr>
              <a:t>debilita</a:t>
            </a:r>
            <a:r>
              <a:rPr lang="cs-CZ" sz="2800" dirty="0" smtClean="0"/>
              <a:t>,</a:t>
            </a:r>
            <a:r>
              <a:rPr lang="cs-CZ" sz="2800" dirty="0" smtClean="0">
                <a:solidFill>
                  <a:srgbClr val="FF0000"/>
                </a:solidFill>
              </a:rPr>
              <a:t> imbecilita </a:t>
            </a:r>
            <a:r>
              <a:rPr lang="cs-CZ" sz="2800" dirty="0" smtClean="0"/>
              <a:t>a</a:t>
            </a:r>
            <a:r>
              <a:rPr lang="cs-CZ" sz="2800" dirty="0" smtClean="0">
                <a:solidFill>
                  <a:srgbClr val="FF0000"/>
                </a:solidFill>
              </a:rPr>
              <a:t> idiocie </a:t>
            </a:r>
            <a:r>
              <a:rPr lang="cs-CZ" sz="2800" dirty="0" smtClean="0"/>
              <a:t>se dnes již nepoužívají- velká část inteligenčních</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Žák: inteligence</a:t>
            </a:r>
          </a:p>
        </p:txBody>
      </p:sp>
      <p:sp>
        <p:nvSpPr>
          <p:cNvPr id="6146" name="Rectangle 2"/>
          <p:cNvSpPr>
            <a:spLocks noGrp="1" noChangeArrowheads="1"/>
          </p:cNvSpPr>
          <p:nvPr>
            <p:ph type="body" idx="1"/>
          </p:nvPr>
        </p:nvSpPr>
        <p:spPr>
          <a:xfrm>
            <a:off x="489601" y="1633132"/>
            <a:ext cx="8229600" cy="5010286"/>
          </a:xfrm>
          <a:noFill/>
          <a:scene3d>
            <a:camera prst="orthographicFront"/>
            <a:lightRig rig="threePt" dir="t"/>
          </a:scene3d>
          <a:sp3d>
            <a:bevelT/>
          </a:sp3d>
          <a:extLst/>
        </p:spPr>
        <p:txBody>
          <a:bodyPr/>
          <a:lstStyle/>
          <a:p>
            <a:pPr marL="771525" indent="-569913">
              <a:lnSpc>
                <a:spcPct val="87000"/>
              </a:lnSpc>
              <a:buClrTx/>
              <a:buFont typeface="Wingdings" pitchFamily="2" charset="2"/>
              <a:buChar char="Ø"/>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Inteligenční kvocient: „číselný údaj vyjadřující úroveň intelektových schopností vzhledem k věku</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 (mentální věk) / chronologický věk . 100</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&lt; 100; jedinec má nižší inteligenci</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IQ &gt; 100; jedinec má vyšší inteligenci</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pásmo průměrných hodnot se pohybuje v</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Intervalu 100 +/- 10</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pojmy jako debilita, imbecilita a idiocie se dnes již nepoužívají</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velká část inteligenčních schopností je vrozená (82% ze skóre je určeno geneticky)</a:t>
            </a:r>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 typeface="Wingdings" pitchFamily="2" charset="2"/>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cs-CZ" sz="2800" dirty="0" smtClean="0"/>
              <a:t> </a:t>
            </a:r>
          </a:p>
          <a:p>
            <a:pPr marL="771525" indent="-569913">
              <a:lnSpc>
                <a:spcPct val="87000"/>
              </a:lnSpc>
              <a:buClrTx/>
              <a:buSzTx/>
              <a:buFontTx/>
              <a:buNone/>
              <a:tabLst>
                <a:tab pos="7715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endParaRPr lang="cs-CZ"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Prostředí</a:t>
            </a:r>
          </a:p>
        </p:txBody>
      </p:sp>
      <p:sp>
        <p:nvSpPr>
          <p:cNvPr id="11266"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800" dirty="0"/>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800" dirty="0"/>
              <a:t>Je prokázáno, že nedokonalost v užívání jazyka je velmi důležitým brzdícím faktorem školní edukace a že užívání jen omezeného jazykového kódu  je kumulativním deficitem (tj. zábranou, která vytváří začarovaný kruh potíží zvětšujících se v průběhu školních let (</a:t>
            </a:r>
            <a:r>
              <a:rPr lang="cs-CZ" sz="2800" dirty="0" err="1"/>
              <a:t>Lawton</a:t>
            </a:r>
            <a:r>
              <a:rPr lang="cs-CZ" sz="2800" dirty="0"/>
              <a:t> 1968)</a:t>
            </a:r>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800" dirty="0"/>
              <a:t>Příklad </a:t>
            </a:r>
            <a:r>
              <a:rPr lang="cs-CZ" sz="2800" dirty="0" err="1"/>
              <a:t>Bernsteinova</a:t>
            </a:r>
            <a:r>
              <a:rPr lang="cs-CZ" sz="2800" dirty="0"/>
              <a:t> výzkumu: Průcha 127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a:solidFill>
                  <a:schemeClr val="tx1"/>
                </a:solidFill>
              </a:rPr>
              <a:t>Kognitivní</a:t>
            </a:r>
            <a:r>
              <a:rPr lang="en-GB" dirty="0">
                <a:solidFill>
                  <a:schemeClr val="tx1"/>
                </a:solidFill>
              </a:rPr>
              <a:t> </a:t>
            </a:r>
            <a:r>
              <a:rPr lang="en-GB" dirty="0" err="1">
                <a:solidFill>
                  <a:schemeClr val="tx1"/>
                </a:solidFill>
              </a:rPr>
              <a:t>determinanty</a:t>
            </a:r>
            <a:endParaRPr lang="en-GB" dirty="0">
              <a:solidFill>
                <a:schemeClr val="tx1"/>
              </a:solidFill>
            </a:endParaRPr>
          </a:p>
        </p:txBody>
      </p:sp>
      <p:sp>
        <p:nvSpPr>
          <p:cNvPr id="13314"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Font typeface="Times New Roman" pitchFamily="16" charset="0"/>
              <a:buChar char="•"/>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dirty="0"/>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err="1"/>
              <a:t>Bloomova</a:t>
            </a:r>
            <a:r>
              <a:rPr lang="cs-CZ" dirty="0"/>
              <a:t> teorie</a:t>
            </a:r>
            <a:r>
              <a:rPr lang="cs-CZ" dirty="0" smtClean="0"/>
              <a:t>:</a:t>
            </a:r>
            <a:endParaRPr lang="cs-CZ"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a:solidFill>
                  <a:schemeClr val="tx1"/>
                </a:solidFill>
              </a:rPr>
              <a:t>Kognitivní</a:t>
            </a:r>
            <a:r>
              <a:rPr lang="en-GB" dirty="0">
                <a:solidFill>
                  <a:schemeClr val="tx1"/>
                </a:solidFill>
              </a:rPr>
              <a:t> </a:t>
            </a:r>
            <a:r>
              <a:rPr lang="en-GB" dirty="0" err="1">
                <a:solidFill>
                  <a:schemeClr val="tx1"/>
                </a:solidFill>
              </a:rPr>
              <a:t>determinanty</a:t>
            </a:r>
            <a:endParaRPr lang="en-GB" dirty="0">
              <a:solidFill>
                <a:schemeClr val="tx1"/>
              </a:solidFill>
            </a:endParaRPr>
          </a:p>
        </p:txBody>
      </p:sp>
      <p:sp>
        <p:nvSpPr>
          <p:cNvPr id="13314"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Font typeface="Times New Roman" pitchFamily="16" charset="0"/>
              <a:buChar char="•"/>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dirty="0"/>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err="1"/>
              <a:t>Bloomova</a:t>
            </a:r>
            <a:r>
              <a:rPr lang="cs-CZ" dirty="0"/>
              <a:t> teorie:</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a:t>- Neexistují „dobří“ a „špatní“ žáci, ale pouze žáci, kteří se učí rychleji a žáci, kteří se učí </a:t>
            </a:r>
            <a:r>
              <a:rPr lang="cs-CZ" dirty="0" smtClean="0"/>
              <a:t>pomaleji</a:t>
            </a:r>
            <a:endParaRPr lang="cs-CZ"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Co je předmětem didaktiky?</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Vyučování</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Jaký je účel vyučování?</a:t>
            </a:r>
          </a:p>
          <a:p>
            <a:pPr marL="328613" indent="-328613" eaLnBrk="1" fontAlgn="auto" hangingPunct="1">
              <a:spcAft>
                <a:spcPts val="0"/>
              </a:spcAft>
              <a:buClr>
                <a:srgbClr val="FFFF00"/>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a:t>
            </a:r>
          </a:p>
        </p:txBody>
      </p:sp>
      <p:pic>
        <p:nvPicPr>
          <p:cNvPr id="20484" name="Picture 4" descr="C:\Users\Zdenal\AppData\Local\Microsoft\Windows\Temporary Internet Files\Content.IE5\GXZZJ128\MP9004023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349500"/>
            <a:ext cx="406717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a:solidFill>
                  <a:schemeClr val="tx1"/>
                </a:solidFill>
              </a:rPr>
              <a:t>Kognitivní</a:t>
            </a:r>
            <a:r>
              <a:rPr lang="en-GB" dirty="0">
                <a:solidFill>
                  <a:schemeClr val="tx1"/>
                </a:solidFill>
              </a:rPr>
              <a:t> </a:t>
            </a:r>
            <a:r>
              <a:rPr lang="en-GB" dirty="0" err="1">
                <a:solidFill>
                  <a:schemeClr val="tx1"/>
                </a:solidFill>
              </a:rPr>
              <a:t>determinanty</a:t>
            </a:r>
            <a:endParaRPr lang="en-GB" dirty="0">
              <a:solidFill>
                <a:schemeClr val="tx1"/>
              </a:solidFill>
            </a:endParaRPr>
          </a:p>
        </p:txBody>
      </p:sp>
      <p:sp>
        <p:nvSpPr>
          <p:cNvPr id="13314"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Font typeface="Times New Roman" pitchFamily="16" charset="0"/>
              <a:buChar char="•"/>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dirty="0"/>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err="1"/>
              <a:t>Bloomova</a:t>
            </a:r>
            <a:r>
              <a:rPr lang="cs-CZ" dirty="0"/>
              <a:t> teorie:</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a:t>- Neexistují „dobří“ a „špatní“ žáci, ale pouze žáci, kteří se učí rychleji a žáci, kteří se učí pomaleji</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a:t>- Všichni žáci mohou dosáhnou dobrých studijních výsledků, pokud k tomu budou mít vhodné </a:t>
            </a:r>
            <a:r>
              <a:rPr lang="cs-CZ" dirty="0" smtClean="0"/>
              <a:t>podmínky</a:t>
            </a:r>
            <a:endParaRPr lang="cs-CZ"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a:solidFill>
                  <a:schemeClr val="tx1"/>
                </a:solidFill>
              </a:rPr>
              <a:t>Kognitivní</a:t>
            </a:r>
            <a:r>
              <a:rPr lang="en-GB" dirty="0">
                <a:solidFill>
                  <a:schemeClr val="tx1"/>
                </a:solidFill>
              </a:rPr>
              <a:t> </a:t>
            </a:r>
            <a:r>
              <a:rPr lang="en-GB" dirty="0" err="1">
                <a:solidFill>
                  <a:schemeClr val="tx1"/>
                </a:solidFill>
              </a:rPr>
              <a:t>determinanty</a:t>
            </a:r>
            <a:endParaRPr lang="en-GB" dirty="0">
              <a:solidFill>
                <a:schemeClr val="tx1"/>
              </a:solidFill>
            </a:endParaRPr>
          </a:p>
        </p:txBody>
      </p:sp>
      <p:sp>
        <p:nvSpPr>
          <p:cNvPr id="13314"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Font typeface="Times New Roman" pitchFamily="16" charset="0"/>
              <a:buChar char="•"/>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dirty="0"/>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err="1"/>
              <a:t>Bloomova</a:t>
            </a:r>
            <a:r>
              <a:rPr lang="cs-CZ" dirty="0"/>
              <a:t> teorie:</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a:t>- Neexistují „dobří“ a „špatní“ žáci, ale pouze žáci, kteří se učí rychleji a žáci, kteří se učí pomaleji</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a:t>- Všichni žáci mohou dosáhnou dobrých studijních výsledků, pokud k tomu budou mít vhodné podmínky</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dirty="0"/>
              <a:t>- Problém je, že učitelé často předpokládají, že žáci vstupují do vyučovacího procesu vybaveni jistými znalostmi, aniž by si to ověřili (např. pokud žák nemá osvojenu schopnost porozumět čtenému textu, bude mít zřejmě problémy v dalším vzdělávání a to i v jiných než jazykových předmětech)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Žáci se speciálními vzdělávacími potřebami</a:t>
            </a:r>
            <a:endParaRPr lang="cs-CZ" dirty="0">
              <a:solidFill>
                <a:schemeClr val="tx1"/>
              </a:solidFill>
            </a:endParaRPr>
          </a:p>
        </p:txBody>
      </p:sp>
      <p:sp>
        <p:nvSpPr>
          <p:cNvPr id="14338" name="Rectangle 2"/>
          <p:cNvSpPr>
            <a:spLocks noGrp="1" noChangeArrowheads="1"/>
          </p:cNvSpPr>
          <p:nvPr>
            <p:ph type="body" idx="1"/>
          </p:nvPr>
        </p:nvSpPr>
        <p:spPr>
          <a:xfrm>
            <a:off x="489601" y="1633132"/>
            <a:ext cx="8229600" cy="4746738"/>
          </a:xfrm>
          <a:noFill/>
          <a:scene3d>
            <a:camera prst="orthographicFront"/>
            <a:lightRig rig="threePt" dir="t"/>
          </a:scene3d>
          <a:sp3d>
            <a:bevelT/>
          </a:sp3d>
          <a:extLst/>
        </p:spPr>
        <p:txBody>
          <a:bodyPr/>
          <a:lstStyle/>
          <a:p>
            <a:pPr marL="699850" indent="-516968">
              <a:lnSpc>
                <a:spcPct val="87000"/>
              </a:lnSpc>
              <a:buFont typeface="Times New Roman" pitchFamily="16" charset="0"/>
              <a:buChar char="•"/>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000" dirty="0"/>
          </a:p>
          <a:p>
            <a:pPr marL="699850" indent="-516968">
              <a:lnSpc>
                <a:spcPct val="87000"/>
              </a:lnSpc>
              <a:buClrTx/>
              <a:buFont typeface="Wingdings" pitchFamily="2" charset="2"/>
              <a:buChar char="Ø"/>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Nadaní žáci</a:t>
            </a:r>
          </a:p>
          <a:p>
            <a:pPr marL="699850" indent="-516968">
              <a:lnSpc>
                <a:spcPct val="87000"/>
              </a:lnSpc>
              <a:buClrTx/>
              <a:buSzTx/>
              <a:buFont typeface="Wingdings" pitchFamily="2" charset="2"/>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sz="2500" dirty="0"/>
              <a:t>Rozšíření učiva? Demokratické odmítání elitářství?</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Učitelská profese</a:t>
            </a:r>
            <a:endParaRPr lang="cs-CZ" dirty="0">
              <a:solidFill>
                <a:schemeClr val="tx1"/>
              </a:solidFill>
            </a:endParaRPr>
          </a:p>
        </p:txBody>
      </p:sp>
      <p:pic>
        <p:nvPicPr>
          <p:cNvPr id="136197" name="Picture 3" descr="C:\Users\Zdenal\AppData\Local\Microsoft\Windows\Temporary Internet Files\Content.IE5\1PRXRB2S\MC9002170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638" y="3284538"/>
            <a:ext cx="2854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4" descr="C:\Users\Zdenal\AppData\Local\Microsoft\Windows\Temporary Internet Files\Content.IE5\C176QYP7\MC9002000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713" y="1844675"/>
            <a:ext cx="18002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aplikace výzkumu a teorie v praxi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aplikace výzkumu a teorie v praxi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dlouhá doba speciálního výcviku</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aplikace výzkumu a teorie v praxi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dlouhá doba speciálního výcviku</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kontrola nad licenčními standardy nad požadavky zahájení výkonu příslušného povolání (neaprobovaní učitelé?)</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aplikace výzkumu a teorie v praxi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dlouhá doba speciálního výcviku</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kontrola nad licenčními standardy nad požadavky zahájení výkonu příslušného povolání (neaprobovaní učitelé?)</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autonomie v rozhodování v rámci své pracovní činnosti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aplikace výzkumu a teorie v praxi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dlouhá doba speciálního výcviku</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kontrola nad licenčními standardy nad požadavky zahájení výkonu příslušného povolání (neaprobovaní učitelé?)</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autonomie v rozhodování v rámci své pracovní činnosti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přijetí zodpovědnosti za výkon činností</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22531"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u="sng" dirty="0" smtClean="0"/>
              <a:t>Stereotypy o učitelích:</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Kdo neumí ten…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Čím se vyznačuje profese?</a:t>
            </a:r>
            <a:endParaRPr lang="cs-CZ" dirty="0">
              <a:solidFill>
                <a:schemeClr val="tx1"/>
              </a:solidFill>
            </a:endParaRPr>
          </a:p>
        </p:txBody>
      </p:sp>
      <p:sp>
        <p:nvSpPr>
          <p:cNvPr id="5122" name="Rectangle 2"/>
          <p:cNvSpPr>
            <a:spLocks noGrp="1" noChangeArrowheads="1"/>
          </p:cNvSpPr>
          <p:nvPr>
            <p:ph type="body" idx="1"/>
          </p:nvPr>
        </p:nvSpPr>
        <p:spPr>
          <a:xfrm>
            <a:off x="424800" y="1633132"/>
            <a:ext cx="8229600" cy="4910916"/>
          </a:xfrm>
          <a:noFill/>
          <a:scene3d>
            <a:camera prst="orthographicFront"/>
            <a:lightRig rig="threePt" dir="t"/>
          </a:scene3d>
          <a:sp3d>
            <a:bevelT/>
          </a:sp3d>
          <a:extLst/>
        </p:spPr>
        <p:txBody>
          <a:bodyPr/>
          <a:lstStyle/>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soubor znalostí a dovedností, který přesahuje znalosti a dovednosti laických osob? (Do jaké míry může být laik učitelem?)</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aplikace výzkumu a teorie v praxi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dlouhá doba speciálního výcviku</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kontrola nad licenčními standardy nad požadavky zahájení výkonu příslušného povolání (neaprobovaní učitelé?)</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autonomie v rozhodování v rámci své pracovní činnosti</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přijetí zodpovědnosti za výkon činností</a:t>
            </a:r>
          </a:p>
          <a:p>
            <a:pPr marL="344166" indent="-263524">
              <a:lnSpc>
                <a:spcPct val="87000"/>
              </a:lnSpc>
              <a:buClrTx/>
              <a:buSzTx/>
              <a:buFont typeface="Wingdings" pitchFamily="2" charset="2"/>
              <a:buNone/>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 existence samostatných sdružení (komor) příslušníků profese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Vymezení profese učitele</a:t>
            </a:r>
          </a:p>
        </p:txBody>
      </p:sp>
      <p:sp>
        <p:nvSpPr>
          <p:cNvPr id="6146"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344166" indent="-263524">
              <a:lnSpc>
                <a:spcPct val="87000"/>
              </a:lnSpc>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cs-CZ" sz="2000" dirty="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r>
              <a:rPr lang="en-GB" sz="2200" dirty="0" smtClean="0">
                <a:cs typeface="Times New Roman" pitchFamily="16" charset="0"/>
              </a:rPr>
              <a:t>- </a:t>
            </a:r>
            <a:r>
              <a:rPr lang="en-GB" sz="2200" dirty="0" err="1" smtClean="0">
                <a:cs typeface="Times New Roman" pitchFamily="16" charset="0"/>
              </a:rPr>
              <a:t>organizace</a:t>
            </a:r>
            <a:r>
              <a:rPr lang="en-GB" sz="2200" dirty="0" smtClean="0">
                <a:cs typeface="Times New Roman" pitchFamily="16" charset="0"/>
              </a:rPr>
              <a:t> </a:t>
            </a:r>
            <a:r>
              <a:rPr lang="en-GB" sz="2200" dirty="0" err="1">
                <a:cs typeface="Times New Roman" pitchFamily="16" charset="0"/>
              </a:rPr>
              <a:t>poskytující</a:t>
            </a:r>
            <a:r>
              <a:rPr lang="en-GB" sz="2200" dirty="0">
                <a:cs typeface="Times New Roman" pitchFamily="16" charset="0"/>
              </a:rPr>
              <a:t> </a:t>
            </a:r>
            <a:r>
              <a:rPr lang="en-GB" sz="2200" dirty="0" err="1">
                <a:cs typeface="Times New Roman" pitchFamily="16" charset="0"/>
              </a:rPr>
              <a:t>akreditace</a:t>
            </a:r>
            <a:r>
              <a:rPr lang="en-GB" sz="2200" dirty="0">
                <a:cs typeface="Times New Roman" pitchFamily="16" charset="0"/>
              </a:rPr>
              <a:t> pro </a:t>
            </a:r>
            <a:r>
              <a:rPr lang="en-GB" sz="2200" dirty="0" err="1">
                <a:cs typeface="Times New Roman" pitchFamily="16" charset="0"/>
              </a:rPr>
              <a:t>individuální</a:t>
            </a:r>
            <a:r>
              <a:rPr lang="en-GB" sz="2200" dirty="0">
                <a:cs typeface="Times New Roman" pitchFamily="16" charset="0"/>
              </a:rPr>
              <a:t> </a:t>
            </a:r>
            <a:r>
              <a:rPr lang="en-GB" sz="2200" dirty="0" err="1" smtClean="0">
                <a:cs typeface="Times New Roman" pitchFamily="16" charset="0"/>
              </a:rPr>
              <a:t>profesionály</a:t>
            </a:r>
            <a:endParaRPr lang="cs-CZ" sz="2200" dirty="0" smtClean="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en-GB" sz="2000" dirty="0">
              <a:cs typeface="Times New Roman" pitchFamily="16" charset="0"/>
            </a:endParaRPr>
          </a:p>
        </p:txBody>
      </p:sp>
      <p:pic>
        <p:nvPicPr>
          <p:cNvPr id="144392" name="Picture 2" descr="C:\Users\Zdenal\AppData\Local\Microsoft\Windows\Temporary Internet Files\Content.IE5\WLMGEWPP\MP9003998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3559175"/>
            <a:ext cx="382111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Vymezení profese učitele</a:t>
            </a:r>
          </a:p>
        </p:txBody>
      </p:sp>
      <p:sp>
        <p:nvSpPr>
          <p:cNvPr id="6146"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344166" indent="-263524">
              <a:lnSpc>
                <a:spcPct val="87000"/>
              </a:lnSpc>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cs-CZ" sz="2000" dirty="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r>
              <a:rPr lang="en-GB" sz="2200" dirty="0" smtClean="0">
                <a:cs typeface="Times New Roman" pitchFamily="16" charset="0"/>
              </a:rPr>
              <a:t>- </a:t>
            </a:r>
            <a:r>
              <a:rPr lang="en-GB" sz="2200" dirty="0" err="1" smtClean="0">
                <a:cs typeface="Times New Roman" pitchFamily="16" charset="0"/>
              </a:rPr>
              <a:t>organizace</a:t>
            </a:r>
            <a:r>
              <a:rPr lang="en-GB" sz="2200" dirty="0" smtClean="0">
                <a:cs typeface="Times New Roman" pitchFamily="16" charset="0"/>
              </a:rPr>
              <a:t> </a:t>
            </a:r>
            <a:r>
              <a:rPr lang="en-GB" sz="2200" dirty="0" err="1">
                <a:cs typeface="Times New Roman" pitchFamily="16" charset="0"/>
              </a:rPr>
              <a:t>poskytující</a:t>
            </a:r>
            <a:r>
              <a:rPr lang="en-GB" sz="2200" dirty="0">
                <a:cs typeface="Times New Roman" pitchFamily="16" charset="0"/>
              </a:rPr>
              <a:t> </a:t>
            </a:r>
            <a:r>
              <a:rPr lang="en-GB" sz="2200" dirty="0" err="1">
                <a:cs typeface="Times New Roman" pitchFamily="16" charset="0"/>
              </a:rPr>
              <a:t>akreditace</a:t>
            </a:r>
            <a:r>
              <a:rPr lang="en-GB" sz="2200" dirty="0">
                <a:cs typeface="Times New Roman" pitchFamily="16" charset="0"/>
              </a:rPr>
              <a:t> pro </a:t>
            </a:r>
            <a:r>
              <a:rPr lang="en-GB" sz="2200" dirty="0" err="1">
                <a:cs typeface="Times New Roman" pitchFamily="16" charset="0"/>
              </a:rPr>
              <a:t>individuální</a:t>
            </a:r>
            <a:r>
              <a:rPr lang="en-GB" sz="2200" dirty="0">
                <a:cs typeface="Times New Roman" pitchFamily="16" charset="0"/>
              </a:rPr>
              <a:t> </a:t>
            </a:r>
            <a:r>
              <a:rPr lang="en-GB" sz="2200" dirty="0" err="1" smtClean="0">
                <a:cs typeface="Times New Roman" pitchFamily="16" charset="0"/>
              </a:rPr>
              <a:t>profesionály</a:t>
            </a:r>
            <a:endParaRPr lang="cs-CZ" sz="2200" dirty="0" smtClean="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r>
              <a:rPr lang="en-GB" sz="2200" dirty="0" smtClean="0">
                <a:cs typeface="Times New Roman" pitchFamily="16" charset="0"/>
              </a:rPr>
              <a:t>- </a:t>
            </a:r>
            <a:r>
              <a:rPr lang="en-GB" sz="2200" dirty="0" err="1">
                <a:cs typeface="Times New Roman" pitchFamily="16" charset="0"/>
              </a:rPr>
              <a:t>etický</a:t>
            </a:r>
            <a:r>
              <a:rPr lang="en-GB" sz="2200" dirty="0">
                <a:cs typeface="Times New Roman" pitchFamily="16" charset="0"/>
              </a:rPr>
              <a:t> </a:t>
            </a:r>
            <a:r>
              <a:rPr lang="en-GB" sz="2200" dirty="0" err="1">
                <a:cs typeface="Times New Roman" pitchFamily="16" charset="0"/>
              </a:rPr>
              <a:t>kodex</a:t>
            </a:r>
            <a:r>
              <a:rPr lang="en-GB" sz="2200" dirty="0">
                <a:cs typeface="Times New Roman" pitchFamily="16" charset="0"/>
              </a:rPr>
              <a:t> </a:t>
            </a:r>
            <a:r>
              <a:rPr lang="en-GB" sz="2200" dirty="0" err="1">
                <a:cs typeface="Times New Roman" pitchFamily="16" charset="0"/>
              </a:rPr>
              <a:t>profese</a:t>
            </a:r>
            <a:endParaRPr lang="en-GB" sz="2200" dirty="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en-GB" sz="2200" dirty="0">
              <a:cs typeface="Times New Roman" pitchFamily="16" charset="0"/>
            </a:endParaRPr>
          </a:p>
          <a:p>
            <a:pPr marL="344166" indent="-263524">
              <a:lnSpc>
                <a:spcPct val="87000"/>
              </a:lnSpc>
              <a:buClrTx/>
              <a:buSzTx/>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en-GB" sz="2000" dirty="0">
              <a:cs typeface="Times New Roman" pitchFamily="16" charset="0"/>
            </a:endParaRPr>
          </a:p>
        </p:txBody>
      </p:sp>
      <p:pic>
        <p:nvPicPr>
          <p:cNvPr id="145416" name="Picture 2" descr="C:\Users\Zdenal\AppData\Local\Microsoft\Windows\Temporary Internet Files\Content.IE5\WLMGEWPP\MP9003998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3559175"/>
            <a:ext cx="382111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Vymezení profese učitele</a:t>
            </a:r>
          </a:p>
        </p:txBody>
      </p:sp>
      <p:sp>
        <p:nvSpPr>
          <p:cNvPr id="6146"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344166" indent="-263524">
              <a:lnSpc>
                <a:spcPct val="87000"/>
              </a:lnSpc>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cs-CZ" sz="2000" dirty="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r>
              <a:rPr lang="en-GB" sz="2200" dirty="0" smtClean="0">
                <a:cs typeface="Times New Roman" pitchFamily="16" charset="0"/>
              </a:rPr>
              <a:t>- </a:t>
            </a:r>
            <a:r>
              <a:rPr lang="en-GB" sz="2200" dirty="0" err="1" smtClean="0">
                <a:cs typeface="Times New Roman" pitchFamily="16" charset="0"/>
              </a:rPr>
              <a:t>organizace</a:t>
            </a:r>
            <a:r>
              <a:rPr lang="en-GB" sz="2200" dirty="0" smtClean="0">
                <a:cs typeface="Times New Roman" pitchFamily="16" charset="0"/>
              </a:rPr>
              <a:t> </a:t>
            </a:r>
            <a:r>
              <a:rPr lang="en-GB" sz="2200" dirty="0" err="1">
                <a:cs typeface="Times New Roman" pitchFamily="16" charset="0"/>
              </a:rPr>
              <a:t>poskytující</a:t>
            </a:r>
            <a:r>
              <a:rPr lang="en-GB" sz="2200" dirty="0">
                <a:cs typeface="Times New Roman" pitchFamily="16" charset="0"/>
              </a:rPr>
              <a:t> </a:t>
            </a:r>
            <a:r>
              <a:rPr lang="en-GB" sz="2200" dirty="0" err="1">
                <a:cs typeface="Times New Roman" pitchFamily="16" charset="0"/>
              </a:rPr>
              <a:t>akreditace</a:t>
            </a:r>
            <a:r>
              <a:rPr lang="en-GB" sz="2200" dirty="0">
                <a:cs typeface="Times New Roman" pitchFamily="16" charset="0"/>
              </a:rPr>
              <a:t> pro </a:t>
            </a:r>
            <a:r>
              <a:rPr lang="en-GB" sz="2200" dirty="0" err="1">
                <a:cs typeface="Times New Roman" pitchFamily="16" charset="0"/>
              </a:rPr>
              <a:t>individuální</a:t>
            </a:r>
            <a:r>
              <a:rPr lang="en-GB" sz="2200" dirty="0">
                <a:cs typeface="Times New Roman" pitchFamily="16" charset="0"/>
              </a:rPr>
              <a:t> </a:t>
            </a:r>
            <a:r>
              <a:rPr lang="en-GB" sz="2200" dirty="0" err="1" smtClean="0">
                <a:cs typeface="Times New Roman" pitchFamily="16" charset="0"/>
              </a:rPr>
              <a:t>profesionály</a:t>
            </a:r>
            <a:endParaRPr lang="cs-CZ" sz="2200" dirty="0" smtClean="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r>
              <a:rPr lang="en-GB" sz="2200" dirty="0" smtClean="0">
                <a:cs typeface="Times New Roman" pitchFamily="16" charset="0"/>
              </a:rPr>
              <a:t>- </a:t>
            </a:r>
            <a:r>
              <a:rPr lang="en-GB" sz="2200" dirty="0" err="1">
                <a:cs typeface="Times New Roman" pitchFamily="16" charset="0"/>
              </a:rPr>
              <a:t>etický</a:t>
            </a:r>
            <a:r>
              <a:rPr lang="en-GB" sz="2200" dirty="0">
                <a:cs typeface="Times New Roman" pitchFamily="16" charset="0"/>
              </a:rPr>
              <a:t> </a:t>
            </a:r>
            <a:r>
              <a:rPr lang="en-GB" sz="2200" dirty="0" err="1">
                <a:cs typeface="Times New Roman" pitchFamily="16" charset="0"/>
              </a:rPr>
              <a:t>kodex</a:t>
            </a:r>
            <a:r>
              <a:rPr lang="en-GB" sz="2200" dirty="0">
                <a:cs typeface="Times New Roman" pitchFamily="16" charset="0"/>
              </a:rPr>
              <a:t> </a:t>
            </a:r>
            <a:r>
              <a:rPr lang="en-GB" sz="2200" dirty="0" err="1">
                <a:cs typeface="Times New Roman" pitchFamily="16" charset="0"/>
              </a:rPr>
              <a:t>profese</a:t>
            </a:r>
            <a:endParaRPr lang="en-GB" sz="2200" dirty="0">
              <a:cs typeface="Times New Roman" pitchFamily="16" charset="0"/>
            </a:endParaRPr>
          </a:p>
          <a:p>
            <a:pPr marL="80642" indent="0">
              <a:lnSpc>
                <a:spcPct val="87000"/>
              </a:lnSpc>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r>
              <a:rPr lang="en-GB" sz="2200" dirty="0">
                <a:cs typeface="Times New Roman" pitchFamily="16" charset="0"/>
              </a:rPr>
              <a:t>- </a:t>
            </a:r>
            <a:r>
              <a:rPr lang="en-GB" sz="2200" dirty="0" err="1">
                <a:cs typeface="Times New Roman" pitchFamily="16" charset="0"/>
              </a:rPr>
              <a:t>vysoká</a:t>
            </a:r>
            <a:r>
              <a:rPr lang="en-GB" sz="2200" dirty="0">
                <a:cs typeface="Times New Roman" pitchFamily="16" charset="0"/>
              </a:rPr>
              <a:t> </a:t>
            </a:r>
            <a:r>
              <a:rPr lang="en-GB" sz="2200" dirty="0" err="1">
                <a:cs typeface="Times New Roman" pitchFamily="16" charset="0"/>
              </a:rPr>
              <a:t>sociální</a:t>
            </a:r>
            <a:r>
              <a:rPr lang="en-GB" sz="2200" dirty="0">
                <a:cs typeface="Times New Roman" pitchFamily="16" charset="0"/>
              </a:rPr>
              <a:t> </a:t>
            </a:r>
            <a:r>
              <a:rPr lang="en-GB" sz="2200" dirty="0" err="1">
                <a:cs typeface="Times New Roman" pitchFamily="16" charset="0"/>
              </a:rPr>
              <a:t>prestiž</a:t>
            </a:r>
            <a:r>
              <a:rPr lang="en-GB" sz="2200" dirty="0">
                <a:cs typeface="Times New Roman" pitchFamily="16" charset="0"/>
              </a:rPr>
              <a:t> a </a:t>
            </a:r>
            <a:r>
              <a:rPr lang="en-GB" sz="2200" dirty="0" err="1">
                <a:cs typeface="Times New Roman" pitchFamily="16" charset="0"/>
              </a:rPr>
              <a:t>vysoký</a:t>
            </a:r>
            <a:r>
              <a:rPr lang="en-GB" sz="2200" dirty="0">
                <a:cs typeface="Times New Roman" pitchFamily="16" charset="0"/>
              </a:rPr>
              <a:t> </a:t>
            </a:r>
            <a:r>
              <a:rPr lang="en-GB" sz="2200" dirty="0" err="1">
                <a:cs typeface="Times New Roman" pitchFamily="16" charset="0"/>
              </a:rPr>
              <a:t>ekonomický</a:t>
            </a:r>
            <a:r>
              <a:rPr lang="en-GB" sz="2200" dirty="0">
                <a:cs typeface="Times New Roman" pitchFamily="16" charset="0"/>
              </a:rPr>
              <a:t> status </a:t>
            </a:r>
            <a:r>
              <a:rPr lang="en-GB" sz="2200" dirty="0" err="1">
                <a:cs typeface="Times New Roman" pitchFamily="16" charset="0"/>
              </a:rPr>
              <a:t>profesionálů</a:t>
            </a:r>
            <a:endParaRPr lang="en-GB" sz="2200" dirty="0">
              <a:cs typeface="Times New Roman" pitchFamily="16" charset="0"/>
            </a:endParaRPr>
          </a:p>
          <a:p>
            <a:pPr marL="344166" indent="-263524">
              <a:lnSpc>
                <a:spcPct val="87000"/>
              </a:lnSpc>
              <a:buClrTx/>
              <a:buSzTx/>
              <a:buFont typeface="Wingdings" pitchFamily="2" charset="2"/>
              <a:buNone/>
              <a:tabLst>
                <a:tab pos="345605" algn="l"/>
                <a:tab pos="440647" algn="l"/>
                <a:tab pos="848173" algn="l"/>
                <a:tab pos="1255699" algn="l"/>
                <a:tab pos="1663225" algn="l"/>
                <a:tab pos="2070751" algn="l"/>
                <a:tab pos="2478277" algn="l"/>
                <a:tab pos="2885803" algn="l"/>
                <a:tab pos="3293329" algn="l"/>
                <a:tab pos="3700855" algn="l"/>
                <a:tab pos="4108381" algn="l"/>
                <a:tab pos="4515907" algn="l"/>
                <a:tab pos="4923433" algn="l"/>
                <a:tab pos="5330959" algn="l"/>
                <a:tab pos="5738485" algn="l"/>
                <a:tab pos="6146011" algn="l"/>
                <a:tab pos="6553537" algn="l"/>
                <a:tab pos="6961063" algn="l"/>
                <a:tab pos="7368589" algn="l"/>
                <a:tab pos="7776115" algn="l"/>
                <a:tab pos="8183641" algn="l"/>
              </a:tabLst>
              <a:defRPr/>
            </a:pPr>
            <a:endParaRPr lang="en-GB" sz="2000" dirty="0">
              <a:cs typeface="Times New Roman" pitchFamily="16" charset="0"/>
            </a:endParaRPr>
          </a:p>
        </p:txBody>
      </p:sp>
      <p:pic>
        <p:nvPicPr>
          <p:cNvPr id="146440" name="Picture 2" descr="C:\Users\Zdenal\AppData\Local\Microsoft\Windows\Temporary Internet Files\Content.IE5\WLMGEWPP\MP9003998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3559175"/>
            <a:ext cx="382111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Kategorizace profesí podle složitosti práce</a:t>
            </a:r>
            <a:endParaRPr lang="cs-CZ" dirty="0">
              <a:solidFill>
                <a:schemeClr val="tx1"/>
              </a:solidFill>
            </a:endParaRPr>
          </a:p>
        </p:txBody>
      </p:sp>
      <p:sp>
        <p:nvSpPr>
          <p:cNvPr id="7170"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2200" dirty="0">
              <a:cs typeface="Times New Roman" pitchFamily="16" charset="0"/>
            </a:endParaRP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sz="2200" dirty="0">
                <a:cs typeface="Times New Roman" pitchFamily="16" charset="0"/>
              </a:rPr>
              <a:t>1. </a:t>
            </a:r>
            <a:r>
              <a:rPr lang="cs-CZ" sz="2200" dirty="0">
                <a:cs typeface="Times New Roman" pitchFamily="16" charset="0"/>
              </a:rPr>
              <a:t>Práce nekvalifikované a pomocné: uklízečky, metaři, pomocní dělníci, pouliční prodavači</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200" dirty="0">
                <a:cs typeface="Times New Roman" pitchFamily="16" charset="0"/>
              </a:rPr>
              <a:t>2. Práce jednoduché a dílčí: písařky, telefonisté, chovatelé hospodářských zvířat, malíři pokojů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200" dirty="0">
                <a:cs typeface="Times New Roman" pitchFamily="16" charset="0"/>
              </a:rPr>
              <a:t>3. Práce </a:t>
            </a:r>
            <a:r>
              <a:rPr lang="cs-CZ" sz="2200" dirty="0" err="1">
                <a:cs typeface="Times New Roman" pitchFamily="16" charset="0"/>
              </a:rPr>
              <a:t>polokvalifikované</a:t>
            </a:r>
            <a:r>
              <a:rPr lang="cs-CZ" sz="2200" dirty="0">
                <a:cs typeface="Times New Roman" pitchFamily="16" charset="0"/>
              </a:rPr>
              <a:t>, rutinní: prodavači a pokladní, </a:t>
            </a:r>
            <a:r>
              <a:rPr lang="cs-CZ" sz="2200" b="1" dirty="0">
                <a:solidFill>
                  <a:schemeClr val="accent3">
                    <a:lumMod val="75000"/>
                  </a:schemeClr>
                </a:solidFill>
                <a:cs typeface="Times New Roman" pitchFamily="16" charset="0"/>
              </a:rPr>
              <a:t>pečovatelky v jeslích</a:t>
            </a:r>
            <a:r>
              <a:rPr lang="cs-CZ" sz="2200" dirty="0">
                <a:cs typeface="Times New Roman" pitchFamily="16" charset="0"/>
              </a:rPr>
              <a:t>, kominíci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200" dirty="0">
                <a:cs typeface="Times New Roman" pitchFamily="16" charset="0"/>
              </a:rPr>
              <a:t>4. Práce kvalifikované, specializované, rutinní: sekretářky, policisté, kuchaři, horníci, švadleny, řidiči nákladních automobilů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200" dirty="0">
                <a:cs typeface="Times New Roman" pitchFamily="16" charset="0"/>
              </a:rPr>
              <a:t>5. Práce střední složitosti a kvalifikovanosti: knihovníci, </a:t>
            </a:r>
            <a:r>
              <a:rPr lang="cs-CZ" sz="2200" b="1" dirty="0">
                <a:solidFill>
                  <a:schemeClr val="accent3">
                    <a:lumMod val="75000"/>
                  </a:schemeClr>
                </a:solidFill>
                <a:cs typeface="Times New Roman" pitchFamily="16" charset="0"/>
              </a:rPr>
              <a:t>vychovatelé</a:t>
            </a:r>
            <a:r>
              <a:rPr lang="cs-CZ" sz="2200" dirty="0">
                <a:cs typeface="Times New Roman" pitchFamily="16" charset="0"/>
              </a:rPr>
              <a:t>, účetní, sazeči, strojvedoucí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200" dirty="0">
                <a:cs typeface="Times New Roman" pitchFamily="16" charset="0"/>
              </a:rPr>
              <a:t>6. Práce vyšší střední složitosti a kvalifikovanosti s omezenou samostatností: laboranti, zdravotní sestry, trenéři, ředitelé malých podniků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2200"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Kategorizace profesí podle složitosti práce</a:t>
            </a:r>
            <a:endParaRPr lang="cs-CZ" dirty="0">
              <a:solidFill>
                <a:schemeClr val="tx1"/>
              </a:solidFill>
            </a:endParaRPr>
          </a:p>
        </p:txBody>
      </p:sp>
      <p:sp>
        <p:nvSpPr>
          <p:cNvPr id="8194"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2000" dirty="0">
              <a:cs typeface="Times New Roman" pitchFamily="16" charset="0"/>
            </a:endParaRP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sz="2000" dirty="0">
                <a:cs typeface="Times New Roman" pitchFamily="16" charset="0"/>
              </a:rPr>
              <a:t>7. </a:t>
            </a:r>
            <a:r>
              <a:rPr lang="cs-CZ" sz="2500" dirty="0">
                <a:cs typeface="Times New Roman" pitchFamily="16" charset="0"/>
              </a:rPr>
              <a:t>Práce vysoce složité a kvalifikované, s omezenou samostatností: </a:t>
            </a:r>
            <a:r>
              <a:rPr lang="cs-CZ" sz="2500" b="1" dirty="0">
                <a:solidFill>
                  <a:schemeClr val="accent3">
                    <a:lumMod val="75000"/>
                  </a:schemeClr>
                </a:solidFill>
                <a:cs typeface="Times New Roman" pitchFamily="16" charset="0"/>
              </a:rPr>
              <a:t>vedoucí pracovníci velkých organizací, učitelé základních</a:t>
            </a:r>
            <a:r>
              <a:rPr lang="cs-CZ" sz="2500" dirty="0">
                <a:cs typeface="Times New Roman" pitchFamily="16" charset="0"/>
              </a:rPr>
              <a:t> škol, personalisté, právní poradci, profesionální sportovci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500" dirty="0">
                <a:cs typeface="Times New Roman" pitchFamily="16" charset="0"/>
              </a:rPr>
              <a:t>8. Práce vysoce složité a kvalifikované, mnohostranné a samostatné: velitelé vojenských jednotek, zubní lékaři, tlumočníci, </a:t>
            </a:r>
            <a:r>
              <a:rPr lang="cs-CZ" sz="2500" b="1" dirty="0">
                <a:solidFill>
                  <a:schemeClr val="accent3">
                    <a:lumMod val="75000"/>
                  </a:schemeClr>
                </a:solidFill>
                <a:cs typeface="Times New Roman" pitchFamily="16" charset="0"/>
              </a:rPr>
              <a:t>vysokoškolští a středoškolští učitelé</a:t>
            </a:r>
            <a:r>
              <a:rPr lang="cs-CZ" sz="2500" dirty="0">
                <a:cs typeface="Times New Roman" pitchFamily="16" charset="0"/>
              </a:rPr>
              <a:t>, piloti, policejní inspektoři aj.</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500" dirty="0">
                <a:cs typeface="Times New Roman" pitchFamily="16" charset="0"/>
              </a:rPr>
              <a:t>9. Práce vysoce složité a kvalifikované, mnohostranné a tvůrčí: vyšší státní úředníci, </a:t>
            </a:r>
            <a:r>
              <a:rPr lang="cs-CZ" sz="2500" b="1" dirty="0">
                <a:solidFill>
                  <a:schemeClr val="accent3">
                    <a:lumMod val="75000"/>
                  </a:schemeClr>
                </a:solidFill>
                <a:cs typeface="Times New Roman" pitchFamily="16" charset="0"/>
              </a:rPr>
              <a:t>vědci</a:t>
            </a:r>
            <a:r>
              <a:rPr lang="cs-CZ" sz="2500" dirty="0">
                <a:cs typeface="Times New Roman" pitchFamily="16" charset="0"/>
              </a:rPr>
              <a:t>, lékaři, advokáti, režiséři, šéfredaktoři aj</a:t>
            </a:r>
            <a:r>
              <a:rPr lang="en-GB" sz="2500" dirty="0">
                <a:cs typeface="Times New Roman" pitchFamily="16" charset="0"/>
              </a:rPr>
              <a:t>. </a:t>
            </a:r>
          </a:p>
          <a:p>
            <a:pPr marL="0" indent="0">
              <a:lnSpc>
                <a:spcPct val="87000"/>
              </a:lnSpc>
              <a:buFont typeface="Wingdings" pitchFamily="2" charset="2"/>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en-GB" sz="2000" dirty="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a:solidFill>
                  <a:schemeClr val="tx1"/>
                </a:solidFill>
              </a:rPr>
              <a:t>Socioprofesní</a:t>
            </a:r>
            <a:r>
              <a:rPr lang="en-GB" dirty="0">
                <a:solidFill>
                  <a:schemeClr val="tx1"/>
                </a:solidFill>
              </a:rPr>
              <a:t> </a:t>
            </a:r>
            <a:r>
              <a:rPr lang="en-GB" dirty="0" err="1">
                <a:solidFill>
                  <a:schemeClr val="tx1"/>
                </a:solidFill>
              </a:rPr>
              <a:t>struktura</a:t>
            </a:r>
            <a:r>
              <a:rPr lang="en-GB" dirty="0">
                <a:solidFill>
                  <a:schemeClr val="tx1"/>
                </a:solidFill>
              </a:rPr>
              <a:t> </a:t>
            </a:r>
            <a:r>
              <a:rPr lang="en-GB" dirty="0" err="1">
                <a:solidFill>
                  <a:schemeClr val="tx1"/>
                </a:solidFill>
              </a:rPr>
              <a:t>učitelů</a:t>
            </a:r>
            <a:endParaRPr lang="en-GB" dirty="0">
              <a:solidFill>
                <a:schemeClr val="tx1"/>
              </a:solidFill>
            </a:endParaRPr>
          </a:p>
        </p:txBody>
      </p:sp>
      <p:sp>
        <p:nvSpPr>
          <p:cNvPr id="9218"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423542" indent="-342900">
              <a:lnSpc>
                <a:spcPct val="87000"/>
              </a:lnSpc>
              <a:buClrTx/>
              <a:buSzPct val="75000"/>
              <a:buFont typeface="Wingdings" pitchFamily="2" charset="2"/>
              <a:buChar char="Ø"/>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endParaRPr lang="cs-CZ" dirty="0">
              <a:cs typeface="Times New Roman" pitchFamily="16" charset="0"/>
            </a:endParaRPr>
          </a:p>
          <a:p>
            <a:pPr marL="423542" indent="-342900">
              <a:lnSpc>
                <a:spcPct val="87000"/>
              </a:lnSpc>
              <a:buClrTx/>
              <a:buSzPct val="75000"/>
              <a:buFont typeface="Wingdings" pitchFamily="2" charset="2"/>
              <a:buChar char="Ø"/>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Školství: cca 298 000 osob z toho cca 176 000 učitelů</a:t>
            </a:r>
          </a:p>
          <a:p>
            <a:pPr marL="423542" indent="-342900">
              <a:lnSpc>
                <a:spcPct val="87000"/>
              </a:lnSpc>
              <a:buClrTx/>
              <a:buSzPct val="75000"/>
              <a:buFont typeface="Wingdings" pitchFamily="2" charset="2"/>
              <a:buChar char="Ø"/>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Počet učitelů na 1000 obyvatel je 16 (počet lékařů 3,8); statistická ročenka 2000</a:t>
            </a:r>
          </a:p>
          <a:p>
            <a:pPr marL="423542" indent="-342900">
              <a:lnSpc>
                <a:spcPct val="87000"/>
              </a:lnSpc>
              <a:buClrTx/>
              <a:buSzPct val="75000"/>
              <a:buFont typeface="Wingdings" pitchFamily="2" charset="2"/>
              <a:buChar char="Ø"/>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Více než třetinu učitelů v ČR představují učitelé ZŠ (učitelé VŠ 6%)</a:t>
            </a:r>
          </a:p>
          <a:p>
            <a:pPr marL="423542" indent="-342900">
              <a:lnSpc>
                <a:spcPct val="87000"/>
              </a:lnSpc>
              <a:buClrTx/>
              <a:buSzPct val="75000"/>
              <a:buFont typeface="Wingdings" pitchFamily="2" charset="2"/>
              <a:buChar char="Ø"/>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Feminizace učitelské profese (disproporce mezi počtem mužů a </a:t>
            </a:r>
            <a:r>
              <a:rPr lang="cs-CZ" dirty="0" smtClean="0">
                <a:cs typeface="Times New Roman" pitchFamily="16" charset="0"/>
              </a:rPr>
              <a:t>žen; </a:t>
            </a:r>
            <a:r>
              <a:rPr lang="cs-CZ" dirty="0" smtClean="0">
                <a:solidFill>
                  <a:srgbClr val="FF6600"/>
                </a:solidFill>
                <a:cs typeface="Times New Roman" pitchFamily="16" charset="0"/>
              </a:rPr>
              <a:t>jak to bylo na sklonku 19. století?</a:t>
            </a:r>
            <a:r>
              <a:rPr lang="cs-CZ" dirty="0" smtClean="0">
                <a:cs typeface="Times New Roman" pitchFamily="16" charset="0"/>
              </a:rPr>
              <a:t>)</a:t>
            </a:r>
            <a:endParaRPr lang="cs-CZ" dirty="0">
              <a:cs typeface="Times New Roman" pitchFamily="16" charset="0"/>
            </a:endParaRPr>
          </a:p>
          <a:p>
            <a:pPr marL="423542" indent="-342900">
              <a:lnSpc>
                <a:spcPct val="87000"/>
              </a:lnSpc>
              <a:buClrTx/>
              <a:buSzPct val="75000"/>
              <a:buFont typeface="Wingdings" pitchFamily="2" charset="2"/>
              <a:buChar char="Ø"/>
              <a:tabLst>
                <a:tab pos="344166" algn="l"/>
                <a:tab pos="439207" algn="l"/>
                <a:tab pos="846732" algn="l"/>
                <a:tab pos="1254259" algn="l"/>
                <a:tab pos="1661785" algn="l"/>
                <a:tab pos="2069311" algn="l"/>
                <a:tab pos="2476837" algn="l"/>
                <a:tab pos="2884363" algn="l"/>
                <a:tab pos="3291889" algn="l"/>
                <a:tab pos="3699415" algn="l"/>
                <a:tab pos="4106941" algn="l"/>
                <a:tab pos="4514467" algn="l"/>
                <a:tab pos="4921993" algn="l"/>
                <a:tab pos="5329519" algn="l"/>
                <a:tab pos="5737045" algn="l"/>
                <a:tab pos="6144571" algn="l"/>
                <a:tab pos="6552097" algn="l"/>
                <a:tab pos="6959623" algn="l"/>
                <a:tab pos="7367149" algn="l"/>
                <a:tab pos="7774675" algn="l"/>
                <a:tab pos="8182201" algn="l"/>
              </a:tabLst>
              <a:defRPr/>
            </a:pPr>
            <a:r>
              <a:rPr lang="cs-CZ" dirty="0">
                <a:cs typeface="Times New Roman" pitchFamily="16" charset="0"/>
              </a:rPr>
              <a:t>Nejvíce žen v ČR pracuje ve zdravotnictví (77,9%) a ve školství (75,2%)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Podíl žen na jednotlivých typech škol</a:t>
            </a:r>
            <a:endParaRPr lang="cs-CZ" dirty="0">
              <a:solidFill>
                <a:schemeClr val="tx1"/>
              </a:solidFill>
            </a:endParaRPr>
          </a:p>
        </p:txBody>
      </p:sp>
      <p:sp>
        <p:nvSpPr>
          <p:cNvPr id="10242" name="Rectangle 2"/>
          <p:cNvSpPr>
            <a:spLocks noGrp="1" noChangeArrowheads="1"/>
          </p:cNvSpPr>
          <p:nvPr>
            <p:ph type="body" idx="1"/>
          </p:nvPr>
        </p:nvSpPr>
        <p:spPr>
          <a:xfrm>
            <a:off x="424800" y="1633132"/>
            <a:ext cx="8229600" cy="4874912"/>
          </a:xfrm>
          <a:noFill/>
          <a:scene3d>
            <a:camera prst="orthographicFront"/>
            <a:lightRig rig="threePt" dir="t"/>
          </a:scene3d>
          <a:sp3d>
            <a:bevelT/>
          </a:sp3d>
          <a:extLst/>
        </p:spPr>
        <p:txBody>
          <a:bodyPr/>
          <a:lstStyle/>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MŠ				</a:t>
            </a:r>
            <a:r>
              <a:rPr lang="cs-CZ" dirty="0" smtClean="0">
                <a:cs typeface="Times New Roman" pitchFamily="16" charset="0"/>
              </a:rPr>
              <a:t>99,8</a:t>
            </a:r>
            <a:r>
              <a:rPr lang="cs-CZ" dirty="0">
                <a:cs typeface="Times New Roman" pitchFamily="16" charset="0"/>
              </a:rPr>
              <a:t>%</a:t>
            </a:r>
          </a:p>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ZŠ				</a:t>
            </a:r>
            <a:r>
              <a:rPr lang="cs-CZ" dirty="0" smtClean="0">
                <a:cs typeface="Times New Roman" pitchFamily="16" charset="0"/>
              </a:rPr>
              <a:t>84,5</a:t>
            </a:r>
            <a:r>
              <a:rPr lang="cs-CZ" dirty="0">
                <a:cs typeface="Times New Roman" pitchFamily="16" charset="0"/>
              </a:rPr>
              <a:t>%</a:t>
            </a:r>
          </a:p>
          <a:p>
            <a:pPr marL="80642" indent="0">
              <a:spcAft>
                <a:spcPts val="771"/>
              </a:spcAft>
              <a:buClrTx/>
              <a:buSzTx/>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endParaRPr lang="cs-CZ" dirty="0">
              <a:cs typeface="Times New Roman" pitchFamily="16" charset="0"/>
            </a:endParaRPr>
          </a:p>
          <a:p>
            <a:pPr marL="80642" indent="0">
              <a:spcAft>
                <a:spcPts val="771"/>
              </a:spcAft>
              <a:buClrTx/>
              <a:buSzTx/>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- 1. stupeň 	</a:t>
            </a:r>
            <a:r>
              <a:rPr lang="cs-CZ" dirty="0" smtClean="0">
                <a:cs typeface="Times New Roman" pitchFamily="16" charset="0"/>
              </a:rPr>
              <a:t>	94,0</a:t>
            </a:r>
            <a:r>
              <a:rPr lang="cs-CZ" dirty="0">
                <a:cs typeface="Times New Roman" pitchFamily="16" charset="0"/>
              </a:rPr>
              <a:t>%</a:t>
            </a:r>
          </a:p>
          <a:p>
            <a:pPr marL="80642" indent="0">
              <a:spcAft>
                <a:spcPts val="771"/>
              </a:spcAft>
              <a:buClrTx/>
              <a:buSzTx/>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- 2. stupeň 	</a:t>
            </a:r>
            <a:r>
              <a:rPr lang="cs-CZ" dirty="0" smtClean="0">
                <a:cs typeface="Times New Roman" pitchFamily="16" charset="0"/>
              </a:rPr>
              <a:t>	75,7</a:t>
            </a:r>
            <a:r>
              <a:rPr lang="cs-CZ" dirty="0">
                <a:cs typeface="Times New Roman" pitchFamily="16" charset="0"/>
              </a:rPr>
              <a:t>%</a:t>
            </a:r>
          </a:p>
          <a:p>
            <a:pPr marL="80642" indent="0">
              <a:lnSpc>
                <a:spcPct val="41000"/>
              </a:lnSpc>
              <a:spcAft>
                <a:spcPts val="771"/>
              </a:spcAft>
              <a:buClrTx/>
              <a:buSzTx/>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endParaRPr lang="cs-CZ" dirty="0">
              <a:cs typeface="Times New Roman" pitchFamily="16" charset="0"/>
            </a:endParaRPr>
          </a:p>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GYM				65,1%</a:t>
            </a:r>
          </a:p>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SOŠ				57,7%</a:t>
            </a:r>
          </a:p>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SOU				44,5%</a:t>
            </a:r>
          </a:p>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VŠ				</a:t>
            </a:r>
            <a:r>
              <a:rPr lang="cs-CZ" dirty="0" smtClean="0">
                <a:cs typeface="Times New Roman" pitchFamily="16" charset="0"/>
              </a:rPr>
              <a:t>33,1</a:t>
            </a:r>
            <a:r>
              <a:rPr lang="cs-CZ" dirty="0">
                <a:cs typeface="Times New Roman" pitchFamily="16" charset="0"/>
              </a:rPr>
              <a:t>%</a:t>
            </a:r>
          </a:p>
          <a:p>
            <a:pPr marL="80642" indent="0">
              <a:lnSpc>
                <a:spcPct val="87000"/>
              </a:lnSpc>
              <a:buSzPct val="45000"/>
              <a:buFont typeface="Wingdings" pitchFamily="2" charset="2"/>
              <a:buNone/>
              <a:tabLst>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5605" algn="l"/>
                <a:tab pos="6140251" algn="l"/>
                <a:tab pos="6547777" algn="l"/>
                <a:tab pos="6955303" algn="l"/>
                <a:tab pos="7362829" algn="l"/>
                <a:tab pos="7770355" algn="l"/>
                <a:tab pos="8177881" algn="l"/>
                <a:tab pos="8550846" algn="l"/>
                <a:tab pos="8956932" algn="l"/>
                <a:tab pos="9364459" algn="l"/>
                <a:tab pos="9771984" algn="l"/>
                <a:tab pos="9774864" algn="l"/>
                <a:tab pos="9777744" algn="l"/>
              </a:tabLst>
              <a:defRPr/>
            </a:pPr>
            <a:r>
              <a:rPr lang="cs-CZ" dirty="0">
                <a:cs typeface="Times New Roman" pitchFamily="16" charset="0"/>
              </a:rPr>
              <a:t>SPEC. Š		</a:t>
            </a:r>
            <a:r>
              <a:rPr lang="cs-CZ" dirty="0" smtClean="0">
                <a:cs typeface="Times New Roman" pitchFamily="16" charset="0"/>
              </a:rPr>
              <a:t>80,0</a:t>
            </a:r>
            <a:r>
              <a:rPr lang="cs-CZ" dirty="0">
                <a:cs typeface="Times New Roman" pitchFamily="16" charset="0"/>
              </a:rPr>
              <a:t>%</a:t>
            </a:r>
          </a:p>
        </p:txBody>
      </p:sp>
      <p:pic>
        <p:nvPicPr>
          <p:cNvPr id="1505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2392363"/>
            <a:ext cx="3201987"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Příčiny feminizace ve školství</a:t>
            </a:r>
            <a:endParaRPr lang="cs-CZ" dirty="0">
              <a:solidFill>
                <a:schemeClr val="tx1"/>
              </a:solidFill>
            </a:endParaRPr>
          </a:p>
        </p:txBody>
      </p:sp>
      <p:sp>
        <p:nvSpPr>
          <p:cNvPr id="11266"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200" dirty="0"/>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Ve všech vyspělých zemích je vysoká </a:t>
            </a:r>
            <a:r>
              <a:rPr lang="cs-CZ" sz="2200" dirty="0">
                <a:solidFill>
                  <a:srgbClr val="FF0000"/>
                </a:solidFill>
              </a:rPr>
              <a:t>převaha žen v předškolní a primární úrovni vzdělávání</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 nižším a vyšším sekundárním (druhý stupeň ZŠ a SŠ) se podíl mužů zvyšuje. Ve většině zemí i zde převažují ženy. Výjimku představují země: Dánsko (70% mužů), Německo (60% mužů), Švýcarsko (68% mužů), Čína (64% mužů)</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 ČR převládají ženy</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Podíl českých žen na magisterských studijních programech </a:t>
            </a:r>
            <a:r>
              <a:rPr lang="cs-CZ" sz="2200" dirty="0">
                <a:solidFill>
                  <a:srgbClr val="FF0000"/>
                </a:solidFill>
              </a:rPr>
              <a:t>(cca 50%) je v významně vyšší než je obvyklé v jiných zemích EU (Rakousko, Švýcarsko 25% žen; Německo 26% žen, Francie 31% žen, UK 32% žen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Prestiž učitelské profese</a:t>
            </a:r>
            <a:endParaRPr lang="cs-CZ" dirty="0">
              <a:solidFill>
                <a:schemeClr val="tx1"/>
              </a:solidFill>
            </a:endParaRPr>
          </a:p>
        </p:txBody>
      </p:sp>
      <p:sp>
        <p:nvSpPr>
          <p:cNvPr id="13314" name="Rectangle 2"/>
          <p:cNvSpPr>
            <a:spLocks noGrp="1" noChangeArrowheads="1"/>
          </p:cNvSpPr>
          <p:nvPr>
            <p:ph type="body" idx="1"/>
          </p:nvPr>
        </p:nvSpPr>
        <p:spPr>
          <a:xfrm>
            <a:off x="424800" y="1633132"/>
            <a:ext cx="8229600" cy="497428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Prestiž - vážnost, významnost, důležitost, statusová pozice</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Česká škála prestiže povolání (soc. průzkum </a:t>
            </a:r>
            <a:r>
              <a:rPr lang="cs-CZ" sz="1600" dirty="0" err="1"/>
              <a:t>Machonin</a:t>
            </a:r>
            <a:r>
              <a:rPr lang="cs-CZ" sz="1600" dirty="0"/>
              <a:t>; Tuček </a:t>
            </a:r>
            <a:r>
              <a:rPr lang="cs-CZ" sz="1600" dirty="0" smtClean="0"/>
              <a:t>1993!):</a:t>
            </a:r>
            <a:endParaRPr lang="cs-CZ" sz="1600" dirty="0"/>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1. lékař</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2. ministr</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b="1" dirty="0"/>
              <a:t>	3. docent, profesor na VŠ</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4. vědec</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5. ředitel podniku</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6. právník, advokát</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b="1" dirty="0"/>
              <a:t>	7. Učitel</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8. Zdravotní sestra</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9. Konstruktér, projektant</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10. Spisovatel.....</a:t>
            </a:r>
          </a:p>
          <a:p>
            <a:pPr marL="0" indent="0">
              <a:lnSpc>
                <a:spcPct val="93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1600" dirty="0"/>
              <a:t>	36. Číšník</a:t>
            </a:r>
          </a:p>
        </p:txBody>
      </p:sp>
      <p:pic>
        <p:nvPicPr>
          <p:cNvPr id="152584" name="Picture 3" descr="C:\Users\Zdenal\AppData\Local\Microsoft\Windows\Temporary Internet Files\Content.IE5\QI1FWA5C\MC9002125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625" y="2841625"/>
            <a:ext cx="3443288"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235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u="sng" dirty="0" smtClean="0"/>
              <a:t>Stereotypy o učitelích:</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Kdo neumí ten…</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Učitelé berou lidem svobodu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a:solidFill>
                  <a:schemeClr val="tx1"/>
                </a:solidFill>
              </a:rPr>
              <a:t>Prestiž učitelské profese</a:t>
            </a:r>
          </a:p>
        </p:txBody>
      </p:sp>
      <p:sp>
        <p:nvSpPr>
          <p:cNvPr id="14338"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dirty="0" smtClean="0"/>
              <a:t>Průzkumy ukazují, že vysoká feminizace nemá vliv na prestiž učitelské profese</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dirty="0" smtClean="0"/>
              <a:t>Podobné výsledky (poměrně vysoké hodnocení prestiže učitele) se ukázaly i v jiných zemích (např. v USA)</a:t>
            </a:r>
          </a:p>
          <a:p>
            <a:pPr>
              <a:lnSpc>
                <a:spcPct val="93000"/>
              </a:lnSpc>
              <a:buClrTx/>
              <a:buSz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dirty="0"/>
          </a:p>
        </p:txBody>
      </p:sp>
      <p:pic>
        <p:nvPicPr>
          <p:cNvPr id="153608" name="Picture 2" descr="C:\Users\Zdenal\AppData\Local\Microsoft\Windows\Temporary Internet Files\Content.IE5\QJSC0R5Z\MP9004317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3559175"/>
            <a:ext cx="26130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r>
              <a:rPr lang="cs-CZ" sz="2200" dirty="0" smtClean="0"/>
              <a:t>?</a:t>
            </a:r>
            <a:endParaRPr lang="cs-CZ" sz="22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r>
              <a:rPr lang="cs-CZ" sz="2200" dirty="0" smtClean="0"/>
              <a:t>:</a:t>
            </a:r>
            <a:endParaRPr lang="cs-CZ" sz="2200" dirty="0"/>
          </a:p>
        </p:txBody>
      </p:sp>
    </p:spTree>
    <p:extLst>
      <p:ext uri="{BB962C8B-B14F-4D97-AF65-F5344CB8AC3E}">
        <p14:creationId xmlns:p14="http://schemas.microsoft.com/office/powerpoint/2010/main" val="25047832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a:t>
            </a:r>
            <a:r>
              <a:rPr lang="cs-CZ" sz="2200" dirty="0" smtClean="0"/>
              <a:t>kvalifikace</a:t>
            </a:r>
            <a:endParaRPr lang="cs-CZ" sz="2200" dirty="0"/>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kvalifikace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rozsah </a:t>
            </a:r>
            <a:r>
              <a:rPr lang="cs-CZ" sz="2200" dirty="0" smtClean="0"/>
              <a:t>výcviku</a:t>
            </a:r>
            <a:endParaRPr lang="cs-CZ" sz="2200" dirty="0"/>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kvalifikace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rozsah výcviku</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specializace (v předmětech</a:t>
            </a:r>
            <a:r>
              <a:rPr lang="cs-CZ" sz="2200" dirty="0" smtClean="0"/>
              <a:t>)</a:t>
            </a:r>
            <a:endParaRPr lang="cs-CZ" sz="2200" dirty="0"/>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kvalifikace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rozsah výcviku</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specializace (v předmětech)</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věk (jak souvisí s profesní zkušeností;  výzkumy nepotvrzují, že by s věkem dobře korelovaly se vzdělávacími výsledky</a:t>
            </a:r>
            <a:r>
              <a:rPr lang="cs-CZ" sz="2200" dirty="0" smtClean="0"/>
              <a:t>?)</a:t>
            </a:r>
            <a:endParaRPr lang="cs-CZ" sz="2200" dirty="0"/>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kvalifikace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rozsah výcviku</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specializace (v předmětech)</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věk (jak souvisí s profesní zkušeností;  výzkumy nepotvrzují, že by s věkem dobře korelovaly se vzdělávacími výsledky?)</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profesní </a:t>
            </a:r>
            <a:r>
              <a:rPr lang="cs-CZ" sz="2200" dirty="0" smtClean="0"/>
              <a:t>zkušenost</a:t>
            </a:r>
            <a:endParaRPr lang="cs-CZ" sz="2200" dirty="0"/>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kvalifikace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rozsah výcviku</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specializace (v předmětech)</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věk (jak souvisí s profesní zkušeností;  výzkumy nepotvrzují, že by s věkem dobře korelovaly se vzdělávacími výsledky?)</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profesní </a:t>
            </a:r>
            <a:r>
              <a:rPr lang="cs-CZ" sz="2200" dirty="0" smtClean="0"/>
              <a:t>zkušenost</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smtClean="0"/>
              <a:t>- verbální schopnosti (pravděpodobně jeden z nejvýznamnějších faktorů)</a:t>
            </a:r>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Mají osobnostní charakteristiky vliv na kvalitu, efektivnost a výsledky edukačních procesů?</a:t>
            </a:r>
          </a:p>
          <a:p>
            <a:pPr marL="0" indent="0">
              <a:lnSpc>
                <a:spcPct val="80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Vlastnosti determinující kvalitu učitele: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stupeň učitelovy kvalifikace</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rozsah výcviku</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specializace (v předmětech)</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věk (jak souvisí s profesní zkušeností;  výzkumy nepotvrzují, že by s věkem dobře korelovaly se vzdělávacími výsledky?)</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profesní zkušenost</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verbální schopnosti (pravděpodobně jeden z nejvýznamnějších faktorů)</a:t>
            </a:r>
          </a:p>
          <a:p>
            <a:pPr marL="305285" indent="-305285">
              <a:lnSpc>
                <a:spcPct val="80000"/>
              </a:lnSpc>
              <a:buClrTx/>
              <a:buSz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200" dirty="0"/>
              <a:t>- postoje</a:t>
            </a:r>
          </a:p>
        </p:txBody>
      </p:sp>
    </p:spTree>
    <p:extLst>
      <p:ext uri="{BB962C8B-B14F-4D97-AF65-F5344CB8AC3E}">
        <p14:creationId xmlns:p14="http://schemas.microsoft.com/office/powerpoint/2010/main" val="2261421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23555" name="Rectangle 3"/>
          <p:cNvSpPr>
            <a:spLocks noGrp="1" noChangeArrowheads="1"/>
          </p:cNvSpPr>
          <p:nvPr>
            <p:ph sz="quarter" idx="1"/>
          </p:nvPr>
        </p:nvSpPr>
        <p:spPr>
          <a:xfrm>
            <a:off x="457200" y="1600200"/>
            <a:ext cx="8229600" cy="4525963"/>
          </a:xfrm>
        </p:spPr>
        <p:txBody>
          <a:bodyPr/>
          <a:lstStyle/>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u="sng" smtClean="0"/>
              <a:t>Nevýhody učitelské profese: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Osobnostní charakteristiky učitelů</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Výzkumy (</a:t>
            </a:r>
            <a:r>
              <a:rPr lang="cs-CZ" sz="2500" dirty="0" err="1"/>
              <a:t>metaanalýza</a:t>
            </a:r>
            <a:r>
              <a:rPr lang="cs-CZ" sz="2500" dirty="0"/>
              <a:t>) ukazují, že osobnostní charakteristiky nejsou významně silným determinujícím faktorem určující edukační výsledky edukačních procesů</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Rozhodující jsou </a:t>
            </a:r>
            <a:r>
              <a:rPr lang="cs-CZ" sz="2500" u="sng" dirty="0"/>
              <a:t>aktivity</a:t>
            </a:r>
            <a:r>
              <a:rPr lang="cs-CZ" sz="2500" dirty="0"/>
              <a:t> této osobnosti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Kompetence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Je těžké je </a:t>
            </a:r>
            <a:r>
              <a:rPr lang="cs-CZ" sz="2500" dirty="0" smtClean="0"/>
              <a:t>vymezit</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Kompetence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Je těžké je vymezit</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Dva úspěšní učitelé mohou mít zcela odlišné </a:t>
            </a:r>
            <a:r>
              <a:rPr lang="cs-CZ" sz="2500" dirty="0" smtClean="0"/>
              <a:t>charakteristiky</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Kompetence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Je těžké je vymezit</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Dva úspěšní učitelé mohou mít zcela odlišné charakteristiky</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Přesto něco jako kompetence učitele existuje</a:t>
            </a:r>
            <a:r>
              <a:rPr lang="cs-CZ" sz="2500" dirty="0" smtClean="0"/>
              <a:t>:</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Kompetence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Je těžké je vymezit</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Dva úspěšní učitelé mohou mít zcela odlišné charakteristiky</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Přesto něco jako kompetence učitele existuje:</a:t>
            </a:r>
          </a:p>
          <a:p>
            <a:pPr marL="0" indent="0">
              <a:lnSpc>
                <a:spcPct val="93000"/>
              </a:lnSpc>
              <a:buClr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1.	spouštěcí kompetence (pedagogické schopnosti učitele řídit a hodnotit výuku</a:t>
            </a:r>
            <a:r>
              <a:rPr lang="cs-CZ" sz="2500" dirty="0" smtClean="0"/>
              <a:t>)</a:t>
            </a:r>
            <a:endParaRPr lang="cs-CZ" sz="2500" dirty="0"/>
          </a:p>
        </p:txBody>
      </p:sp>
    </p:spTree>
    <p:extLst>
      <p:ext uri="{BB962C8B-B14F-4D97-AF65-F5344CB8AC3E}">
        <p14:creationId xmlns:p14="http://schemas.microsoft.com/office/powerpoint/2010/main" val="39582225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Kompetence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Je těžké je vymezit</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Dva úspěšní učitelé mohou mít zcela odlišné charakteristiky</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Přesto něco jako kompetence učitele existuje:</a:t>
            </a:r>
          </a:p>
          <a:p>
            <a:pPr marL="0" indent="0">
              <a:lnSpc>
                <a:spcPct val="93000"/>
              </a:lnSpc>
              <a:buClr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1.	spouštěcí kompetence (pedagogické schopnosti učitele řídit a hodnotit výuku)</a:t>
            </a:r>
          </a:p>
          <a:p>
            <a:pPr marL="0" indent="0">
              <a:lnSpc>
                <a:spcPct val="93000"/>
              </a:lnSpc>
              <a:buClr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2.	růstový potenciál (ten umožňuje sebereflexi a samostatný rozvoj profesionality učitele</a:t>
            </a:r>
            <a:r>
              <a:rPr lang="cs-CZ" sz="2500" dirty="0" smtClean="0"/>
              <a:t>)</a:t>
            </a:r>
            <a:endParaRPr lang="cs-CZ" sz="2500" dirty="0"/>
          </a:p>
        </p:txBody>
      </p:sp>
    </p:spTree>
    <p:extLst>
      <p:ext uri="{BB962C8B-B14F-4D97-AF65-F5344CB8AC3E}">
        <p14:creationId xmlns:p14="http://schemas.microsoft.com/office/powerpoint/2010/main" val="24114175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Kompetence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Je těžké je vymezit</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Dva úspěšní učitelé mohou mít zcela odlišné charakteristiky</a:t>
            </a:r>
          </a:p>
          <a:p>
            <a:pPr>
              <a:lnSpc>
                <a:spcPct val="93000"/>
              </a:lnSpc>
              <a:buClrTx/>
              <a:buFont typeface="Wingdings" pitchFamily="2" charset="2"/>
              <a:buChar char="Ø"/>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Přesto něco jako kompetence učitele existuje:</a:t>
            </a:r>
          </a:p>
          <a:p>
            <a:pPr marL="0" indent="0">
              <a:lnSpc>
                <a:spcPct val="93000"/>
              </a:lnSpc>
              <a:buClr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1.	spouštěcí kompetence (pedagogické schopnosti učitele řídit a hodnotit výuku)</a:t>
            </a:r>
          </a:p>
          <a:p>
            <a:pPr marL="0" indent="0">
              <a:lnSpc>
                <a:spcPct val="93000"/>
              </a:lnSpc>
              <a:buClr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2.	růstový potenciál (ten umožňuje sebereflexi a samostatný rozvoj profesionality učitele)</a:t>
            </a:r>
          </a:p>
          <a:p>
            <a:pPr marL="0" indent="0">
              <a:lnSpc>
                <a:spcPct val="93000"/>
              </a:lnSpc>
              <a:buClrTx/>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3.	výzkumné dovednosti (schopnost empirického zkoumání vlastní činnosti vedoucí k jejímu zlepšování</a:t>
            </a:r>
            <a:r>
              <a:rPr lang="cs-CZ" sz="2500" dirty="0" smtClean="0"/>
              <a:t>) </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Jak předcházet vyhoření?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Jak předcházet vyhoření?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další vzdělávání učitelů</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smtClean="0"/>
              <a:t>Nevýhody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Peníze?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Jak předcházet vyhoření?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další vzdělávání učitelů</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využívání prázdnin (k „dobíjení baterií</a:t>
            </a:r>
            <a:r>
              <a:rPr lang="cs-CZ" sz="2500" dirty="0" smtClean="0"/>
              <a:t>“)</a:t>
            </a: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Jak předcházet vyhoření?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další vzdělávání učitelů</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využívání prázdnin (k „dobíjení baterií“)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osvojení si technik na překonávání stresu</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Jak předcházet vyhoření?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další vzdělávání učitelů</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využívání prázdnin (k „dobíjení baterií“)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osvojení si technik na překonávání stresu</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oddělení práce a osobního života</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0" y="273629"/>
            <a:ext cx="8229600" cy="1146360"/>
          </a:xfrm>
          <a:scene3d>
            <a:camera prst="orthographicFront"/>
            <a:lightRig rig="threePt" dir="t"/>
          </a:scene3d>
          <a:sp3d>
            <a:bevelT/>
          </a:sp3d>
        </p:spPr>
        <p:txBody>
          <a:bodyPr lIns="82945" tIns="41473" rIns="82945" bIns="41473"/>
          <a:lstStyle/>
          <a:p>
            <a:pP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err="1" smtClean="0">
                <a:solidFill>
                  <a:schemeClr val="tx1"/>
                </a:solidFill>
              </a:rPr>
              <a:t>Burnout</a:t>
            </a:r>
            <a:r>
              <a:rPr lang="cs-CZ" dirty="0" smtClean="0">
                <a:solidFill>
                  <a:schemeClr val="tx1"/>
                </a:solidFill>
              </a:rPr>
              <a:t> efekt učitele</a:t>
            </a:r>
            <a:endParaRPr lang="cs-CZ" dirty="0">
              <a:solidFill>
                <a:schemeClr val="tx1"/>
              </a:solidFill>
            </a:endParaRPr>
          </a:p>
        </p:txBody>
      </p:sp>
      <p:sp>
        <p:nvSpPr>
          <p:cNvPr id="15362" name="Rectangle 2"/>
          <p:cNvSpPr>
            <a:spLocks noGrp="1" noChangeArrowheads="1"/>
          </p:cNvSpPr>
          <p:nvPr>
            <p:ph type="body" idx="1"/>
          </p:nvPr>
        </p:nvSpPr>
        <p:spPr>
          <a:xfrm>
            <a:off x="424800" y="1633132"/>
            <a:ext cx="8229600" cy="4876352"/>
          </a:xfrm>
          <a:noFill/>
          <a:scene3d>
            <a:camera prst="orthographicFront"/>
            <a:lightRig rig="threePt" dir="t"/>
          </a:scene3d>
          <a:sp3d>
            <a:bevelT/>
          </a:sp3d>
          <a:extLst/>
        </p:spPr>
        <p:txBody>
          <a:bodyPr/>
          <a:lstStyle/>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Jak předcházet vyhoření?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další vzdělávání učitelů</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využívání prázdnin (k „dobíjení baterií“)</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osvojení si technik na překonávání stresu</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oddělení práce a osobního života</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r>
              <a:rPr lang="cs-CZ" sz="2500" dirty="0"/>
              <a:t>-	možnost profesionálního růstu</a:t>
            </a:r>
          </a:p>
          <a:p>
            <a:pPr marL="0" indent="0">
              <a:lnSpc>
                <a:spcPct val="93000"/>
              </a:lnSpc>
              <a:buFont typeface="Wingdings" pitchFamily="2" charset="2"/>
              <a:buNone/>
              <a:tabLst>
                <a:tab pos="305285" algn="l"/>
                <a:tab pos="400326" algn="l"/>
                <a:tab pos="807852" algn="l"/>
                <a:tab pos="1215378" algn="l"/>
                <a:tab pos="1622904" algn="l"/>
                <a:tab pos="2030430" algn="l"/>
                <a:tab pos="2437956" algn="l"/>
                <a:tab pos="2845482" algn="l"/>
                <a:tab pos="3253008" algn="l"/>
                <a:tab pos="3660534" algn="l"/>
                <a:tab pos="4068060" algn="l"/>
                <a:tab pos="4475586" algn="l"/>
                <a:tab pos="4883113" algn="l"/>
                <a:tab pos="5290638" algn="l"/>
                <a:tab pos="5698165" algn="l"/>
                <a:tab pos="6105690" algn="l"/>
                <a:tab pos="6513217" algn="l"/>
                <a:tab pos="6920742" algn="l"/>
                <a:tab pos="7328269" algn="l"/>
                <a:tab pos="7735794" algn="l"/>
                <a:tab pos="8143321" algn="l"/>
              </a:tabLst>
              <a:defRPr/>
            </a:pPr>
            <a:endParaRPr lang="cs-CZ"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143000"/>
          </a:xfrm>
        </p:spPr>
        <p:txBody>
          <a:bodyPr lIns="82945" tIns="41473" rIns="82945" bIns="41473"/>
          <a:lstStyle/>
          <a:p>
            <a:pPr hangingPunct="1">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r>
              <a:rPr lang="cs-CZ" b="1" smtClean="0">
                <a:solidFill>
                  <a:schemeClr val="tx1"/>
                </a:solidFill>
              </a:rPr>
              <a:t>Literatura</a:t>
            </a:r>
          </a:p>
        </p:txBody>
      </p:sp>
      <p:sp>
        <p:nvSpPr>
          <p:cNvPr id="168963" name="Rectangle 3"/>
          <p:cNvSpPr>
            <a:spLocks noGrp="1" noChangeArrowheads="1"/>
          </p:cNvSpPr>
          <p:nvPr>
            <p:ph type="body" idx="1"/>
          </p:nvPr>
        </p:nvSpPr>
        <p:spPr>
          <a:xfrm>
            <a:off x="457200" y="1639888"/>
            <a:ext cx="8229600" cy="4525962"/>
          </a:xfrm>
        </p:spPr>
        <p:txBody>
          <a:bodyPr/>
          <a:lstStyle/>
          <a:p>
            <a:pPr marL="0" indent="0" hangingPunct="1">
              <a:lnSpc>
                <a:spcPct val="90000"/>
              </a:lnSpc>
              <a:buFont typeface="Wingdings" pitchFamily="2" charset="2"/>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cs-CZ" altLang="cs-CZ" smtClean="0"/>
              <a:t>KALHOUS, Z., OBST, O. a kol. </a:t>
            </a:r>
            <a:r>
              <a:rPr lang="cs-CZ" altLang="cs-CZ" i="1" smtClean="0"/>
              <a:t>Školní didaktika</a:t>
            </a:r>
            <a:r>
              <a:rPr lang="cs-CZ" altLang="cs-CZ" smtClean="0"/>
              <a:t>. Praha : Portál, 2002. ISBN 80-7178-253-X.</a:t>
            </a:r>
          </a:p>
          <a:p>
            <a:pPr marL="0" indent="0" hangingPunct="1">
              <a:lnSpc>
                <a:spcPct val="90000"/>
              </a:lnSpc>
              <a:buFont typeface="Wingdings" pitchFamily="2" charset="2"/>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cs-CZ" altLang="cs-CZ" smtClean="0"/>
              <a:t>PRŮCHA, J.; WALTEROVÁ, E.; MAREŠ, J. </a:t>
            </a:r>
            <a:r>
              <a:rPr lang="cs-CZ" altLang="cs-CZ" i="1" smtClean="0"/>
              <a:t>Pedagogický slovník</a:t>
            </a:r>
            <a:r>
              <a:rPr lang="cs-CZ" altLang="cs-CZ" smtClean="0"/>
              <a:t>. Praha : Portál, 2003.  ISBN 80-7178-772-8.</a:t>
            </a:r>
          </a:p>
          <a:p>
            <a:pPr marL="0" indent="0" hangingPunct="1">
              <a:lnSpc>
                <a:spcPct val="90000"/>
              </a:lnSpc>
              <a:buFont typeface="Wingdings" pitchFamily="2" charset="2"/>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cs-CZ" altLang="cs-CZ" smtClean="0"/>
              <a:t>PRŮCHA, J; Moderní pedagogika. Praha : Portál, 2002. ISBN 80-7178-631-4.</a:t>
            </a:r>
          </a:p>
          <a:p>
            <a:pPr marL="0" indent="0" hangingPunct="1">
              <a:lnSpc>
                <a:spcPct val="90000"/>
              </a:lnSpc>
              <a:buFont typeface="Wingdings" pitchFamily="2" charset="2"/>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cs-CZ" altLang="cs-CZ" smtClean="0"/>
              <a:t>SKALKOVÁ, J. </a:t>
            </a:r>
            <a:r>
              <a:rPr lang="cs-CZ" altLang="cs-CZ" i="1" smtClean="0"/>
              <a:t>Obecná didaktika</a:t>
            </a:r>
            <a:r>
              <a:rPr lang="cs-CZ" altLang="cs-CZ" smtClean="0"/>
              <a:t>. Praha : Grada, 2007. ISBN 978-80-247-1821-7.</a:t>
            </a:r>
          </a:p>
          <a:p>
            <a:pPr marL="0" indent="0" hangingPunct="1">
              <a:lnSpc>
                <a:spcPct val="90000"/>
              </a:lnSpc>
              <a:buFont typeface="Wingdings" pitchFamily="2" charset="2"/>
              <a:buNone/>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cs-CZ" altLang="cs-CZ" smtClean="0"/>
              <a:t>Použité obrázky: Klipart MS PowerPoint (Microsoft)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Vzdělávací cíle</a:t>
            </a:r>
          </a:p>
        </p:txBody>
      </p:sp>
      <p:sp>
        <p:nvSpPr>
          <p:cNvPr id="169987" name="Rectangle 3"/>
          <p:cNvSpPr>
            <a:spLocks noGrp="1" noChangeArrowheads="1"/>
          </p:cNvSpPr>
          <p:nvPr>
            <p:ph type="body" idx="1"/>
          </p:nvPr>
        </p:nvSpPr>
        <p:spPr>
          <a:xfrm>
            <a:off x="457200" y="1600200"/>
            <a:ext cx="8229600" cy="4525963"/>
          </a:xfrm>
        </p:spPr>
        <p:txBody>
          <a:bodyPr/>
          <a:lstStyle/>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Zařadit se dokonale do společnosti?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71011" name="Rectangle 3"/>
          <p:cNvSpPr>
            <a:spLocks noGrp="1" noChangeArrowheads="1"/>
          </p:cNvSpPr>
          <p:nvPr>
            <p:ph type="body" idx="1"/>
          </p:nvPr>
        </p:nvSpPr>
        <p:spPr>
          <a:xfrm>
            <a:off x="457200" y="1600200"/>
            <a:ext cx="8229600" cy="4525963"/>
          </a:xfrm>
        </p:spPr>
        <p:txBody>
          <a:bodyPr/>
          <a:lstStyle/>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Zařadit se dokonale do společnosti?</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Nenechat společnost, aby nás pohltila a přizpůsobila svým potřebám? (Bělohradský, Rogers)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72035" name="Rectangle 3"/>
          <p:cNvSpPr>
            <a:spLocks noGrp="1" noChangeArrowheads="1"/>
          </p:cNvSpPr>
          <p:nvPr>
            <p:ph type="body" idx="1"/>
          </p:nvPr>
        </p:nvSpPr>
        <p:spPr>
          <a:xfrm>
            <a:off x="457200" y="1600200"/>
            <a:ext cx="8229600" cy="4525963"/>
          </a:xfrm>
        </p:spPr>
        <p:txBody>
          <a:bodyPr/>
          <a:lstStyle/>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Zařadit se dokonale do společnosti?</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Nenechat společnost, aby nás pohltila a přizpůsobila svým potřebám? (Bělohradský, Rogers)</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Dobrý zaměstnanec?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73059" name="Rectangle 3"/>
          <p:cNvSpPr>
            <a:spLocks noGrp="1" noChangeArrowheads="1"/>
          </p:cNvSpPr>
          <p:nvPr>
            <p:ph type="body" idx="1"/>
          </p:nvPr>
        </p:nvSpPr>
        <p:spPr>
          <a:xfrm>
            <a:off x="457200" y="1600200"/>
            <a:ext cx="8229600" cy="4525963"/>
          </a:xfrm>
        </p:spPr>
        <p:txBody>
          <a:bodyPr/>
          <a:lstStyle/>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Není možné předat vše, co lidská civilizace umí.</a:t>
            </a:r>
          </a:p>
          <a:p>
            <a:pPr marL="328613" indent="-328613" eaLnBrk="1" hangingPunct="1">
              <a:lnSpc>
                <a:spcPct val="90000"/>
              </a:lnSpc>
              <a:buClr>
                <a:srgbClr val="333399"/>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74083" name="Rectangle 3"/>
          <p:cNvSpPr>
            <a:spLocks noGrp="1" noChangeArrowheads="1"/>
          </p:cNvSpPr>
          <p:nvPr>
            <p:ph type="body" idx="1"/>
          </p:nvPr>
        </p:nvSpPr>
        <p:spPr>
          <a:xfrm>
            <a:off x="457200" y="1600200"/>
            <a:ext cx="8229600" cy="4525963"/>
          </a:xfrm>
        </p:spPr>
        <p:txBody>
          <a:bodyPr/>
          <a:lstStyle/>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Není možné předat vše, co lidská civilizace umí.</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Nižší ročníky - socializace</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Vyšší stupeň - rozvoj individuálních hodnot</a:t>
            </a:r>
          </a:p>
          <a:p>
            <a:pPr marL="328613" indent="-328613" eaLnBrk="1" hangingPunct="1">
              <a:lnSpc>
                <a:spcPct val="90000"/>
              </a:lnSpc>
              <a:buClr>
                <a:srgbClr val="333399"/>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smtClean="0"/>
              <a:t>Nevýhody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Peníze?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Práce s lidmi – odpovědnost; syndrom vyhoření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75107" name="Rectangle 3"/>
          <p:cNvSpPr>
            <a:spLocks noGrp="1" noChangeArrowheads="1"/>
          </p:cNvSpPr>
          <p:nvPr>
            <p:ph type="body" idx="1"/>
          </p:nvPr>
        </p:nvSpPr>
        <p:spPr>
          <a:xfrm>
            <a:off x="457200" y="1600200"/>
            <a:ext cx="8229600" cy="4525963"/>
          </a:xfrm>
        </p:spPr>
        <p:txBody>
          <a:bodyPr/>
          <a:lstStyle/>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Není možné předat vše, co lidská civilizace umí.</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Nižší ročníky - socializace</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Vyšší stupeň - rozvoj individuálních hodnot</a:t>
            </a:r>
          </a:p>
          <a:p>
            <a:pPr marL="328613" indent="-328613" eaLnBrk="1" hangingPunct="1">
              <a:lnSpc>
                <a:spcPct val="90000"/>
              </a:lnSpc>
              <a:buClr>
                <a:srgbClr val="000099"/>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Obecné cíle - krátkodobé výukové cíle</a:t>
            </a:r>
          </a:p>
          <a:p>
            <a:pPr marL="328613" indent="-328613" eaLnBrk="1" hangingPunct="1">
              <a:lnSpc>
                <a:spcPct val="90000"/>
              </a:lnSpc>
              <a:buClr>
                <a:srgbClr val="333399"/>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pic>
        <p:nvPicPr>
          <p:cNvPr id="176131"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92225" y="1600200"/>
            <a:ext cx="6557963" cy="4525963"/>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1267" name="Rectangle 4"/>
          <p:cNvSpPr>
            <a:spLocks noGrp="1" noChangeArrowheads="1"/>
          </p:cNvSpPr>
          <p:nvPr>
            <p:ph type="body" idx="1"/>
          </p:nvPr>
        </p:nvSpPr>
        <p:spPr>
          <a:xfrm>
            <a:off x="457200" y="1600200"/>
            <a:ext cx="7467600" cy="4873625"/>
          </a:xfrm>
        </p:spPr>
        <p:txBody>
          <a:bodyPr/>
          <a:lstStyle/>
          <a:p>
            <a:pPr marL="0" indent="0" eaLnBrk="1" hangingPunct="1">
              <a:spcBef>
                <a:spcPts val="900"/>
              </a:spcBef>
              <a:buFont typeface="Wingdings" pitchFamily="2" charset="2"/>
              <a:buNone/>
              <a:defRPr/>
            </a:pPr>
            <a:r>
              <a:rPr lang="cs-CZ" altLang="cs-CZ" sz="4000" dirty="0" smtClean="0"/>
              <a:t>Dělení podle míry obecnosti</a:t>
            </a:r>
          </a:p>
          <a:p>
            <a:pPr eaLnBrk="1" hangingPunct="1">
              <a:buClr>
                <a:srgbClr val="333399"/>
              </a:buClr>
              <a:buFont typeface="Wingdings" pitchFamily="2" charset="2"/>
              <a:buChar char=""/>
              <a:defRPr/>
            </a:pPr>
            <a:r>
              <a:rPr lang="cs-CZ" altLang="cs-CZ" dirty="0" smtClean="0"/>
              <a:t>	</a:t>
            </a:r>
            <a:r>
              <a:rPr lang="cs-CZ" altLang="cs-CZ" sz="2800" dirty="0" smtClean="0"/>
              <a:t>obecné (vzdělávací cíle)</a:t>
            </a:r>
          </a:p>
          <a:p>
            <a:pPr eaLnBrk="1" hangingPunct="1">
              <a:buClr>
                <a:srgbClr val="333399"/>
              </a:buClr>
              <a:buFont typeface="Wingdings" pitchFamily="2" charset="2"/>
              <a:buChar char=""/>
              <a:defRPr/>
            </a:pPr>
            <a:r>
              <a:rPr lang="cs-CZ" altLang="cs-CZ" sz="2800" dirty="0" smtClean="0"/>
              <a:t>	specifické (výukové cíle)</a:t>
            </a:r>
          </a:p>
          <a:p>
            <a:pPr eaLnBrk="1" hangingPunct="1">
              <a:buClr>
                <a:srgbClr val="333399"/>
              </a:buClr>
              <a:buFont typeface="Wingdings" pitchFamily="2" charset="2"/>
              <a:buChar char=""/>
              <a:defRPr/>
            </a:pPr>
            <a:r>
              <a:rPr lang="cs-CZ" altLang="cs-CZ" sz="2800" dirty="0" smtClean="0"/>
              <a:t>	konkrétní (učební cíle)</a:t>
            </a:r>
          </a:p>
          <a:p>
            <a:pPr eaLnBrk="1" hangingPunct="1">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Vzdělávací cíle</a:t>
            </a:r>
          </a:p>
        </p:txBody>
      </p:sp>
      <p:sp>
        <p:nvSpPr>
          <p:cNvPr id="12291" name="Rectangle 3"/>
          <p:cNvSpPr>
            <a:spLocks noGrp="1" noChangeArrowheads="1"/>
          </p:cNvSpPr>
          <p:nvPr>
            <p:ph type="body" idx="1"/>
          </p:nvPr>
        </p:nvSpPr>
        <p:spPr>
          <a:xfrm>
            <a:off x="457200" y="1600200"/>
            <a:ext cx="7467600" cy="4873625"/>
          </a:xfrm>
        </p:spPr>
        <p:txBody>
          <a:bodyPr/>
          <a:lstStyle/>
          <a:p>
            <a:pPr marL="0" indent="0" eaLnBrk="1" hangingPunct="1">
              <a:lnSpc>
                <a:spcPct val="90000"/>
              </a:lnSpc>
              <a:spcBef>
                <a:spcPts val="700"/>
              </a:spcBef>
              <a:buFont typeface="Wingdings" pitchFamily="2" charset="2"/>
              <a:buNone/>
              <a:defRPr/>
            </a:pPr>
            <a:r>
              <a:rPr lang="cs-CZ" altLang="cs-CZ" sz="2800" dirty="0" smtClean="0"/>
              <a:t>Vzděláváním na čtyřletých gymnáziích a na vyšším stupni víceletých gymnázií se usiluje o naplnění těchto cílů:</a:t>
            </a:r>
          </a:p>
          <a:p>
            <a:pPr eaLnBrk="1" hangingPunct="1">
              <a:lnSpc>
                <a:spcPct val="90000"/>
              </a:lnSpc>
              <a:spcBef>
                <a:spcPts val="700"/>
              </a:spcBef>
              <a:defRPr/>
            </a:pPr>
            <a:endParaRPr lang="cs-CZ" altLang="cs-CZ" sz="2800" dirty="0" smtClean="0"/>
          </a:p>
          <a:p>
            <a:pPr eaLnBrk="1" hangingPunct="1">
              <a:lnSpc>
                <a:spcPct val="90000"/>
              </a:lnSpc>
              <a:spcBef>
                <a:spcPts val="700"/>
              </a:spcBef>
              <a:buClr>
                <a:srgbClr val="333399"/>
              </a:buClr>
              <a:buFont typeface="Wingdings" pitchFamily="2" charset="2"/>
              <a:buChar char=""/>
              <a:defRPr/>
            </a:pPr>
            <a:r>
              <a:rPr lang="cs-CZ" altLang="cs-CZ" sz="2800" dirty="0" smtClean="0"/>
              <a:t>vybavit žáky klíčovými kompetencemi na úrovni, kterou předpokládá RVP G</a:t>
            </a:r>
          </a:p>
          <a:p>
            <a:pPr eaLnBrk="1" hangingPunct="1">
              <a:lnSpc>
                <a:spcPct val="90000"/>
              </a:lnSpc>
              <a:spcBef>
                <a:spcPts val="700"/>
              </a:spcBef>
              <a:buClr>
                <a:srgbClr val="333399"/>
              </a:buClr>
              <a:buFont typeface="Wingdings" pitchFamily="2" charset="2"/>
              <a:buChar char=""/>
              <a:defRPr/>
            </a:pPr>
            <a:r>
              <a:rPr lang="cs-CZ" altLang="cs-CZ" sz="2800" dirty="0" smtClean="0"/>
              <a:t>vybavit žáky širokým vzdělanostním základem na úrovni, kterou popisuje RVP G</a:t>
            </a:r>
          </a:p>
          <a:p>
            <a:pPr eaLnBrk="1" hangingPunct="1">
              <a:lnSpc>
                <a:spcPct val="90000"/>
              </a:lnSpc>
              <a:spcBef>
                <a:spcPts val="700"/>
              </a:spcBef>
              <a:buClr>
                <a:srgbClr val="333399"/>
              </a:buClr>
              <a:buFont typeface="Wingdings" pitchFamily="2" charset="2"/>
              <a:buChar char=""/>
              <a:defRPr/>
            </a:pPr>
            <a:r>
              <a:rPr lang="cs-CZ" altLang="cs-CZ" sz="2800" dirty="0" smtClean="0"/>
              <a:t>připravit žáky k celoživotnímu učení, profesnímu, občanskému i osobnímu uplatnění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Výukové cíle</a:t>
            </a:r>
          </a:p>
        </p:txBody>
      </p:sp>
      <p:sp>
        <p:nvSpPr>
          <p:cNvPr id="14339" name="Rectangle 3"/>
          <p:cNvSpPr>
            <a:spLocks noGrp="1" noChangeArrowheads="1"/>
          </p:cNvSpPr>
          <p:nvPr>
            <p:ph type="body" idx="1"/>
          </p:nvPr>
        </p:nvSpPr>
        <p:spPr>
          <a:xfrm>
            <a:off x="457200" y="1600200"/>
            <a:ext cx="7467600" cy="4873625"/>
          </a:xfrm>
        </p:spPr>
        <p:txBody>
          <a:bodyPr/>
          <a:lstStyle/>
          <a:p>
            <a:pPr marL="0" indent="0" eaLnBrk="1" hangingPunct="1">
              <a:lnSpc>
                <a:spcPct val="90000"/>
              </a:lnSpc>
              <a:spcBef>
                <a:spcPts val="700"/>
              </a:spcBef>
              <a:buFont typeface="Wingdings" pitchFamily="2" charset="2"/>
              <a:buNone/>
              <a:defRPr/>
            </a:pPr>
            <a:r>
              <a:rPr lang="cs-CZ" altLang="cs-CZ" dirty="0" smtClean="0"/>
              <a:t>Obecný cíl</a:t>
            </a:r>
          </a:p>
          <a:p>
            <a:pPr eaLnBrk="1" hangingPunct="1">
              <a:lnSpc>
                <a:spcPct val="90000"/>
              </a:lnSpc>
              <a:buClr>
                <a:srgbClr val="333399"/>
              </a:buClr>
              <a:buFont typeface="Wingdings" pitchFamily="2" charset="2"/>
              <a:buChar char=""/>
              <a:defRPr/>
            </a:pPr>
            <a:r>
              <a:rPr lang="cs-CZ" altLang="cs-CZ" sz="2800" dirty="0" smtClean="0"/>
              <a:t>Umožnit žákům rozvinout porozumění umění v dvacátém století.</a:t>
            </a:r>
          </a:p>
          <a:p>
            <a:pPr eaLnBrk="1" hangingPunct="1">
              <a:lnSpc>
                <a:spcPct val="90000"/>
              </a:lnSpc>
              <a:buClrTx/>
              <a:buSzTx/>
              <a:buFontTx/>
              <a:buNone/>
              <a:defRPr/>
            </a:pPr>
            <a:endParaRPr lang="cs-CZ" altLang="cs-CZ" sz="2800" dirty="0" smtClean="0"/>
          </a:p>
          <a:p>
            <a:pPr marL="0" indent="0" eaLnBrk="1" hangingPunct="1">
              <a:lnSpc>
                <a:spcPct val="90000"/>
              </a:lnSpc>
              <a:buFont typeface="Wingdings" pitchFamily="2" charset="2"/>
              <a:buNone/>
              <a:defRPr/>
            </a:pPr>
            <a:endParaRPr lang="cs-CZ" alt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Výukové cíle</a:t>
            </a:r>
          </a:p>
        </p:txBody>
      </p:sp>
      <p:sp>
        <p:nvSpPr>
          <p:cNvPr id="14339" name="Rectangle 3"/>
          <p:cNvSpPr>
            <a:spLocks noGrp="1" noChangeArrowheads="1"/>
          </p:cNvSpPr>
          <p:nvPr>
            <p:ph type="body" idx="1"/>
          </p:nvPr>
        </p:nvSpPr>
        <p:spPr>
          <a:xfrm>
            <a:off x="457200" y="1600200"/>
            <a:ext cx="7467600" cy="4873625"/>
          </a:xfrm>
        </p:spPr>
        <p:txBody>
          <a:bodyPr/>
          <a:lstStyle/>
          <a:p>
            <a:pPr marL="0" indent="0" eaLnBrk="1" hangingPunct="1">
              <a:lnSpc>
                <a:spcPct val="90000"/>
              </a:lnSpc>
              <a:spcBef>
                <a:spcPts val="700"/>
              </a:spcBef>
              <a:buFont typeface="Wingdings" pitchFamily="2" charset="2"/>
              <a:buNone/>
              <a:defRPr/>
            </a:pPr>
            <a:r>
              <a:rPr lang="cs-CZ" altLang="cs-CZ" dirty="0" smtClean="0"/>
              <a:t>Obecný cíl</a:t>
            </a:r>
          </a:p>
          <a:p>
            <a:pPr eaLnBrk="1" hangingPunct="1">
              <a:lnSpc>
                <a:spcPct val="90000"/>
              </a:lnSpc>
              <a:buClr>
                <a:srgbClr val="333399"/>
              </a:buClr>
              <a:buFont typeface="Wingdings" pitchFamily="2" charset="2"/>
              <a:buChar char=""/>
              <a:defRPr/>
            </a:pPr>
            <a:r>
              <a:rPr lang="cs-CZ" altLang="cs-CZ" sz="2800" dirty="0" smtClean="0"/>
              <a:t>Umožnit žákům rozvinout porozumění umění v dvacátém století.</a:t>
            </a:r>
          </a:p>
          <a:p>
            <a:pPr eaLnBrk="1" hangingPunct="1">
              <a:lnSpc>
                <a:spcPct val="90000"/>
              </a:lnSpc>
              <a:buClrTx/>
              <a:buSzTx/>
              <a:buFontTx/>
              <a:buNone/>
              <a:defRPr/>
            </a:pPr>
            <a:endParaRPr lang="cs-CZ" altLang="cs-CZ" sz="2800" dirty="0" smtClean="0"/>
          </a:p>
          <a:p>
            <a:pPr eaLnBrk="1" hangingPunct="1">
              <a:lnSpc>
                <a:spcPct val="90000"/>
              </a:lnSpc>
              <a:spcBef>
                <a:spcPts val="700"/>
              </a:spcBef>
              <a:buClrTx/>
              <a:buSzTx/>
              <a:buFontTx/>
              <a:buNone/>
              <a:defRPr/>
            </a:pPr>
            <a:r>
              <a:rPr lang="cs-CZ" altLang="cs-CZ" dirty="0" smtClean="0"/>
              <a:t>Specifické cíle</a:t>
            </a:r>
          </a:p>
          <a:p>
            <a:pPr eaLnBrk="1" hangingPunct="1">
              <a:lnSpc>
                <a:spcPct val="90000"/>
              </a:lnSpc>
              <a:buClr>
                <a:srgbClr val="333399"/>
              </a:buClr>
              <a:buFont typeface="Wingdings" pitchFamily="2" charset="2"/>
              <a:buChar char=""/>
              <a:defRPr/>
            </a:pPr>
            <a:r>
              <a:rPr lang="cs-CZ" altLang="cs-CZ" sz="2800" dirty="0" smtClean="0"/>
              <a:t>Vysvětlit žákům základní principy parního stroje.</a:t>
            </a:r>
          </a:p>
          <a:p>
            <a:pPr eaLnBrk="1" hangingPunct="1">
              <a:lnSpc>
                <a:spcPct val="90000"/>
              </a:lnSpc>
              <a:buClr>
                <a:srgbClr val="333399"/>
              </a:buClr>
              <a:buFont typeface="Wingdings" pitchFamily="2" charset="2"/>
              <a:buChar char=""/>
              <a:defRPr/>
            </a:pPr>
            <a:r>
              <a:rPr lang="cs-CZ" altLang="cs-CZ" sz="2800" dirty="0" smtClean="0"/>
              <a:t>Přezkoumat hlavní události, které vedly ke druhé světové válce.</a:t>
            </a:r>
          </a:p>
          <a:p>
            <a:pPr eaLnBrk="1" hangingPunct="1">
              <a:lnSpc>
                <a:spcPct val="90000"/>
              </a:lnSpc>
              <a:defRPr/>
            </a:pPr>
            <a:endParaRPr lang="cs-CZ" alt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            vágní              		</a:t>
            </a:r>
            <a:r>
              <a:rPr lang="cs-CZ" altLang="cs-CZ" b="1" dirty="0">
                <a:solidFill>
                  <a:schemeClr val="tx1"/>
                </a:solidFill>
              </a:rPr>
              <a:t> </a:t>
            </a:r>
            <a:r>
              <a:rPr lang="cs-CZ" altLang="cs-CZ" b="1" dirty="0" smtClean="0">
                <a:solidFill>
                  <a:schemeClr val="tx1"/>
                </a:solidFill>
              </a:rPr>
              <a:t>    výkonové</a:t>
            </a:r>
          </a:p>
        </p:txBody>
      </p:sp>
      <p:graphicFrame>
        <p:nvGraphicFramePr>
          <p:cNvPr id="455756" name="Group 76"/>
          <p:cNvGraphicFramePr>
            <a:graphicFrameLocks noGrp="1"/>
          </p:cNvGraphicFramePr>
          <p:nvPr>
            <p:ph type="body" idx="1"/>
          </p:nvPr>
        </p:nvGraphicFramePr>
        <p:xfrm>
          <a:off x="250825" y="1916113"/>
          <a:ext cx="8281988" cy="3154362"/>
        </p:xfrm>
        <a:graphic>
          <a:graphicData uri="http://schemas.openxmlformats.org/drawingml/2006/table">
            <a:tbl>
              <a:tblPr/>
              <a:tblGrid>
                <a:gridCol w="4136992"/>
                <a:gridCol w="4144996"/>
              </a:tblGrid>
              <a:tr h="516609">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Vědět</a:t>
                      </a:r>
                    </a:p>
                  </a:txBody>
                  <a:tcPr marL="91452" marR="91452"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Napsat</a:t>
                      </a:r>
                    </a:p>
                  </a:txBody>
                  <a:tcPr marL="91452" marR="91452"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6609">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Porozumět</a:t>
                      </a:r>
                    </a:p>
                  </a:txBody>
                  <a:tcPr marL="91452" marR="91452"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Vysvětlit</a:t>
                      </a:r>
                    </a:p>
                  </a:txBody>
                  <a:tcPr marL="91452" marR="91452"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4332">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Být si jistý</a:t>
                      </a:r>
                    </a:p>
                  </a:txBody>
                  <a:tcPr marL="91452" marR="91452"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Demonstrovat</a:t>
                      </a:r>
                    </a:p>
                  </a:txBody>
                  <a:tcPr marL="91452" marR="91452"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27988">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Ocenit</a:t>
                      </a:r>
                    </a:p>
                  </a:txBody>
                  <a:tcPr marL="91452" marR="91452"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Vyhodnotit</a:t>
                      </a:r>
                    </a:p>
                  </a:txBody>
                  <a:tcPr marL="91452" marR="91452"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84884">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Být seznámen s něčím</a:t>
                      </a:r>
                    </a:p>
                  </a:txBody>
                  <a:tcPr marL="91452" marR="91452"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Vyjmenovat</a:t>
                      </a:r>
                    </a:p>
                  </a:txBody>
                  <a:tcPr marL="91452" marR="91452"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93940">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Pochopit</a:t>
                      </a:r>
                    </a:p>
                  </a:txBody>
                  <a:tcPr marL="91452" marR="91452"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endPar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p>
                      <a:pPr marL="0" marR="0" lvl="0" indent="0" algn="ctr" defTabSz="449263" rtl="0" eaLnBrk="1" fontAlgn="base" latinLnBrk="0" hangingPunct="1">
                        <a:lnSpc>
                          <a:spcPct val="55000"/>
                        </a:lnSpc>
                        <a:spcBef>
                          <a:spcPct val="0"/>
                        </a:spcBef>
                        <a:spcAft>
                          <a:spcPct val="0"/>
                        </a:spcAft>
                        <a:buClr>
                          <a:srgbClr val="000000"/>
                        </a:buClr>
                        <a:buSzPct val="100000"/>
                        <a:buFont typeface="Times New Roman" pitchFamily="18" charset="0"/>
                        <a:buNone/>
                        <a:tabLst/>
                      </a:pPr>
                      <a:r>
                        <a:rPr kumimoji="0" lang="cs-CZ" sz="2400" b="0" i="0" u="none" strike="noStrike" cap="none" normalizeH="0" baseline="0" dirty="0" smtClean="0">
                          <a:ln>
                            <a:noFill/>
                          </a:ln>
                          <a:solidFill>
                            <a:schemeClr val="tx1"/>
                          </a:solidFill>
                          <a:effectLst/>
                          <a:latin typeface="Arial" charset="0"/>
                          <a:ea typeface="MS Gothic" pitchFamily="49" charset="-128"/>
                          <a:cs typeface="Times New Roman" pitchFamily="18" charset="0"/>
                        </a:rPr>
                        <a:t>Vytvořit</a:t>
                      </a:r>
                    </a:p>
                  </a:txBody>
                  <a:tcPr marL="91452" marR="91452"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dirty="0" smtClean="0">
                <a:solidFill>
                  <a:schemeClr val="tx1"/>
                </a:solidFill>
              </a:rPr>
              <a:t>Obecný, nevýkonový, výkonový cíl</a:t>
            </a:r>
          </a:p>
        </p:txBody>
      </p:sp>
      <p:sp>
        <p:nvSpPr>
          <p:cNvPr id="182275"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1000"/>
              </a:spcBef>
              <a:buFont typeface="Wingdings" pitchFamily="2" charset="2"/>
              <a:buNone/>
            </a:pPr>
            <a:r>
              <a:rPr lang="cs-CZ" altLang="cs-CZ" sz="4400" smtClean="0">
                <a:cs typeface="Times New Roman" pitchFamily="18" charset="0"/>
              </a:rPr>
              <a:t>1. Obecný cíl</a:t>
            </a:r>
          </a:p>
          <a:p>
            <a:pPr marL="0" indent="0" eaLnBrk="1" hangingPunct="1">
              <a:lnSpc>
                <a:spcPct val="80000"/>
              </a:lnSpc>
              <a:spcBef>
                <a:spcPts val="500"/>
              </a:spcBef>
              <a:buFont typeface="Wingdings" pitchFamily="2" charset="2"/>
              <a:buNone/>
            </a:pPr>
            <a:r>
              <a:rPr lang="cs-CZ" altLang="cs-CZ" smtClean="0">
                <a:cs typeface="Times New Roman" pitchFamily="18" charset="0"/>
              </a:rPr>
              <a:t>Zlepšit žákovské porozumění významu propagandy v 20. stol.</a:t>
            </a:r>
          </a:p>
          <a:p>
            <a:pPr marL="0" indent="0" eaLnBrk="1" hangingPunct="1">
              <a:lnSpc>
                <a:spcPct val="80000"/>
              </a:lnSpc>
              <a:spcBef>
                <a:spcPts val="1000"/>
              </a:spcBef>
              <a:buFont typeface="Wingdings" pitchFamily="2" charset="2"/>
              <a:buNone/>
            </a:pPr>
            <a:r>
              <a:rPr lang="cs-CZ" altLang="cs-CZ" sz="4400" smtClean="0">
                <a:cs typeface="Times New Roman" pitchFamily="18" charset="0"/>
              </a:rPr>
              <a:t>2. Nevýkonový cíl</a:t>
            </a:r>
          </a:p>
          <a:p>
            <a:pPr marL="0" indent="0" eaLnBrk="1" hangingPunct="1">
              <a:lnSpc>
                <a:spcPct val="80000"/>
              </a:lnSpc>
              <a:spcBef>
                <a:spcPts val="500"/>
              </a:spcBef>
              <a:buFont typeface="Wingdings" pitchFamily="2" charset="2"/>
              <a:buNone/>
            </a:pPr>
            <a:r>
              <a:rPr lang="cs-CZ" altLang="cs-CZ" smtClean="0">
                <a:cs typeface="Times New Roman" pitchFamily="18" charset="0"/>
              </a:rPr>
              <a:t>Rozvinout povědomí žáků o autorově předpojatosti ve vybraných článcích</a:t>
            </a:r>
          </a:p>
          <a:p>
            <a:pPr marL="0" indent="0" eaLnBrk="1" hangingPunct="1">
              <a:lnSpc>
                <a:spcPct val="80000"/>
              </a:lnSpc>
              <a:spcBef>
                <a:spcPts val="1000"/>
              </a:spcBef>
              <a:buFont typeface="Wingdings" pitchFamily="2" charset="2"/>
              <a:buNone/>
            </a:pPr>
            <a:r>
              <a:rPr lang="cs-CZ" altLang="cs-CZ" sz="4400" smtClean="0">
                <a:cs typeface="Times New Roman" pitchFamily="18" charset="0"/>
              </a:rPr>
              <a:t>3. Výkonový cíl</a:t>
            </a:r>
          </a:p>
          <a:p>
            <a:pPr marL="0" indent="0" eaLnBrk="1" hangingPunct="1">
              <a:lnSpc>
                <a:spcPct val="80000"/>
              </a:lnSpc>
              <a:spcBef>
                <a:spcPts val="500"/>
              </a:spcBef>
              <a:buFont typeface="Wingdings" pitchFamily="2" charset="2"/>
              <a:buNone/>
            </a:pPr>
            <a:r>
              <a:rPr lang="cs-CZ" altLang="cs-CZ" smtClean="0">
                <a:cs typeface="Times New Roman" pitchFamily="18" charset="0"/>
              </a:rPr>
              <a:t>Žák </a:t>
            </a:r>
            <a:r>
              <a:rPr lang="cs-CZ" altLang="cs-CZ" i="1" smtClean="0">
                <a:cs typeface="Times New Roman" pitchFamily="18" charset="0"/>
              </a:rPr>
              <a:t>vyjmenuje</a:t>
            </a:r>
            <a:r>
              <a:rPr lang="cs-CZ" altLang="cs-CZ" smtClean="0">
                <a:cs typeface="Times New Roman" pitchFamily="18" charset="0"/>
              </a:rPr>
              <a:t> šest vět z pasáže o propagandě, které ukazují předpojatost a vyjadřují úhel pohledu autora textu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3299"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432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smtClean="0"/>
              <a:t>Nevýhody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Peníze?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Práce s lidmi – odpovědnost; syndrom vyhoření</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Administrativní činnost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5347"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spcBef>
                <a:spcPts val="675"/>
              </a:spcBef>
              <a:buClr>
                <a:srgbClr val="333399"/>
              </a:buClr>
              <a:buFont typeface="Wingdings" pitchFamily="2" charset="2"/>
              <a:buChar char=""/>
            </a:pPr>
            <a:r>
              <a:rPr lang="cs-CZ" altLang="cs-CZ" smtClean="0"/>
              <a:t>Usnadňují organizaci výuky specifickými cíli a výsledky</a:t>
            </a:r>
          </a:p>
          <a:p>
            <a:pPr eaLnBrk="1" hangingPunct="1">
              <a:lnSpc>
                <a:spcPct val="80000"/>
              </a:lnSpc>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6371"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spcBef>
                <a:spcPts val="675"/>
              </a:spcBef>
              <a:buClr>
                <a:srgbClr val="333399"/>
              </a:buClr>
              <a:buFont typeface="Wingdings" pitchFamily="2" charset="2"/>
              <a:buChar char=""/>
            </a:pPr>
            <a:r>
              <a:rPr lang="cs-CZ" altLang="cs-CZ" smtClean="0"/>
              <a:t>Usnadňují organizaci výuky specifickými cíli a výsledky</a:t>
            </a:r>
          </a:p>
          <a:p>
            <a:pPr eaLnBrk="1" hangingPunct="1">
              <a:lnSpc>
                <a:spcPct val="80000"/>
              </a:lnSpc>
              <a:spcBef>
                <a:spcPts val="675"/>
              </a:spcBef>
              <a:buClr>
                <a:srgbClr val="333399"/>
              </a:buClr>
              <a:buFont typeface="Wingdings" pitchFamily="2" charset="2"/>
              <a:buChar char=""/>
            </a:pPr>
            <a:r>
              <a:rPr lang="cs-CZ" altLang="cs-CZ" smtClean="0"/>
              <a:t>Vyjasňují myšlení a plánování</a:t>
            </a:r>
          </a:p>
          <a:p>
            <a:pPr eaLnBrk="1" hangingPunct="1">
              <a:lnSpc>
                <a:spcPct val="80000"/>
              </a:lnSpc>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7395"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spcBef>
                <a:spcPts val="675"/>
              </a:spcBef>
              <a:buClr>
                <a:srgbClr val="333399"/>
              </a:buClr>
              <a:buFont typeface="Wingdings" pitchFamily="2" charset="2"/>
              <a:buChar char=""/>
            </a:pPr>
            <a:r>
              <a:rPr lang="cs-CZ" altLang="cs-CZ" smtClean="0"/>
              <a:t>Usnadňují organizaci výuky specifickými cíli a výsledky</a:t>
            </a:r>
          </a:p>
          <a:p>
            <a:pPr eaLnBrk="1" hangingPunct="1">
              <a:lnSpc>
                <a:spcPct val="80000"/>
              </a:lnSpc>
              <a:spcBef>
                <a:spcPts val="675"/>
              </a:spcBef>
              <a:buClr>
                <a:srgbClr val="333399"/>
              </a:buClr>
              <a:buFont typeface="Wingdings" pitchFamily="2" charset="2"/>
              <a:buChar char=""/>
            </a:pPr>
            <a:r>
              <a:rPr lang="cs-CZ" altLang="cs-CZ" smtClean="0"/>
              <a:t>Vyjasňují myšlení a plánování</a:t>
            </a:r>
          </a:p>
          <a:p>
            <a:pPr eaLnBrk="1" hangingPunct="1">
              <a:lnSpc>
                <a:spcPct val="80000"/>
              </a:lnSpc>
              <a:spcBef>
                <a:spcPts val="675"/>
              </a:spcBef>
              <a:buClr>
                <a:srgbClr val="333399"/>
              </a:buClr>
              <a:buFont typeface="Wingdings" pitchFamily="2" charset="2"/>
              <a:buChar char=""/>
            </a:pPr>
            <a:r>
              <a:rPr lang="cs-CZ" altLang="cs-CZ" smtClean="0"/>
              <a:t>Jsou jasné učitelům</a:t>
            </a:r>
          </a:p>
          <a:p>
            <a:pPr eaLnBrk="1" hangingPunct="1">
              <a:lnSpc>
                <a:spcPct val="80000"/>
              </a:lnSpc>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8419"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spcBef>
                <a:spcPts val="675"/>
              </a:spcBef>
              <a:buClr>
                <a:srgbClr val="333399"/>
              </a:buClr>
              <a:buFont typeface="Wingdings" pitchFamily="2" charset="2"/>
              <a:buChar char=""/>
            </a:pPr>
            <a:r>
              <a:rPr lang="cs-CZ" altLang="cs-CZ" smtClean="0"/>
              <a:t>Usnadňují organizaci výuky specifickými cíli a výsledky</a:t>
            </a:r>
          </a:p>
          <a:p>
            <a:pPr eaLnBrk="1" hangingPunct="1">
              <a:lnSpc>
                <a:spcPct val="80000"/>
              </a:lnSpc>
              <a:spcBef>
                <a:spcPts val="675"/>
              </a:spcBef>
              <a:buClr>
                <a:srgbClr val="333399"/>
              </a:buClr>
              <a:buFont typeface="Wingdings" pitchFamily="2" charset="2"/>
              <a:buChar char=""/>
            </a:pPr>
            <a:r>
              <a:rPr lang="cs-CZ" altLang="cs-CZ" smtClean="0"/>
              <a:t>Vyjasňují myšlení a plánování</a:t>
            </a:r>
          </a:p>
          <a:p>
            <a:pPr eaLnBrk="1" hangingPunct="1">
              <a:lnSpc>
                <a:spcPct val="80000"/>
              </a:lnSpc>
              <a:spcBef>
                <a:spcPts val="675"/>
              </a:spcBef>
              <a:buClr>
                <a:srgbClr val="333399"/>
              </a:buClr>
              <a:buFont typeface="Wingdings" pitchFamily="2" charset="2"/>
              <a:buChar char=""/>
            </a:pPr>
            <a:r>
              <a:rPr lang="cs-CZ" altLang="cs-CZ" smtClean="0"/>
              <a:t>Jsou jasné učitelům</a:t>
            </a:r>
          </a:p>
          <a:p>
            <a:pPr eaLnBrk="1" hangingPunct="1">
              <a:lnSpc>
                <a:spcPct val="80000"/>
              </a:lnSpc>
              <a:spcBef>
                <a:spcPts val="675"/>
              </a:spcBef>
              <a:buClr>
                <a:srgbClr val="333399"/>
              </a:buClr>
              <a:buFont typeface="Wingdings" pitchFamily="2" charset="2"/>
              <a:buChar char=""/>
            </a:pPr>
            <a:r>
              <a:rPr lang="cs-CZ" altLang="cs-CZ" smtClean="0"/>
              <a:t>Usnadňují evaluaci a hodnocení</a:t>
            </a:r>
          </a:p>
          <a:p>
            <a:pPr eaLnBrk="1" hangingPunct="1">
              <a:lnSpc>
                <a:spcPct val="80000"/>
              </a:lnSpc>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8944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spcBef>
                <a:spcPts val="675"/>
              </a:spcBef>
              <a:buClr>
                <a:srgbClr val="333399"/>
              </a:buClr>
              <a:buFont typeface="Wingdings" pitchFamily="2" charset="2"/>
              <a:buChar char=""/>
            </a:pPr>
            <a:r>
              <a:rPr lang="cs-CZ" altLang="cs-CZ" smtClean="0"/>
              <a:t>Usnadňují organizaci výuky specifickými cíli a výsledky</a:t>
            </a:r>
          </a:p>
          <a:p>
            <a:pPr eaLnBrk="1" hangingPunct="1">
              <a:lnSpc>
                <a:spcPct val="80000"/>
              </a:lnSpc>
              <a:spcBef>
                <a:spcPts val="675"/>
              </a:spcBef>
              <a:buClr>
                <a:srgbClr val="333399"/>
              </a:buClr>
              <a:buFont typeface="Wingdings" pitchFamily="2" charset="2"/>
              <a:buChar char=""/>
            </a:pPr>
            <a:r>
              <a:rPr lang="cs-CZ" altLang="cs-CZ" smtClean="0"/>
              <a:t>Vyjasňují myšlení a plánování</a:t>
            </a:r>
          </a:p>
          <a:p>
            <a:pPr eaLnBrk="1" hangingPunct="1">
              <a:lnSpc>
                <a:spcPct val="80000"/>
              </a:lnSpc>
              <a:spcBef>
                <a:spcPts val="675"/>
              </a:spcBef>
              <a:buClr>
                <a:srgbClr val="333399"/>
              </a:buClr>
              <a:buFont typeface="Wingdings" pitchFamily="2" charset="2"/>
              <a:buChar char=""/>
            </a:pPr>
            <a:r>
              <a:rPr lang="cs-CZ" altLang="cs-CZ" smtClean="0"/>
              <a:t>Jsou jasné učitelům</a:t>
            </a:r>
          </a:p>
          <a:p>
            <a:pPr eaLnBrk="1" hangingPunct="1">
              <a:lnSpc>
                <a:spcPct val="80000"/>
              </a:lnSpc>
              <a:spcBef>
                <a:spcPts val="675"/>
              </a:spcBef>
              <a:buClr>
                <a:srgbClr val="333399"/>
              </a:buClr>
              <a:buFont typeface="Wingdings" pitchFamily="2" charset="2"/>
              <a:buChar char=""/>
            </a:pPr>
            <a:r>
              <a:rPr lang="cs-CZ" altLang="cs-CZ" smtClean="0"/>
              <a:t>Usnadňují evaluaci a hodnocení</a:t>
            </a:r>
          </a:p>
          <a:p>
            <a:pPr eaLnBrk="1" hangingPunct="1">
              <a:lnSpc>
                <a:spcPct val="80000"/>
              </a:lnSpc>
              <a:spcBef>
                <a:spcPts val="675"/>
              </a:spcBef>
              <a:buClr>
                <a:srgbClr val="333399"/>
              </a:buClr>
              <a:buFont typeface="Wingdings" pitchFamily="2" charset="2"/>
              <a:buChar char=""/>
            </a:pPr>
            <a:r>
              <a:rPr lang="cs-CZ" altLang="cs-CZ" smtClean="0"/>
              <a:t>Specifikují chování a výkon žáků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Výhody výkonových cílů</a:t>
            </a:r>
          </a:p>
        </p:txBody>
      </p:sp>
      <p:sp>
        <p:nvSpPr>
          <p:cNvPr id="190467"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pPr>
            <a:endParaRPr lang="cs-CZ" altLang="cs-CZ" b="1" smtClean="0"/>
          </a:p>
          <a:p>
            <a:pPr eaLnBrk="1" hangingPunct="1">
              <a:lnSpc>
                <a:spcPct val="80000"/>
              </a:lnSpc>
              <a:spcBef>
                <a:spcPts val="675"/>
              </a:spcBef>
              <a:buClr>
                <a:srgbClr val="333399"/>
              </a:buClr>
              <a:buFont typeface="Wingdings" pitchFamily="2" charset="2"/>
              <a:buChar char=""/>
            </a:pPr>
            <a:r>
              <a:rPr lang="cs-CZ" altLang="cs-CZ" smtClean="0"/>
              <a:t>Jsou pozorovatelné, měřitelné</a:t>
            </a:r>
          </a:p>
          <a:p>
            <a:pPr eaLnBrk="1" hangingPunct="1">
              <a:lnSpc>
                <a:spcPct val="80000"/>
              </a:lnSpc>
              <a:spcBef>
                <a:spcPts val="675"/>
              </a:spcBef>
              <a:buClr>
                <a:srgbClr val="333399"/>
              </a:buClr>
              <a:buFont typeface="Wingdings" pitchFamily="2" charset="2"/>
              <a:buChar char=""/>
            </a:pPr>
            <a:r>
              <a:rPr lang="cs-CZ" altLang="cs-CZ" smtClean="0"/>
              <a:t>Jsou snadno srozumitelné pro žáky</a:t>
            </a:r>
          </a:p>
          <a:p>
            <a:pPr eaLnBrk="1" hangingPunct="1">
              <a:lnSpc>
                <a:spcPct val="80000"/>
              </a:lnSpc>
              <a:spcBef>
                <a:spcPts val="675"/>
              </a:spcBef>
              <a:buClr>
                <a:srgbClr val="333399"/>
              </a:buClr>
              <a:buFont typeface="Wingdings" pitchFamily="2" charset="2"/>
              <a:buChar char=""/>
            </a:pPr>
            <a:r>
              <a:rPr lang="cs-CZ" altLang="cs-CZ" smtClean="0"/>
              <a:t>Usnadňují organizaci výuky specifickými cíli a výsledky</a:t>
            </a:r>
          </a:p>
          <a:p>
            <a:pPr eaLnBrk="1" hangingPunct="1">
              <a:lnSpc>
                <a:spcPct val="80000"/>
              </a:lnSpc>
              <a:spcBef>
                <a:spcPts val="675"/>
              </a:spcBef>
              <a:buClr>
                <a:srgbClr val="333399"/>
              </a:buClr>
              <a:buFont typeface="Wingdings" pitchFamily="2" charset="2"/>
              <a:buChar char=""/>
            </a:pPr>
            <a:r>
              <a:rPr lang="cs-CZ" altLang="cs-CZ" smtClean="0"/>
              <a:t>Vyjasňují myšlení a plánování</a:t>
            </a:r>
          </a:p>
          <a:p>
            <a:pPr eaLnBrk="1" hangingPunct="1">
              <a:lnSpc>
                <a:spcPct val="80000"/>
              </a:lnSpc>
              <a:spcBef>
                <a:spcPts val="675"/>
              </a:spcBef>
              <a:buClr>
                <a:srgbClr val="333399"/>
              </a:buClr>
              <a:buFont typeface="Wingdings" pitchFamily="2" charset="2"/>
              <a:buChar char=""/>
            </a:pPr>
            <a:r>
              <a:rPr lang="cs-CZ" altLang="cs-CZ" smtClean="0"/>
              <a:t>Jsou jasné učitelům</a:t>
            </a:r>
          </a:p>
          <a:p>
            <a:pPr eaLnBrk="1" hangingPunct="1">
              <a:lnSpc>
                <a:spcPct val="80000"/>
              </a:lnSpc>
              <a:spcBef>
                <a:spcPts val="675"/>
              </a:spcBef>
              <a:buClr>
                <a:srgbClr val="333399"/>
              </a:buClr>
              <a:buFont typeface="Wingdings" pitchFamily="2" charset="2"/>
              <a:buChar char=""/>
            </a:pPr>
            <a:r>
              <a:rPr lang="cs-CZ" altLang="cs-CZ" smtClean="0"/>
              <a:t>Usnadňují evaluaci a hodnocení</a:t>
            </a:r>
          </a:p>
          <a:p>
            <a:pPr eaLnBrk="1" hangingPunct="1">
              <a:lnSpc>
                <a:spcPct val="80000"/>
              </a:lnSpc>
              <a:spcBef>
                <a:spcPts val="675"/>
              </a:spcBef>
              <a:buClr>
                <a:srgbClr val="333399"/>
              </a:buClr>
              <a:buFont typeface="Wingdings" pitchFamily="2" charset="2"/>
              <a:buChar char=""/>
            </a:pPr>
            <a:r>
              <a:rPr lang="cs-CZ" altLang="cs-CZ" smtClean="0"/>
              <a:t>Specifikují chování a výkon žáků</a:t>
            </a:r>
          </a:p>
          <a:p>
            <a:pPr eaLnBrk="1" hangingPunct="1">
              <a:lnSpc>
                <a:spcPct val="80000"/>
              </a:lnSpc>
              <a:spcBef>
                <a:spcPts val="675"/>
              </a:spcBef>
              <a:buClr>
                <a:srgbClr val="333399"/>
              </a:buClr>
              <a:buFont typeface="Wingdings" pitchFamily="2" charset="2"/>
              <a:buChar char=""/>
            </a:pPr>
            <a:r>
              <a:rPr lang="cs-CZ" altLang="cs-CZ" smtClean="0"/>
              <a:t>Umožňují logické plánování</a:t>
            </a:r>
          </a:p>
          <a:p>
            <a:pPr eaLnBrk="1" hangingPunct="1">
              <a:lnSpc>
                <a:spcPct val="80000"/>
              </a:lnSpc>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dirty="0" smtClean="0">
                <a:solidFill>
                  <a:schemeClr val="tx1"/>
                </a:solidFill>
              </a:rPr>
              <a:t>Albert Einstein</a:t>
            </a:r>
          </a:p>
        </p:txBody>
      </p:sp>
      <p:pic>
        <p:nvPicPr>
          <p:cNvPr id="191491" name="Picture 5" descr="http://artinvestment.ru/content/download/news/20090105_andy_warhol_albert_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557338"/>
            <a:ext cx="46799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2515"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Nevýkonový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Rozvinout u žáků pochopení obrazu Albert Einstein od Andyho Warhola</a:t>
            </a:r>
          </a:p>
          <a:p>
            <a:pPr eaLnBrk="1" hangingPunct="1">
              <a:lnSpc>
                <a:spcPct val="80000"/>
              </a:lnSpc>
              <a:spcBef>
                <a:spcPts val="500"/>
              </a:spcBef>
              <a:buClr>
                <a:srgbClr val="002060"/>
              </a:buClr>
              <a:buFont typeface="Wingdings" pitchFamily="2" charset="2"/>
              <a:buChar char="§"/>
            </a:pPr>
            <a:endParaRPr lang="cs-CZ" altLang="cs-CZ" sz="2000" smtClean="0">
              <a:cs typeface="Times New Roman" pitchFamily="18" charset="0"/>
            </a:endParaRPr>
          </a:p>
          <a:p>
            <a:pPr eaLnBrk="1" hangingPunct="1">
              <a:lnSpc>
                <a:spcPct val="80000"/>
              </a:lnSpc>
              <a:buClr>
                <a:srgbClr val="002060"/>
              </a:buClr>
              <a:buFont typeface="Wingdings" pitchFamily="2" charset="2"/>
              <a:buChar char="§"/>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456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defRPr/>
            </a:pPr>
            <a:r>
              <a:rPr lang="cs-CZ" altLang="cs-CZ" sz="2800" b="1" dirty="0" smtClean="0">
                <a:cs typeface="Times New Roman" pitchFamily="18" charset="0"/>
              </a:rPr>
              <a:t>Nevýkonový</a:t>
            </a:r>
          </a:p>
          <a:p>
            <a:pPr eaLnBrk="1" hangingPunct="1">
              <a:lnSpc>
                <a:spcPct val="80000"/>
              </a:lnSpc>
              <a:spcBef>
                <a:spcPts val="500"/>
              </a:spcBef>
              <a:buClr>
                <a:srgbClr val="002060"/>
              </a:buClr>
              <a:buFont typeface="Wingdings" pitchFamily="2" charset="2"/>
              <a:buChar char="§"/>
              <a:defRPr/>
            </a:pPr>
            <a:r>
              <a:rPr lang="cs-CZ" altLang="cs-CZ" sz="2000" dirty="0" smtClean="0">
                <a:cs typeface="Times New Roman" pitchFamily="18" charset="0"/>
              </a:rPr>
              <a:t>Rozvinout u žáků pochopení obrazu Albert Einstein od </a:t>
            </a:r>
            <a:r>
              <a:rPr lang="cs-CZ" altLang="cs-CZ" sz="2000" dirty="0" err="1" smtClean="0">
                <a:cs typeface="Times New Roman" pitchFamily="18" charset="0"/>
              </a:rPr>
              <a:t>Andyho</a:t>
            </a:r>
            <a:r>
              <a:rPr lang="cs-CZ" altLang="cs-CZ" sz="2000" dirty="0" smtClean="0">
                <a:cs typeface="Times New Roman" pitchFamily="18" charset="0"/>
              </a:rPr>
              <a:t> </a:t>
            </a:r>
            <a:r>
              <a:rPr lang="cs-CZ" altLang="cs-CZ" sz="2000" dirty="0" err="1" smtClean="0">
                <a:cs typeface="Times New Roman" pitchFamily="18" charset="0"/>
              </a:rPr>
              <a:t>Warhola</a:t>
            </a:r>
            <a:endParaRPr lang="cs-CZ" altLang="cs-CZ" sz="2000" dirty="0" smtClean="0">
              <a:cs typeface="Times New Roman" pitchFamily="18" charset="0"/>
            </a:endParaRPr>
          </a:p>
          <a:p>
            <a:pPr eaLnBrk="1" hangingPunct="1">
              <a:lnSpc>
                <a:spcPct val="80000"/>
              </a:lnSpc>
              <a:spcBef>
                <a:spcPts val="500"/>
              </a:spcBef>
              <a:buClr>
                <a:srgbClr val="002060"/>
              </a:buClr>
              <a:buFont typeface="Wingdings" pitchFamily="2" charset="2"/>
              <a:buChar char="§"/>
              <a:defRPr/>
            </a:pPr>
            <a:endParaRPr lang="cs-CZ" altLang="cs-CZ" sz="2000" dirty="0" smtClean="0">
              <a:cs typeface="Times New Roman" pitchFamily="18" charset="0"/>
            </a:endParaRPr>
          </a:p>
          <a:p>
            <a:pPr eaLnBrk="1" hangingPunct="1">
              <a:lnSpc>
                <a:spcPct val="80000"/>
              </a:lnSpc>
              <a:spcBef>
                <a:spcPts val="700"/>
              </a:spcBef>
              <a:buClr>
                <a:srgbClr val="002060"/>
              </a:buClr>
              <a:buFont typeface="Wingdings" pitchFamily="2" charset="2"/>
              <a:buChar char="§"/>
              <a:defRPr/>
            </a:pPr>
            <a:r>
              <a:rPr lang="cs-CZ" altLang="cs-CZ" sz="2800" b="1" dirty="0" smtClean="0">
                <a:cs typeface="Times New Roman" pitchFamily="18" charset="0"/>
              </a:rPr>
              <a:t>Výkonový</a:t>
            </a:r>
            <a:endParaRPr lang="cs-CZ" altLang="cs-CZ" sz="800" dirty="0" smtClean="0">
              <a:cs typeface="Times New Roman" pitchFamily="18" charset="0"/>
            </a:endParaRPr>
          </a:p>
          <a:p>
            <a:pPr marL="0" indent="0" eaLnBrk="1" hangingPunct="1">
              <a:lnSpc>
                <a:spcPct val="80000"/>
              </a:lnSpc>
              <a:buClr>
                <a:srgbClr val="002060"/>
              </a:buClr>
              <a:buFont typeface="Wingdings" pitchFamily="2" charset="2"/>
              <a:buNone/>
              <a:defRPr/>
            </a:pPr>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456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Nevýkonový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Rozvinout u žáků pochopení obrazu Albert Einstein od Andyho Warhola</a:t>
            </a:r>
          </a:p>
          <a:p>
            <a:pPr eaLnBrk="1" hangingPunct="1">
              <a:lnSpc>
                <a:spcPct val="80000"/>
              </a:lnSpc>
              <a:spcBef>
                <a:spcPts val="500"/>
              </a:spcBef>
              <a:buClr>
                <a:srgbClr val="002060"/>
              </a:buClr>
              <a:buFont typeface="Wingdings" pitchFamily="2" charset="2"/>
              <a:buChar char="§"/>
            </a:pPr>
            <a:endParaRPr lang="cs-CZ" altLang="cs-CZ" sz="2000" smtClean="0">
              <a:cs typeface="Times New Roman" pitchFamily="18" charset="0"/>
            </a:endParaRPr>
          </a:p>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Na konci hodiny bude třída schopná:</a:t>
            </a:r>
          </a:p>
          <a:p>
            <a:pPr eaLnBrk="1" hangingPunct="1">
              <a:lnSpc>
                <a:spcPct val="80000"/>
              </a:lnSpc>
              <a:spcBef>
                <a:spcPts val="200"/>
              </a:spcBef>
              <a:buClr>
                <a:srgbClr val="002060"/>
              </a:buClr>
              <a:buFont typeface="Wingdings" pitchFamily="2" charset="2"/>
              <a:buChar char="§"/>
            </a:pPr>
            <a:endParaRPr lang="cs-CZ" altLang="cs-CZ" sz="800" smtClean="0">
              <a:cs typeface="Times New Roman" pitchFamily="18" charset="0"/>
            </a:endParaRPr>
          </a:p>
          <a:p>
            <a:pPr eaLnBrk="1" hangingPunct="1">
              <a:lnSpc>
                <a:spcPct val="80000"/>
              </a:lnSpc>
              <a:buClr>
                <a:srgbClr val="002060"/>
              </a:buClr>
              <a:buFont typeface="Wingdings" pitchFamily="2" charset="2"/>
              <a:buChar char="§"/>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Co je předmětem didaktiky?</a:t>
            </a:r>
          </a:p>
          <a:p>
            <a:pPr marL="328613" indent="-328613" eaLnBrk="1" fontAlgn="auto" hangingPunct="1">
              <a:spcAft>
                <a:spcPts val="0"/>
              </a:spcAft>
              <a:buClr>
                <a:srgbClr val="FFFF00"/>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smtClean="0"/>
              <a:t>Nevýhody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Peníze?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Práce s lidmi – odpovědnost; syndrom vyhoření</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Administrativní činnost</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Namáhavé zaměstnání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5587"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Nevýkonový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Rozvinout u žáků pochopení obrazu Albert Einstein od Andyho Warhola</a:t>
            </a:r>
          </a:p>
          <a:p>
            <a:pPr eaLnBrk="1" hangingPunct="1">
              <a:lnSpc>
                <a:spcPct val="80000"/>
              </a:lnSpc>
              <a:spcBef>
                <a:spcPts val="500"/>
              </a:spcBef>
              <a:buClr>
                <a:srgbClr val="002060"/>
              </a:buClr>
              <a:buFont typeface="Wingdings" pitchFamily="2" charset="2"/>
              <a:buChar char="§"/>
            </a:pPr>
            <a:endParaRPr lang="cs-CZ" altLang="cs-CZ" sz="2000" smtClean="0">
              <a:cs typeface="Times New Roman" pitchFamily="18" charset="0"/>
            </a:endParaRPr>
          </a:p>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Na konci hodiny bude třída schopná:</a:t>
            </a:r>
          </a:p>
          <a:p>
            <a:pPr eaLnBrk="1" hangingPunct="1">
              <a:lnSpc>
                <a:spcPct val="80000"/>
              </a:lnSpc>
              <a:spcBef>
                <a:spcPts val="200"/>
              </a:spcBef>
              <a:buClr>
                <a:srgbClr val="002060"/>
              </a:buClr>
              <a:buFont typeface="Wingdings" pitchFamily="2" charset="2"/>
              <a:buChar char="§"/>
            </a:pPr>
            <a:endParaRPr lang="cs-CZ" altLang="cs-CZ" sz="800" smtClean="0">
              <a:cs typeface="Times New Roman" pitchFamily="18" charset="0"/>
            </a:endParaRPr>
          </a:p>
          <a:p>
            <a:pPr eaLnBrk="1" hangingPunct="1">
              <a:lnSpc>
                <a:spcPct val="80000"/>
              </a:lnSpc>
              <a:spcBef>
                <a:spcPts val="550"/>
              </a:spcBef>
              <a:buClr>
                <a:srgbClr val="002060"/>
              </a:buClr>
              <a:buFont typeface="Wingdings" pitchFamily="2" charset="2"/>
              <a:buChar char="§"/>
            </a:pPr>
            <a:r>
              <a:rPr lang="cs-CZ" altLang="cs-CZ" sz="2200" smtClean="0">
                <a:cs typeface="Times New Roman" pitchFamily="18" charset="0"/>
              </a:rPr>
              <a:t>Identifikovat základní vizuální charakteristiky kompozice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456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defRPr/>
            </a:pPr>
            <a:r>
              <a:rPr lang="cs-CZ" altLang="cs-CZ" sz="2800" b="1" dirty="0" smtClean="0">
                <a:cs typeface="Times New Roman" pitchFamily="18" charset="0"/>
              </a:rPr>
              <a:t>Nevýkonový</a:t>
            </a:r>
          </a:p>
          <a:p>
            <a:pPr eaLnBrk="1" hangingPunct="1">
              <a:lnSpc>
                <a:spcPct val="80000"/>
              </a:lnSpc>
              <a:spcBef>
                <a:spcPts val="500"/>
              </a:spcBef>
              <a:buClr>
                <a:srgbClr val="002060"/>
              </a:buClr>
              <a:buFont typeface="Wingdings" pitchFamily="2" charset="2"/>
              <a:buChar char="§"/>
              <a:defRPr/>
            </a:pPr>
            <a:r>
              <a:rPr lang="cs-CZ" altLang="cs-CZ" sz="2000" dirty="0" smtClean="0">
                <a:cs typeface="Times New Roman" pitchFamily="18" charset="0"/>
              </a:rPr>
              <a:t>Rozvinout u žáků pochopení obrazu Albert Einstein od </a:t>
            </a:r>
            <a:r>
              <a:rPr lang="cs-CZ" altLang="cs-CZ" sz="2000" dirty="0" err="1" smtClean="0">
                <a:cs typeface="Times New Roman" pitchFamily="18" charset="0"/>
              </a:rPr>
              <a:t>Andyho</a:t>
            </a:r>
            <a:r>
              <a:rPr lang="cs-CZ" altLang="cs-CZ" sz="2000" dirty="0" smtClean="0">
                <a:cs typeface="Times New Roman" pitchFamily="18" charset="0"/>
              </a:rPr>
              <a:t> </a:t>
            </a:r>
            <a:r>
              <a:rPr lang="cs-CZ" altLang="cs-CZ" sz="2000" dirty="0" err="1" smtClean="0">
                <a:cs typeface="Times New Roman" pitchFamily="18" charset="0"/>
              </a:rPr>
              <a:t>Warhola</a:t>
            </a:r>
            <a:endParaRPr lang="cs-CZ" altLang="cs-CZ" sz="2000" dirty="0" smtClean="0">
              <a:cs typeface="Times New Roman" pitchFamily="18" charset="0"/>
            </a:endParaRPr>
          </a:p>
          <a:p>
            <a:pPr eaLnBrk="1" hangingPunct="1">
              <a:lnSpc>
                <a:spcPct val="80000"/>
              </a:lnSpc>
              <a:spcBef>
                <a:spcPts val="500"/>
              </a:spcBef>
              <a:buClr>
                <a:srgbClr val="002060"/>
              </a:buClr>
              <a:buFont typeface="Wingdings" pitchFamily="2" charset="2"/>
              <a:buChar char="§"/>
              <a:defRPr/>
            </a:pPr>
            <a:endParaRPr lang="cs-CZ" altLang="cs-CZ" sz="2000" dirty="0" smtClean="0">
              <a:cs typeface="Times New Roman" pitchFamily="18" charset="0"/>
            </a:endParaRPr>
          </a:p>
          <a:p>
            <a:pPr eaLnBrk="1" hangingPunct="1">
              <a:lnSpc>
                <a:spcPct val="80000"/>
              </a:lnSpc>
              <a:spcBef>
                <a:spcPts val="700"/>
              </a:spcBef>
              <a:buClr>
                <a:srgbClr val="002060"/>
              </a:buClr>
              <a:buFont typeface="Wingdings" pitchFamily="2" charset="2"/>
              <a:buChar char="§"/>
              <a:defRPr/>
            </a:pPr>
            <a:r>
              <a:rPr lang="cs-CZ" altLang="cs-CZ" sz="2800" b="1" dirty="0" smtClean="0">
                <a:cs typeface="Times New Roman" pitchFamily="18" charset="0"/>
              </a:rPr>
              <a:t>Výkonový</a:t>
            </a:r>
          </a:p>
          <a:p>
            <a:pPr eaLnBrk="1" hangingPunct="1">
              <a:lnSpc>
                <a:spcPct val="80000"/>
              </a:lnSpc>
              <a:spcBef>
                <a:spcPts val="500"/>
              </a:spcBef>
              <a:buClr>
                <a:srgbClr val="002060"/>
              </a:buClr>
              <a:buFont typeface="Wingdings" pitchFamily="2" charset="2"/>
              <a:buChar char="§"/>
              <a:defRPr/>
            </a:pPr>
            <a:r>
              <a:rPr lang="cs-CZ" altLang="cs-CZ" sz="2000" dirty="0" smtClean="0">
                <a:cs typeface="Times New Roman" pitchFamily="18" charset="0"/>
              </a:rPr>
              <a:t>Na konci hodiny bude třída schopná:</a:t>
            </a:r>
          </a:p>
          <a:p>
            <a:pPr eaLnBrk="1" hangingPunct="1">
              <a:lnSpc>
                <a:spcPct val="80000"/>
              </a:lnSpc>
              <a:spcBef>
                <a:spcPts val="200"/>
              </a:spcBef>
              <a:buClr>
                <a:srgbClr val="002060"/>
              </a:buClr>
              <a:buFont typeface="Wingdings" pitchFamily="2" charset="2"/>
              <a:buChar char="§"/>
              <a:defRPr/>
            </a:pPr>
            <a:endParaRPr lang="cs-CZ" altLang="cs-CZ" sz="800" dirty="0" smtClean="0">
              <a:cs typeface="Times New Roman" pitchFamily="18" charset="0"/>
            </a:endParaRPr>
          </a:p>
          <a:p>
            <a:pPr eaLnBrk="1" hangingPunct="1">
              <a:lnSpc>
                <a:spcPct val="80000"/>
              </a:lnSpc>
              <a:spcBef>
                <a:spcPts val="550"/>
              </a:spcBef>
              <a:buClr>
                <a:srgbClr val="002060"/>
              </a:buClr>
              <a:buFont typeface="Wingdings" pitchFamily="2" charset="2"/>
              <a:buChar char="§"/>
              <a:defRPr/>
            </a:pPr>
            <a:r>
              <a:rPr lang="cs-CZ" altLang="cs-CZ" sz="2200" dirty="0" smtClean="0">
                <a:cs typeface="Times New Roman" pitchFamily="18" charset="0"/>
              </a:rPr>
              <a:t>Identifikovat základní vizuální charakteristiky kompozice</a:t>
            </a:r>
          </a:p>
          <a:p>
            <a:pPr eaLnBrk="1" hangingPunct="1">
              <a:lnSpc>
                <a:spcPct val="80000"/>
              </a:lnSpc>
              <a:spcBef>
                <a:spcPts val="550"/>
              </a:spcBef>
              <a:buClr>
                <a:srgbClr val="002060"/>
              </a:buClr>
              <a:buFont typeface="Wingdings" pitchFamily="2" charset="2"/>
              <a:buChar char="§"/>
              <a:defRPr/>
            </a:pPr>
            <a:r>
              <a:rPr lang="cs-CZ" altLang="cs-CZ" sz="2200" dirty="0" smtClean="0">
                <a:cs typeface="Times New Roman" pitchFamily="18" charset="0"/>
              </a:rPr>
              <a:t>Analyzovat jednotu struktury kompozice</a:t>
            </a:r>
          </a:p>
          <a:p>
            <a:pPr marL="0" indent="0" eaLnBrk="1" hangingPunct="1">
              <a:lnSpc>
                <a:spcPct val="80000"/>
              </a:lnSpc>
              <a:buClr>
                <a:srgbClr val="002060"/>
              </a:buClr>
              <a:buFont typeface="Wingdings" pitchFamily="2" charset="2"/>
              <a:buNone/>
              <a:defRPr/>
            </a:pPr>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7635"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Nevýkonový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Rozvinout u žáků pochopení obrazu Albert Einstein od Andyho Warhola</a:t>
            </a:r>
          </a:p>
          <a:p>
            <a:pPr eaLnBrk="1" hangingPunct="1">
              <a:lnSpc>
                <a:spcPct val="80000"/>
              </a:lnSpc>
              <a:spcBef>
                <a:spcPts val="500"/>
              </a:spcBef>
              <a:buClr>
                <a:srgbClr val="002060"/>
              </a:buClr>
              <a:buFont typeface="Wingdings" pitchFamily="2" charset="2"/>
              <a:buChar char="§"/>
            </a:pPr>
            <a:endParaRPr lang="cs-CZ" altLang="cs-CZ" sz="2000" smtClean="0">
              <a:cs typeface="Times New Roman" pitchFamily="18" charset="0"/>
            </a:endParaRPr>
          </a:p>
          <a:p>
            <a:pPr eaLnBrk="1" hangingPunct="1">
              <a:lnSpc>
                <a:spcPct val="80000"/>
              </a:lnSpc>
              <a:spcBef>
                <a:spcPts val="700"/>
              </a:spcBef>
              <a:buClr>
                <a:srgbClr val="002060"/>
              </a:buClr>
              <a:buFont typeface="Wingdings" pitchFamily="2" charset="2"/>
              <a:buChar char="§"/>
            </a:pPr>
            <a:r>
              <a:rPr lang="cs-CZ" altLang="cs-CZ" sz="2800" b="1" smtClean="0">
                <a:cs typeface="Times New Roman" pitchFamily="18" charset="0"/>
              </a:rPr>
              <a:t>Výkonový</a:t>
            </a:r>
          </a:p>
          <a:p>
            <a:pPr eaLnBrk="1" hangingPunct="1">
              <a:lnSpc>
                <a:spcPct val="80000"/>
              </a:lnSpc>
              <a:spcBef>
                <a:spcPts val="500"/>
              </a:spcBef>
              <a:buClr>
                <a:srgbClr val="002060"/>
              </a:buClr>
              <a:buFont typeface="Wingdings" pitchFamily="2" charset="2"/>
              <a:buChar char="§"/>
            </a:pPr>
            <a:r>
              <a:rPr lang="cs-CZ" altLang="cs-CZ" sz="2000" smtClean="0">
                <a:cs typeface="Times New Roman" pitchFamily="18" charset="0"/>
              </a:rPr>
              <a:t>Na konci hodiny bude třída schopná:</a:t>
            </a:r>
          </a:p>
          <a:p>
            <a:pPr eaLnBrk="1" hangingPunct="1">
              <a:lnSpc>
                <a:spcPct val="80000"/>
              </a:lnSpc>
              <a:spcBef>
                <a:spcPts val="200"/>
              </a:spcBef>
              <a:buClr>
                <a:srgbClr val="002060"/>
              </a:buClr>
              <a:buFont typeface="Wingdings" pitchFamily="2" charset="2"/>
              <a:buChar char="§"/>
            </a:pPr>
            <a:endParaRPr lang="cs-CZ" altLang="cs-CZ" sz="800" smtClean="0">
              <a:cs typeface="Times New Roman" pitchFamily="18" charset="0"/>
            </a:endParaRPr>
          </a:p>
          <a:p>
            <a:pPr eaLnBrk="1" hangingPunct="1">
              <a:lnSpc>
                <a:spcPct val="80000"/>
              </a:lnSpc>
              <a:spcBef>
                <a:spcPts val="550"/>
              </a:spcBef>
              <a:buClr>
                <a:srgbClr val="002060"/>
              </a:buClr>
              <a:buFont typeface="Wingdings" pitchFamily="2" charset="2"/>
              <a:buChar char="§"/>
            </a:pPr>
            <a:r>
              <a:rPr lang="cs-CZ" altLang="cs-CZ" sz="2200" smtClean="0">
                <a:cs typeface="Times New Roman" pitchFamily="18" charset="0"/>
              </a:rPr>
              <a:t>Identifikovat základní vizuální charakteristiky kompozice</a:t>
            </a:r>
          </a:p>
          <a:p>
            <a:pPr eaLnBrk="1" hangingPunct="1">
              <a:lnSpc>
                <a:spcPct val="80000"/>
              </a:lnSpc>
              <a:spcBef>
                <a:spcPts val="550"/>
              </a:spcBef>
              <a:buClr>
                <a:srgbClr val="002060"/>
              </a:buClr>
              <a:buFont typeface="Wingdings" pitchFamily="2" charset="2"/>
              <a:buChar char="§"/>
            </a:pPr>
            <a:r>
              <a:rPr lang="cs-CZ" altLang="cs-CZ" sz="2200" smtClean="0">
                <a:cs typeface="Times New Roman" pitchFamily="18" charset="0"/>
              </a:rPr>
              <a:t>Analyzovat jednotu struktury kompozice</a:t>
            </a:r>
          </a:p>
          <a:p>
            <a:pPr eaLnBrk="1" hangingPunct="1">
              <a:lnSpc>
                <a:spcPct val="80000"/>
              </a:lnSpc>
              <a:spcBef>
                <a:spcPts val="550"/>
              </a:spcBef>
              <a:buClr>
                <a:srgbClr val="002060"/>
              </a:buClr>
              <a:buFont typeface="Wingdings" pitchFamily="2" charset="2"/>
              <a:buChar char="§"/>
            </a:pPr>
            <a:r>
              <a:rPr lang="cs-CZ" altLang="cs-CZ" sz="2200" smtClean="0">
                <a:cs typeface="Times New Roman" pitchFamily="18" charset="0"/>
              </a:rPr>
              <a:t>Vysvětlit význam kompozice jako součást zobrazování v 60. letech 20. stol.</a:t>
            </a:r>
          </a:p>
          <a:p>
            <a:pPr eaLnBrk="1" hangingPunct="1">
              <a:lnSpc>
                <a:spcPct val="80000"/>
              </a:lnSpc>
              <a:buClr>
                <a:srgbClr val="002060"/>
              </a:buClr>
              <a:buFont typeface="Wingdings" pitchFamily="2" charset="2"/>
              <a:buChar char="§"/>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456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defRPr/>
            </a:pPr>
            <a:r>
              <a:rPr lang="cs-CZ" altLang="cs-CZ" sz="2800" b="1" dirty="0" smtClean="0">
                <a:cs typeface="Times New Roman" pitchFamily="18" charset="0"/>
              </a:rPr>
              <a:t>Nevýkonový</a:t>
            </a:r>
          </a:p>
          <a:p>
            <a:pPr eaLnBrk="1" hangingPunct="1">
              <a:lnSpc>
                <a:spcPct val="80000"/>
              </a:lnSpc>
              <a:spcBef>
                <a:spcPts val="500"/>
              </a:spcBef>
              <a:buClr>
                <a:srgbClr val="002060"/>
              </a:buClr>
              <a:buFont typeface="Wingdings" pitchFamily="2" charset="2"/>
              <a:buChar char="§"/>
              <a:defRPr/>
            </a:pPr>
            <a:r>
              <a:rPr lang="cs-CZ" altLang="cs-CZ" sz="2000" dirty="0" smtClean="0">
                <a:cs typeface="Times New Roman" pitchFamily="18" charset="0"/>
              </a:rPr>
              <a:t>Rozvinout u žáků pochopení obrazu Albert Einstein od </a:t>
            </a:r>
            <a:r>
              <a:rPr lang="cs-CZ" altLang="cs-CZ" sz="2000" dirty="0" err="1" smtClean="0">
                <a:cs typeface="Times New Roman" pitchFamily="18" charset="0"/>
              </a:rPr>
              <a:t>Andyho</a:t>
            </a:r>
            <a:r>
              <a:rPr lang="cs-CZ" altLang="cs-CZ" sz="2000" dirty="0" smtClean="0">
                <a:cs typeface="Times New Roman" pitchFamily="18" charset="0"/>
              </a:rPr>
              <a:t> </a:t>
            </a:r>
            <a:r>
              <a:rPr lang="cs-CZ" altLang="cs-CZ" sz="2000" dirty="0" err="1" smtClean="0">
                <a:cs typeface="Times New Roman" pitchFamily="18" charset="0"/>
              </a:rPr>
              <a:t>Warhola</a:t>
            </a:r>
            <a:endParaRPr lang="cs-CZ" altLang="cs-CZ" sz="2000" dirty="0" smtClean="0">
              <a:cs typeface="Times New Roman" pitchFamily="18" charset="0"/>
            </a:endParaRPr>
          </a:p>
          <a:p>
            <a:pPr eaLnBrk="1" hangingPunct="1">
              <a:lnSpc>
                <a:spcPct val="80000"/>
              </a:lnSpc>
              <a:spcBef>
                <a:spcPts val="500"/>
              </a:spcBef>
              <a:buClr>
                <a:srgbClr val="002060"/>
              </a:buClr>
              <a:buFont typeface="Wingdings" pitchFamily="2" charset="2"/>
              <a:buChar char="§"/>
              <a:defRPr/>
            </a:pPr>
            <a:endParaRPr lang="cs-CZ" altLang="cs-CZ" sz="2000" dirty="0" smtClean="0">
              <a:cs typeface="Times New Roman" pitchFamily="18" charset="0"/>
            </a:endParaRPr>
          </a:p>
          <a:p>
            <a:pPr eaLnBrk="1" hangingPunct="1">
              <a:lnSpc>
                <a:spcPct val="80000"/>
              </a:lnSpc>
              <a:spcBef>
                <a:spcPts val="700"/>
              </a:spcBef>
              <a:buClr>
                <a:srgbClr val="002060"/>
              </a:buClr>
              <a:buFont typeface="Wingdings" pitchFamily="2" charset="2"/>
              <a:buChar char="§"/>
              <a:defRPr/>
            </a:pPr>
            <a:r>
              <a:rPr lang="cs-CZ" altLang="cs-CZ" sz="2800" b="1" dirty="0" smtClean="0">
                <a:cs typeface="Times New Roman" pitchFamily="18" charset="0"/>
              </a:rPr>
              <a:t>Výkonový</a:t>
            </a:r>
          </a:p>
          <a:p>
            <a:pPr eaLnBrk="1" hangingPunct="1">
              <a:lnSpc>
                <a:spcPct val="80000"/>
              </a:lnSpc>
              <a:spcBef>
                <a:spcPts val="500"/>
              </a:spcBef>
              <a:buClr>
                <a:srgbClr val="002060"/>
              </a:buClr>
              <a:buFont typeface="Wingdings" pitchFamily="2" charset="2"/>
              <a:buChar char="§"/>
              <a:defRPr/>
            </a:pPr>
            <a:r>
              <a:rPr lang="cs-CZ" altLang="cs-CZ" sz="2000" dirty="0" smtClean="0">
                <a:cs typeface="Times New Roman" pitchFamily="18" charset="0"/>
              </a:rPr>
              <a:t>Na konci hodiny bude třída schopná:</a:t>
            </a:r>
          </a:p>
          <a:p>
            <a:pPr eaLnBrk="1" hangingPunct="1">
              <a:lnSpc>
                <a:spcPct val="80000"/>
              </a:lnSpc>
              <a:spcBef>
                <a:spcPts val="200"/>
              </a:spcBef>
              <a:buClr>
                <a:srgbClr val="002060"/>
              </a:buClr>
              <a:buFont typeface="Wingdings" pitchFamily="2" charset="2"/>
              <a:buChar char="§"/>
              <a:defRPr/>
            </a:pPr>
            <a:endParaRPr lang="cs-CZ" altLang="cs-CZ" sz="800" dirty="0" smtClean="0">
              <a:cs typeface="Times New Roman" pitchFamily="18" charset="0"/>
            </a:endParaRPr>
          </a:p>
          <a:p>
            <a:pPr eaLnBrk="1" hangingPunct="1">
              <a:lnSpc>
                <a:spcPct val="80000"/>
              </a:lnSpc>
              <a:spcBef>
                <a:spcPts val="550"/>
              </a:spcBef>
              <a:buClr>
                <a:srgbClr val="002060"/>
              </a:buClr>
              <a:buFont typeface="Wingdings" pitchFamily="2" charset="2"/>
              <a:buChar char="§"/>
              <a:defRPr/>
            </a:pPr>
            <a:r>
              <a:rPr lang="cs-CZ" altLang="cs-CZ" sz="2200" dirty="0" smtClean="0">
                <a:cs typeface="Times New Roman" pitchFamily="18" charset="0"/>
              </a:rPr>
              <a:t>Identifikovat základní vizuální charakteristiky kompozice</a:t>
            </a:r>
          </a:p>
          <a:p>
            <a:pPr eaLnBrk="1" hangingPunct="1">
              <a:lnSpc>
                <a:spcPct val="80000"/>
              </a:lnSpc>
              <a:spcBef>
                <a:spcPts val="550"/>
              </a:spcBef>
              <a:buClr>
                <a:srgbClr val="002060"/>
              </a:buClr>
              <a:buFont typeface="Wingdings" pitchFamily="2" charset="2"/>
              <a:buChar char="§"/>
              <a:defRPr/>
            </a:pPr>
            <a:r>
              <a:rPr lang="cs-CZ" altLang="cs-CZ" sz="2200" dirty="0" smtClean="0">
                <a:cs typeface="Times New Roman" pitchFamily="18" charset="0"/>
              </a:rPr>
              <a:t>Analyzovat jednotu struktury kompozice</a:t>
            </a:r>
          </a:p>
          <a:p>
            <a:pPr eaLnBrk="1" hangingPunct="1">
              <a:lnSpc>
                <a:spcPct val="80000"/>
              </a:lnSpc>
              <a:spcBef>
                <a:spcPts val="550"/>
              </a:spcBef>
              <a:buClr>
                <a:srgbClr val="002060"/>
              </a:buClr>
              <a:buFont typeface="Wingdings" pitchFamily="2" charset="2"/>
              <a:buChar char="§"/>
              <a:defRPr/>
            </a:pPr>
            <a:r>
              <a:rPr lang="cs-CZ" altLang="cs-CZ" sz="2200" dirty="0" smtClean="0">
                <a:cs typeface="Times New Roman" pitchFamily="18" charset="0"/>
              </a:rPr>
              <a:t>Vysvětlit význam kompozice jako součást zobrazování v 60. letech 20. stol.</a:t>
            </a:r>
          </a:p>
          <a:p>
            <a:pPr eaLnBrk="1" hangingPunct="1">
              <a:lnSpc>
                <a:spcPct val="80000"/>
              </a:lnSpc>
              <a:spcBef>
                <a:spcPts val="550"/>
              </a:spcBef>
              <a:buClr>
                <a:srgbClr val="002060"/>
              </a:buClr>
              <a:buFont typeface="Wingdings" pitchFamily="2" charset="2"/>
              <a:buChar char="§"/>
              <a:defRPr/>
            </a:pPr>
            <a:r>
              <a:rPr lang="cs-CZ" altLang="cs-CZ" sz="2200" dirty="0" smtClean="0">
                <a:cs typeface="Times New Roman" pitchFamily="18" charset="0"/>
              </a:rPr>
              <a:t>Rozeznat prvky pop </a:t>
            </a:r>
            <a:r>
              <a:rPr lang="cs-CZ" altLang="cs-CZ" sz="2200" dirty="0" err="1" smtClean="0">
                <a:cs typeface="Times New Roman" pitchFamily="18" charset="0"/>
              </a:rPr>
              <a:t>artu</a:t>
            </a:r>
            <a:endParaRPr lang="cs-CZ" altLang="cs-CZ" sz="2200" dirty="0" smtClean="0">
              <a:cs typeface="Times New Roman" pitchFamily="18" charset="0"/>
            </a:endParaRPr>
          </a:p>
          <a:p>
            <a:pPr marL="0" indent="0" eaLnBrk="1" hangingPunct="1">
              <a:lnSpc>
                <a:spcPct val="80000"/>
              </a:lnSpc>
              <a:buClr>
                <a:srgbClr val="002060"/>
              </a:buClr>
              <a:buFont typeface="Wingdings" pitchFamily="2" charset="2"/>
              <a:buNone/>
              <a:defRPr/>
            </a:pPr>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Výkonové a nevýkonové cíle</a:t>
            </a:r>
          </a:p>
        </p:txBody>
      </p:sp>
      <p:sp>
        <p:nvSpPr>
          <p:cNvPr id="19968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700"/>
              </a:spcBef>
              <a:buClr>
                <a:srgbClr val="002060"/>
              </a:buClr>
              <a:buFont typeface="Wingdings" pitchFamily="2" charset="2"/>
              <a:buChar char="§"/>
            </a:pPr>
            <a:r>
              <a:rPr lang="cs-CZ" altLang="cs-CZ" sz="2800" b="1" dirty="0" smtClean="0">
                <a:cs typeface="Times New Roman" pitchFamily="18" charset="0"/>
              </a:rPr>
              <a:t>Nevýkonový</a:t>
            </a:r>
          </a:p>
          <a:p>
            <a:pPr eaLnBrk="1" hangingPunct="1">
              <a:lnSpc>
                <a:spcPct val="80000"/>
              </a:lnSpc>
              <a:spcBef>
                <a:spcPts val="500"/>
              </a:spcBef>
              <a:buClr>
                <a:srgbClr val="002060"/>
              </a:buClr>
              <a:buFont typeface="Wingdings" pitchFamily="2" charset="2"/>
              <a:buChar char="§"/>
            </a:pPr>
            <a:r>
              <a:rPr lang="cs-CZ" altLang="cs-CZ" sz="2000" dirty="0" smtClean="0">
                <a:cs typeface="Times New Roman" pitchFamily="18" charset="0"/>
              </a:rPr>
              <a:t>Rozvinout u žáků pochopení obrazu Albert Einstein od </a:t>
            </a:r>
            <a:r>
              <a:rPr lang="cs-CZ" altLang="cs-CZ" sz="2000" dirty="0" err="1" smtClean="0">
                <a:cs typeface="Times New Roman" pitchFamily="18" charset="0"/>
              </a:rPr>
              <a:t>Andyho</a:t>
            </a:r>
            <a:r>
              <a:rPr lang="cs-CZ" altLang="cs-CZ" sz="2000" dirty="0" smtClean="0">
                <a:cs typeface="Times New Roman" pitchFamily="18" charset="0"/>
              </a:rPr>
              <a:t> </a:t>
            </a:r>
            <a:r>
              <a:rPr lang="cs-CZ" altLang="cs-CZ" sz="2000" dirty="0" err="1" smtClean="0">
                <a:cs typeface="Times New Roman" pitchFamily="18" charset="0"/>
              </a:rPr>
              <a:t>Warhola</a:t>
            </a:r>
            <a:endParaRPr lang="cs-CZ" altLang="cs-CZ" sz="2000" dirty="0" smtClean="0">
              <a:cs typeface="Times New Roman" pitchFamily="18" charset="0"/>
            </a:endParaRPr>
          </a:p>
          <a:p>
            <a:pPr eaLnBrk="1" hangingPunct="1">
              <a:lnSpc>
                <a:spcPct val="80000"/>
              </a:lnSpc>
              <a:spcBef>
                <a:spcPts val="500"/>
              </a:spcBef>
              <a:buClr>
                <a:srgbClr val="002060"/>
              </a:buClr>
              <a:buFont typeface="Wingdings" pitchFamily="2" charset="2"/>
              <a:buChar char="§"/>
            </a:pPr>
            <a:endParaRPr lang="cs-CZ" altLang="cs-CZ" sz="2000" dirty="0" smtClean="0">
              <a:cs typeface="Times New Roman" pitchFamily="18" charset="0"/>
            </a:endParaRPr>
          </a:p>
          <a:p>
            <a:pPr eaLnBrk="1" hangingPunct="1">
              <a:lnSpc>
                <a:spcPct val="80000"/>
              </a:lnSpc>
              <a:spcBef>
                <a:spcPts val="700"/>
              </a:spcBef>
              <a:buClr>
                <a:srgbClr val="002060"/>
              </a:buClr>
              <a:buFont typeface="Wingdings" pitchFamily="2" charset="2"/>
              <a:buChar char="§"/>
            </a:pPr>
            <a:r>
              <a:rPr lang="cs-CZ" altLang="cs-CZ" sz="2800" b="1" dirty="0" smtClean="0">
                <a:cs typeface="Times New Roman" pitchFamily="18" charset="0"/>
              </a:rPr>
              <a:t>Výkonový</a:t>
            </a:r>
          </a:p>
          <a:p>
            <a:pPr eaLnBrk="1" hangingPunct="1">
              <a:lnSpc>
                <a:spcPct val="80000"/>
              </a:lnSpc>
              <a:spcBef>
                <a:spcPts val="500"/>
              </a:spcBef>
              <a:buClr>
                <a:srgbClr val="002060"/>
              </a:buClr>
              <a:buFont typeface="Wingdings" pitchFamily="2" charset="2"/>
              <a:buChar char="§"/>
            </a:pPr>
            <a:r>
              <a:rPr lang="cs-CZ" altLang="cs-CZ" sz="2000" dirty="0" smtClean="0">
                <a:cs typeface="Times New Roman" pitchFamily="18" charset="0"/>
              </a:rPr>
              <a:t>Na konci hodiny bude třída schopná:</a:t>
            </a:r>
          </a:p>
          <a:p>
            <a:pPr eaLnBrk="1" hangingPunct="1">
              <a:lnSpc>
                <a:spcPct val="80000"/>
              </a:lnSpc>
              <a:spcBef>
                <a:spcPts val="200"/>
              </a:spcBef>
              <a:buClr>
                <a:srgbClr val="002060"/>
              </a:buClr>
              <a:buFont typeface="Wingdings" pitchFamily="2" charset="2"/>
              <a:buChar char="§"/>
            </a:pPr>
            <a:endParaRPr lang="cs-CZ" altLang="cs-CZ" sz="800" dirty="0" smtClean="0">
              <a:cs typeface="Times New Roman" pitchFamily="18" charset="0"/>
            </a:endParaRPr>
          </a:p>
          <a:p>
            <a:pPr eaLnBrk="1" hangingPunct="1">
              <a:lnSpc>
                <a:spcPct val="80000"/>
              </a:lnSpc>
              <a:spcBef>
                <a:spcPts val="550"/>
              </a:spcBef>
              <a:buClr>
                <a:srgbClr val="002060"/>
              </a:buClr>
              <a:buFont typeface="Wingdings" pitchFamily="2" charset="2"/>
              <a:buChar char="§"/>
            </a:pPr>
            <a:r>
              <a:rPr lang="cs-CZ" altLang="cs-CZ" sz="2200" dirty="0" smtClean="0">
                <a:cs typeface="Times New Roman" pitchFamily="18" charset="0"/>
              </a:rPr>
              <a:t>Identifikovat základní vizuální charakteristiky kompozice</a:t>
            </a:r>
          </a:p>
          <a:p>
            <a:pPr eaLnBrk="1" hangingPunct="1">
              <a:lnSpc>
                <a:spcPct val="80000"/>
              </a:lnSpc>
              <a:spcBef>
                <a:spcPts val="550"/>
              </a:spcBef>
              <a:buClr>
                <a:srgbClr val="002060"/>
              </a:buClr>
              <a:buFont typeface="Wingdings" pitchFamily="2" charset="2"/>
              <a:buChar char="§"/>
            </a:pPr>
            <a:r>
              <a:rPr lang="cs-CZ" altLang="cs-CZ" sz="2200" dirty="0" smtClean="0">
                <a:cs typeface="Times New Roman" pitchFamily="18" charset="0"/>
              </a:rPr>
              <a:t>Analyzovat jednotu struktury kompozice</a:t>
            </a:r>
          </a:p>
          <a:p>
            <a:pPr eaLnBrk="1" hangingPunct="1">
              <a:lnSpc>
                <a:spcPct val="80000"/>
              </a:lnSpc>
              <a:spcBef>
                <a:spcPts val="550"/>
              </a:spcBef>
              <a:buClr>
                <a:srgbClr val="002060"/>
              </a:buClr>
              <a:buFont typeface="Wingdings" pitchFamily="2" charset="2"/>
              <a:buChar char="§"/>
            </a:pPr>
            <a:r>
              <a:rPr lang="cs-CZ" altLang="cs-CZ" sz="2200" dirty="0" smtClean="0">
                <a:cs typeface="Times New Roman" pitchFamily="18" charset="0"/>
              </a:rPr>
              <a:t>Vysvětlit význam kompozice jako součást zobrazování v 60. letech 20. stol.</a:t>
            </a:r>
          </a:p>
          <a:p>
            <a:pPr eaLnBrk="1" hangingPunct="1">
              <a:lnSpc>
                <a:spcPct val="80000"/>
              </a:lnSpc>
              <a:spcBef>
                <a:spcPts val="550"/>
              </a:spcBef>
              <a:buClr>
                <a:srgbClr val="002060"/>
              </a:buClr>
              <a:buFont typeface="Wingdings" pitchFamily="2" charset="2"/>
              <a:buChar char="§"/>
            </a:pPr>
            <a:r>
              <a:rPr lang="cs-CZ" altLang="cs-CZ" sz="2200" dirty="0" smtClean="0">
                <a:cs typeface="Times New Roman" pitchFamily="18" charset="0"/>
              </a:rPr>
              <a:t>Rozeznat prvky pop </a:t>
            </a:r>
            <a:r>
              <a:rPr lang="cs-CZ" altLang="cs-CZ" sz="2200" dirty="0" err="1" smtClean="0">
                <a:cs typeface="Times New Roman" pitchFamily="18" charset="0"/>
              </a:rPr>
              <a:t>artu</a:t>
            </a:r>
            <a:endParaRPr lang="cs-CZ" altLang="cs-CZ" sz="2200" dirty="0" smtClean="0">
              <a:cs typeface="Times New Roman" pitchFamily="18" charset="0"/>
            </a:endParaRPr>
          </a:p>
          <a:p>
            <a:pPr eaLnBrk="1" hangingPunct="1">
              <a:lnSpc>
                <a:spcPct val="80000"/>
              </a:lnSpc>
              <a:spcBef>
                <a:spcPts val="550"/>
              </a:spcBef>
              <a:buClr>
                <a:srgbClr val="002060"/>
              </a:buClr>
              <a:buFont typeface="Wingdings" pitchFamily="2" charset="2"/>
              <a:buChar char="§"/>
            </a:pPr>
            <a:r>
              <a:rPr lang="cs-CZ" altLang="cs-CZ" sz="2200" dirty="0" smtClean="0">
                <a:cs typeface="Times New Roman" pitchFamily="18" charset="0"/>
              </a:rPr>
              <a:t>Popsat osobní pohled na obraz</a:t>
            </a:r>
          </a:p>
          <a:p>
            <a:pPr eaLnBrk="1" hangingPunct="1">
              <a:lnSpc>
                <a:spcPct val="80000"/>
              </a:lnSpc>
              <a:buClr>
                <a:srgbClr val="002060"/>
              </a:buClr>
              <a:buFont typeface="Wingdings" pitchFamily="2" charset="2"/>
              <a:buChar char="§"/>
            </a:pPr>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Nevýhody výkonových cílů</a:t>
            </a:r>
          </a:p>
        </p:txBody>
      </p:sp>
      <p:sp>
        <p:nvSpPr>
          <p:cNvPr id="200707"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Činí z učení technickou disciplínu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Nevýhody výkonových cílů</a:t>
            </a:r>
          </a:p>
        </p:txBody>
      </p:sp>
      <p:sp>
        <p:nvSpPr>
          <p:cNvPr id="201731"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Činí z učení technickou disciplínu</a:t>
            </a:r>
          </a:p>
          <a:p>
            <a:pPr eaLnBrk="1" hangingPunct="1">
              <a:lnSpc>
                <a:spcPct val="80000"/>
              </a:lnSpc>
              <a:spcBef>
                <a:spcPts val="675"/>
              </a:spcBef>
              <a:buClr>
                <a:srgbClr val="333399"/>
              </a:buClr>
              <a:buFont typeface="Wingdings" pitchFamily="2" charset="2"/>
              <a:buChar char=""/>
            </a:pPr>
            <a:r>
              <a:rPr lang="cs-CZ" altLang="cs-CZ" sz="2800" smtClean="0"/>
              <a:t>Zdůrazňují pouze pozorovatelné aspekty edukačních procesů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Nevýhody výkonových cílů</a:t>
            </a:r>
          </a:p>
        </p:txBody>
      </p:sp>
      <p:sp>
        <p:nvSpPr>
          <p:cNvPr id="202755"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Činí z učení technickou disciplínu</a:t>
            </a:r>
          </a:p>
          <a:p>
            <a:pPr eaLnBrk="1" hangingPunct="1">
              <a:lnSpc>
                <a:spcPct val="80000"/>
              </a:lnSpc>
              <a:spcBef>
                <a:spcPts val="675"/>
              </a:spcBef>
              <a:buClr>
                <a:srgbClr val="333399"/>
              </a:buClr>
              <a:buFont typeface="Wingdings" pitchFamily="2" charset="2"/>
              <a:buChar char=""/>
            </a:pPr>
            <a:r>
              <a:rPr lang="cs-CZ" altLang="cs-CZ" sz="2800" smtClean="0"/>
              <a:t>Zdůrazňují pouze pozorovatelné aspekty edukačních procesů</a:t>
            </a:r>
          </a:p>
          <a:p>
            <a:pPr eaLnBrk="1" hangingPunct="1">
              <a:lnSpc>
                <a:spcPct val="80000"/>
              </a:lnSpc>
              <a:spcBef>
                <a:spcPts val="675"/>
              </a:spcBef>
              <a:buClr>
                <a:srgbClr val="333399"/>
              </a:buClr>
              <a:buFont typeface="Wingdings" pitchFamily="2" charset="2"/>
              <a:buChar char=""/>
            </a:pPr>
            <a:r>
              <a:rPr lang="cs-CZ" altLang="cs-CZ" sz="2800" smtClean="0"/>
              <a:t>Popírají neměřitelné, nepozorovatelné a dlouhodobé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Nevýhody výkonových cílů</a:t>
            </a:r>
          </a:p>
        </p:txBody>
      </p:sp>
      <p:sp>
        <p:nvSpPr>
          <p:cNvPr id="203779"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Činí z učení technickou disciplínu</a:t>
            </a:r>
          </a:p>
          <a:p>
            <a:pPr eaLnBrk="1" hangingPunct="1">
              <a:lnSpc>
                <a:spcPct val="80000"/>
              </a:lnSpc>
              <a:spcBef>
                <a:spcPts val="675"/>
              </a:spcBef>
              <a:buClr>
                <a:srgbClr val="333399"/>
              </a:buClr>
              <a:buFont typeface="Wingdings" pitchFamily="2" charset="2"/>
              <a:buChar char=""/>
            </a:pPr>
            <a:r>
              <a:rPr lang="cs-CZ" altLang="cs-CZ" sz="2800" smtClean="0"/>
              <a:t>Zdůrazňují pouze pozorovatelné aspekty edukačních procesů</a:t>
            </a:r>
          </a:p>
          <a:p>
            <a:pPr eaLnBrk="1" hangingPunct="1">
              <a:lnSpc>
                <a:spcPct val="80000"/>
              </a:lnSpc>
              <a:spcBef>
                <a:spcPts val="675"/>
              </a:spcBef>
              <a:buClr>
                <a:srgbClr val="333399"/>
              </a:buClr>
              <a:buFont typeface="Wingdings" pitchFamily="2" charset="2"/>
              <a:buChar char=""/>
            </a:pPr>
            <a:r>
              <a:rPr lang="cs-CZ" altLang="cs-CZ" sz="2800" smtClean="0"/>
              <a:t>Popírají neměřitelné, nepozorovatelné a dlouhodobé</a:t>
            </a:r>
          </a:p>
          <a:p>
            <a:pPr eaLnBrk="1" hangingPunct="1">
              <a:lnSpc>
                <a:spcPct val="80000"/>
              </a:lnSpc>
              <a:spcBef>
                <a:spcPts val="675"/>
              </a:spcBef>
              <a:buClr>
                <a:srgbClr val="333399"/>
              </a:buClr>
              <a:buFont typeface="Wingdings" pitchFamily="2" charset="2"/>
              <a:buChar char=""/>
            </a:pPr>
            <a:r>
              <a:rPr lang="cs-CZ" altLang="cs-CZ" sz="2800" smtClean="0"/>
              <a:t>Edukace je příliš zaměřena na dosahování výsledků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Nevýhody výkonových cílů</a:t>
            </a:r>
          </a:p>
        </p:txBody>
      </p:sp>
      <p:sp>
        <p:nvSpPr>
          <p:cNvPr id="204803"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Činí z učení technickou disciplínu</a:t>
            </a:r>
          </a:p>
          <a:p>
            <a:pPr eaLnBrk="1" hangingPunct="1">
              <a:lnSpc>
                <a:spcPct val="80000"/>
              </a:lnSpc>
              <a:spcBef>
                <a:spcPts val="675"/>
              </a:spcBef>
              <a:buClr>
                <a:srgbClr val="333399"/>
              </a:buClr>
              <a:buFont typeface="Wingdings" pitchFamily="2" charset="2"/>
              <a:buChar char=""/>
            </a:pPr>
            <a:r>
              <a:rPr lang="cs-CZ" altLang="cs-CZ" sz="2800" smtClean="0"/>
              <a:t>Zdůrazňují pouze pozorovatelné aspekty edukačních procesů</a:t>
            </a:r>
          </a:p>
          <a:p>
            <a:pPr eaLnBrk="1" hangingPunct="1">
              <a:lnSpc>
                <a:spcPct val="80000"/>
              </a:lnSpc>
              <a:spcBef>
                <a:spcPts val="675"/>
              </a:spcBef>
              <a:buClr>
                <a:srgbClr val="333399"/>
              </a:buClr>
              <a:buFont typeface="Wingdings" pitchFamily="2" charset="2"/>
              <a:buChar char=""/>
            </a:pPr>
            <a:r>
              <a:rPr lang="cs-CZ" altLang="cs-CZ" sz="2800" smtClean="0"/>
              <a:t>Popírají neměřitelné, nepozorovatelné a dlouhodobé</a:t>
            </a:r>
          </a:p>
          <a:p>
            <a:pPr eaLnBrk="1" hangingPunct="1">
              <a:lnSpc>
                <a:spcPct val="80000"/>
              </a:lnSpc>
              <a:spcBef>
                <a:spcPts val="675"/>
              </a:spcBef>
              <a:buClr>
                <a:srgbClr val="333399"/>
              </a:buClr>
              <a:buFont typeface="Wingdings" pitchFamily="2" charset="2"/>
              <a:buChar char=""/>
            </a:pPr>
            <a:r>
              <a:rPr lang="cs-CZ" altLang="cs-CZ" sz="2800" smtClean="0"/>
              <a:t>Edukace je příliš zaměřena na dosahování výsledků</a:t>
            </a:r>
          </a:p>
          <a:p>
            <a:pPr eaLnBrk="1" hangingPunct="1">
              <a:lnSpc>
                <a:spcPct val="80000"/>
              </a:lnSpc>
              <a:spcBef>
                <a:spcPts val="675"/>
              </a:spcBef>
              <a:buClr>
                <a:srgbClr val="333399"/>
              </a:buClr>
              <a:buFont typeface="Wingdings" pitchFamily="2" charset="2"/>
              <a:buChar char=""/>
            </a:pPr>
            <a:r>
              <a:rPr lang="cs-CZ" altLang="cs-CZ" sz="2800" smtClean="0"/>
              <a:t>Atomizují učivo na malé celky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smtClean="0"/>
              <a:t>Nevýhody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Peníze?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Práce s lidmi – odpovědnost; syndrom vyhoření</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Administrativní činnost</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Namáhavé zaměstnání</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Prestiž?</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Nevýhody výkonových cílů</a:t>
            </a:r>
          </a:p>
        </p:txBody>
      </p:sp>
      <p:sp>
        <p:nvSpPr>
          <p:cNvPr id="205827"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Činí z učení technickou disciplínu</a:t>
            </a:r>
          </a:p>
          <a:p>
            <a:pPr eaLnBrk="1" hangingPunct="1">
              <a:lnSpc>
                <a:spcPct val="80000"/>
              </a:lnSpc>
              <a:spcBef>
                <a:spcPts val="675"/>
              </a:spcBef>
              <a:buClr>
                <a:srgbClr val="333399"/>
              </a:buClr>
              <a:buFont typeface="Wingdings" pitchFamily="2" charset="2"/>
              <a:buChar char=""/>
            </a:pPr>
            <a:r>
              <a:rPr lang="cs-CZ" altLang="cs-CZ" sz="2800" smtClean="0"/>
              <a:t>Zdůrazňují pouze pozorovatelné aspekty edukačních procesů</a:t>
            </a:r>
          </a:p>
          <a:p>
            <a:pPr eaLnBrk="1" hangingPunct="1">
              <a:lnSpc>
                <a:spcPct val="80000"/>
              </a:lnSpc>
              <a:spcBef>
                <a:spcPts val="675"/>
              </a:spcBef>
              <a:buClr>
                <a:srgbClr val="333399"/>
              </a:buClr>
              <a:buFont typeface="Wingdings" pitchFamily="2" charset="2"/>
              <a:buChar char=""/>
            </a:pPr>
            <a:r>
              <a:rPr lang="cs-CZ" altLang="cs-CZ" sz="2800" smtClean="0"/>
              <a:t>Popírají neměřitelné, nepozorovatelné a dlouhodobé</a:t>
            </a:r>
          </a:p>
          <a:p>
            <a:pPr eaLnBrk="1" hangingPunct="1">
              <a:lnSpc>
                <a:spcPct val="80000"/>
              </a:lnSpc>
              <a:spcBef>
                <a:spcPts val="675"/>
              </a:spcBef>
              <a:buClr>
                <a:srgbClr val="333399"/>
              </a:buClr>
              <a:buFont typeface="Wingdings" pitchFamily="2" charset="2"/>
              <a:buChar char=""/>
            </a:pPr>
            <a:r>
              <a:rPr lang="cs-CZ" altLang="cs-CZ" sz="2800" smtClean="0"/>
              <a:t>Edukace je příliš zaměřena na dosahování výsledků</a:t>
            </a:r>
          </a:p>
          <a:p>
            <a:pPr eaLnBrk="1" hangingPunct="1">
              <a:lnSpc>
                <a:spcPct val="80000"/>
              </a:lnSpc>
              <a:spcBef>
                <a:spcPts val="675"/>
              </a:spcBef>
              <a:buClr>
                <a:srgbClr val="333399"/>
              </a:buClr>
              <a:buFont typeface="Wingdings" pitchFamily="2" charset="2"/>
              <a:buChar char=""/>
            </a:pPr>
            <a:r>
              <a:rPr lang="cs-CZ" altLang="cs-CZ" sz="2800" smtClean="0"/>
              <a:t>Atomizují učivo na malé celky</a:t>
            </a:r>
          </a:p>
          <a:p>
            <a:pPr eaLnBrk="1" hangingPunct="1">
              <a:lnSpc>
                <a:spcPct val="80000"/>
              </a:lnSpc>
              <a:spcBef>
                <a:spcPts val="675"/>
              </a:spcBef>
              <a:buClr>
                <a:srgbClr val="333399"/>
              </a:buClr>
              <a:buFont typeface="Wingdings" pitchFamily="2" charset="2"/>
              <a:buChar char=""/>
            </a:pPr>
            <a:r>
              <a:rPr lang="cs-CZ" altLang="cs-CZ" sz="2800" smtClean="0"/>
              <a:t>Z pochopení dělají výkon, předvedení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Revidovaný systém Boomovy taxonomie</a:t>
            </a:r>
          </a:p>
        </p:txBody>
      </p:sp>
      <p:grpSp>
        <p:nvGrpSpPr>
          <p:cNvPr id="206851" name="Group 4"/>
          <p:cNvGrpSpPr>
            <a:grpSpLocks/>
          </p:cNvGrpSpPr>
          <p:nvPr/>
        </p:nvGrpSpPr>
        <p:grpSpPr bwMode="auto">
          <a:xfrm>
            <a:off x="468313" y="1722438"/>
            <a:ext cx="8448675" cy="4454525"/>
            <a:chOff x="385" y="1117"/>
            <a:chExt cx="5552" cy="2806"/>
          </a:xfrm>
        </p:grpSpPr>
        <p:sp>
          <p:nvSpPr>
            <p:cNvPr id="206852" name="AutoShape 5"/>
            <p:cNvSpPr>
              <a:spLocks noChangeArrowheads="1"/>
            </p:cNvSpPr>
            <p:nvPr/>
          </p:nvSpPr>
          <p:spPr bwMode="auto">
            <a:xfrm>
              <a:off x="385" y="1117"/>
              <a:ext cx="5553" cy="2807"/>
            </a:xfrm>
            <a:prstGeom prst="roundRect">
              <a:avLst>
                <a:gd name="adj" fmla="val 3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53" name="Rectangle 6"/>
            <p:cNvSpPr>
              <a:spLocks noChangeArrowheads="1"/>
            </p:cNvSpPr>
            <p:nvPr/>
          </p:nvSpPr>
          <p:spPr bwMode="auto">
            <a:xfrm>
              <a:off x="441" y="1302"/>
              <a:ext cx="400"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hodnocení</a:t>
              </a:r>
            </a:p>
          </p:txBody>
        </p:sp>
        <p:sp>
          <p:nvSpPr>
            <p:cNvPr id="206854" name="Rectangle 7"/>
            <p:cNvSpPr>
              <a:spLocks noChangeArrowheads="1"/>
            </p:cNvSpPr>
            <p:nvPr/>
          </p:nvSpPr>
          <p:spPr bwMode="auto">
            <a:xfrm>
              <a:off x="3104" y="1302"/>
              <a:ext cx="20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tvořit</a:t>
              </a:r>
            </a:p>
          </p:txBody>
        </p:sp>
        <p:sp>
          <p:nvSpPr>
            <p:cNvPr id="206855" name="Rectangle 8"/>
            <p:cNvSpPr>
              <a:spLocks noChangeArrowheads="1"/>
            </p:cNvSpPr>
            <p:nvPr/>
          </p:nvSpPr>
          <p:spPr bwMode="auto">
            <a:xfrm>
              <a:off x="441" y="1646"/>
              <a:ext cx="286"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syntéza</a:t>
              </a:r>
            </a:p>
          </p:txBody>
        </p:sp>
        <p:sp>
          <p:nvSpPr>
            <p:cNvPr id="206856" name="Rectangle 9"/>
            <p:cNvSpPr>
              <a:spLocks noChangeArrowheads="1"/>
            </p:cNvSpPr>
            <p:nvPr/>
          </p:nvSpPr>
          <p:spPr bwMode="auto">
            <a:xfrm>
              <a:off x="3114" y="1646"/>
              <a:ext cx="321"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hodnotit</a:t>
              </a:r>
            </a:p>
          </p:txBody>
        </p:sp>
        <p:sp>
          <p:nvSpPr>
            <p:cNvPr id="206857" name="Rectangle 10"/>
            <p:cNvSpPr>
              <a:spLocks noChangeArrowheads="1"/>
            </p:cNvSpPr>
            <p:nvPr/>
          </p:nvSpPr>
          <p:spPr bwMode="auto">
            <a:xfrm>
              <a:off x="437" y="1991"/>
              <a:ext cx="290"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analýza</a:t>
              </a:r>
            </a:p>
          </p:txBody>
        </p:sp>
        <p:sp>
          <p:nvSpPr>
            <p:cNvPr id="206858" name="Rectangle 11"/>
            <p:cNvSpPr>
              <a:spLocks noChangeArrowheads="1"/>
            </p:cNvSpPr>
            <p:nvPr/>
          </p:nvSpPr>
          <p:spPr bwMode="auto">
            <a:xfrm>
              <a:off x="3125" y="1991"/>
              <a:ext cx="41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analyzovat</a:t>
              </a:r>
            </a:p>
          </p:txBody>
        </p:sp>
        <p:sp>
          <p:nvSpPr>
            <p:cNvPr id="206859" name="Rectangle 12"/>
            <p:cNvSpPr>
              <a:spLocks noChangeArrowheads="1"/>
            </p:cNvSpPr>
            <p:nvPr/>
          </p:nvSpPr>
          <p:spPr bwMode="auto">
            <a:xfrm>
              <a:off x="433" y="2336"/>
              <a:ext cx="3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aplikace</a:t>
              </a:r>
            </a:p>
          </p:txBody>
        </p:sp>
        <p:sp>
          <p:nvSpPr>
            <p:cNvPr id="206860" name="Rectangle 13"/>
            <p:cNvSpPr>
              <a:spLocks noChangeArrowheads="1"/>
            </p:cNvSpPr>
            <p:nvPr/>
          </p:nvSpPr>
          <p:spPr bwMode="auto">
            <a:xfrm>
              <a:off x="3113" y="2336"/>
              <a:ext cx="35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aplikovat</a:t>
              </a:r>
            </a:p>
          </p:txBody>
        </p:sp>
        <p:sp>
          <p:nvSpPr>
            <p:cNvPr id="206861" name="Rectangle 14"/>
            <p:cNvSpPr>
              <a:spLocks noChangeArrowheads="1"/>
            </p:cNvSpPr>
            <p:nvPr/>
          </p:nvSpPr>
          <p:spPr bwMode="auto">
            <a:xfrm>
              <a:off x="441" y="2681"/>
              <a:ext cx="400"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pochopení</a:t>
              </a:r>
            </a:p>
          </p:txBody>
        </p:sp>
        <p:sp>
          <p:nvSpPr>
            <p:cNvPr id="206862" name="Rectangle 15"/>
            <p:cNvSpPr>
              <a:spLocks noChangeArrowheads="1"/>
            </p:cNvSpPr>
            <p:nvPr/>
          </p:nvSpPr>
          <p:spPr bwMode="auto">
            <a:xfrm>
              <a:off x="3119" y="2681"/>
              <a:ext cx="31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rozumět</a:t>
              </a:r>
            </a:p>
          </p:txBody>
        </p:sp>
        <p:sp>
          <p:nvSpPr>
            <p:cNvPr id="206863" name="Rectangle 16"/>
            <p:cNvSpPr>
              <a:spLocks noChangeArrowheads="1"/>
            </p:cNvSpPr>
            <p:nvPr/>
          </p:nvSpPr>
          <p:spPr bwMode="auto">
            <a:xfrm>
              <a:off x="433" y="3025"/>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znalost</a:t>
              </a:r>
            </a:p>
          </p:txBody>
        </p:sp>
        <p:sp>
          <p:nvSpPr>
            <p:cNvPr id="206864" name="Rectangle 17"/>
            <p:cNvSpPr>
              <a:spLocks noChangeArrowheads="1"/>
            </p:cNvSpPr>
            <p:nvPr/>
          </p:nvSpPr>
          <p:spPr bwMode="auto">
            <a:xfrm>
              <a:off x="3135" y="3025"/>
              <a:ext cx="48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spcBef>
                  <a:spcPts val="600"/>
                </a:spcBef>
                <a:buClr>
                  <a:schemeClr val="accent1"/>
                </a:buClr>
                <a:buSzPct val="70000"/>
                <a:buFont typeface="Wingdings" pitchFamily="2" charset="2"/>
                <a:buChar char=""/>
                <a:tabLst>
                  <a:tab pos="7239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200">
                  <a:solidFill>
                    <a:srgbClr val="000000"/>
                  </a:solidFill>
                  <a:latin typeface="Times New Roman" pitchFamily="18" charset="0"/>
                </a:rPr>
                <a:t>zapamatovat</a:t>
              </a:r>
            </a:p>
          </p:txBody>
        </p:sp>
        <p:sp>
          <p:nvSpPr>
            <p:cNvPr id="206865" name="Rectangle 18"/>
            <p:cNvSpPr>
              <a:spLocks noChangeArrowheads="1"/>
            </p:cNvSpPr>
            <p:nvPr/>
          </p:nvSpPr>
          <p:spPr bwMode="auto">
            <a:xfrm>
              <a:off x="3158" y="3372"/>
              <a:ext cx="822"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spcBef>
                  <a:spcPts val="600"/>
                </a:spcBef>
                <a:buClr>
                  <a:schemeClr val="accent1"/>
                </a:buClr>
                <a:buSzPct val="70000"/>
                <a:buFont typeface="Wingdings" pitchFamily="2" charset="2"/>
                <a:buChar char=""/>
                <a:tabLst>
                  <a:tab pos="7239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200">
                  <a:solidFill>
                    <a:srgbClr val="000000"/>
                  </a:solidFill>
                  <a:latin typeface="Times New Roman" pitchFamily="18" charset="0"/>
                </a:rPr>
                <a:t>samostatná znalostní </a:t>
              </a:r>
            </a:p>
          </p:txBody>
        </p:sp>
        <p:sp>
          <p:nvSpPr>
            <p:cNvPr id="206866" name="Rectangle 19"/>
            <p:cNvSpPr>
              <a:spLocks noChangeArrowheads="1"/>
            </p:cNvSpPr>
            <p:nvPr/>
          </p:nvSpPr>
          <p:spPr bwMode="auto">
            <a:xfrm>
              <a:off x="3121" y="3543"/>
              <a:ext cx="326"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dimenze</a:t>
              </a:r>
            </a:p>
          </p:txBody>
        </p:sp>
        <p:sp>
          <p:nvSpPr>
            <p:cNvPr id="206867" name="Line 20"/>
            <p:cNvSpPr>
              <a:spLocks noChangeShapeType="1"/>
            </p:cNvSpPr>
            <p:nvPr/>
          </p:nvSpPr>
          <p:spPr bwMode="auto">
            <a:xfrm>
              <a:off x="398" y="1289"/>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68" name="Rectangle 21"/>
            <p:cNvSpPr>
              <a:spLocks noChangeArrowheads="1"/>
            </p:cNvSpPr>
            <p:nvPr/>
          </p:nvSpPr>
          <p:spPr bwMode="auto">
            <a:xfrm>
              <a:off x="398" y="1289"/>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69" name="Line 22"/>
            <p:cNvSpPr>
              <a:spLocks noChangeShapeType="1"/>
            </p:cNvSpPr>
            <p:nvPr/>
          </p:nvSpPr>
          <p:spPr bwMode="auto">
            <a:xfrm>
              <a:off x="398" y="1461"/>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70" name="Rectangle 23"/>
            <p:cNvSpPr>
              <a:spLocks noChangeArrowheads="1"/>
            </p:cNvSpPr>
            <p:nvPr/>
          </p:nvSpPr>
          <p:spPr bwMode="auto">
            <a:xfrm>
              <a:off x="398" y="1461"/>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71" name="Line 24"/>
            <p:cNvSpPr>
              <a:spLocks noChangeShapeType="1"/>
            </p:cNvSpPr>
            <p:nvPr/>
          </p:nvSpPr>
          <p:spPr bwMode="auto">
            <a:xfrm>
              <a:off x="385" y="1289"/>
              <a:ext cx="1" cy="18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72" name="Rectangle 25"/>
            <p:cNvSpPr>
              <a:spLocks noChangeArrowheads="1"/>
            </p:cNvSpPr>
            <p:nvPr/>
          </p:nvSpPr>
          <p:spPr bwMode="auto">
            <a:xfrm>
              <a:off x="385" y="1289"/>
              <a:ext cx="13"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73" name="Line 26"/>
            <p:cNvSpPr>
              <a:spLocks noChangeShapeType="1"/>
            </p:cNvSpPr>
            <p:nvPr/>
          </p:nvSpPr>
          <p:spPr bwMode="auto">
            <a:xfrm>
              <a:off x="1652" y="1302"/>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74" name="Rectangle 27"/>
            <p:cNvSpPr>
              <a:spLocks noChangeArrowheads="1"/>
            </p:cNvSpPr>
            <p:nvPr/>
          </p:nvSpPr>
          <p:spPr bwMode="auto">
            <a:xfrm>
              <a:off x="1652" y="1302"/>
              <a:ext cx="14"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75" name="Line 28"/>
            <p:cNvSpPr>
              <a:spLocks noChangeShapeType="1"/>
            </p:cNvSpPr>
            <p:nvPr/>
          </p:nvSpPr>
          <p:spPr bwMode="auto">
            <a:xfrm>
              <a:off x="398" y="1633"/>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76" name="Rectangle 29"/>
            <p:cNvSpPr>
              <a:spLocks noChangeArrowheads="1"/>
            </p:cNvSpPr>
            <p:nvPr/>
          </p:nvSpPr>
          <p:spPr bwMode="auto">
            <a:xfrm>
              <a:off x="398" y="1633"/>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77" name="Line 30"/>
            <p:cNvSpPr>
              <a:spLocks noChangeShapeType="1"/>
            </p:cNvSpPr>
            <p:nvPr/>
          </p:nvSpPr>
          <p:spPr bwMode="auto">
            <a:xfrm>
              <a:off x="3072" y="1289"/>
              <a:ext cx="1" cy="18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78" name="Rectangle 31"/>
            <p:cNvSpPr>
              <a:spLocks noChangeArrowheads="1"/>
            </p:cNvSpPr>
            <p:nvPr/>
          </p:nvSpPr>
          <p:spPr bwMode="auto">
            <a:xfrm>
              <a:off x="3072" y="1289"/>
              <a:ext cx="14"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79" name="Line 32"/>
            <p:cNvSpPr>
              <a:spLocks noChangeShapeType="1"/>
            </p:cNvSpPr>
            <p:nvPr/>
          </p:nvSpPr>
          <p:spPr bwMode="auto">
            <a:xfrm>
              <a:off x="4538" y="1302"/>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80" name="Rectangle 33"/>
            <p:cNvSpPr>
              <a:spLocks noChangeArrowheads="1"/>
            </p:cNvSpPr>
            <p:nvPr/>
          </p:nvSpPr>
          <p:spPr bwMode="auto">
            <a:xfrm>
              <a:off x="4538" y="1302"/>
              <a:ext cx="13"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81" name="Line 34"/>
            <p:cNvSpPr>
              <a:spLocks noChangeShapeType="1"/>
            </p:cNvSpPr>
            <p:nvPr/>
          </p:nvSpPr>
          <p:spPr bwMode="auto">
            <a:xfrm>
              <a:off x="398" y="1806"/>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82" name="Rectangle 35"/>
            <p:cNvSpPr>
              <a:spLocks noChangeArrowheads="1"/>
            </p:cNvSpPr>
            <p:nvPr/>
          </p:nvSpPr>
          <p:spPr bwMode="auto">
            <a:xfrm>
              <a:off x="398" y="1806"/>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83" name="Line 36"/>
            <p:cNvSpPr>
              <a:spLocks noChangeShapeType="1"/>
            </p:cNvSpPr>
            <p:nvPr/>
          </p:nvSpPr>
          <p:spPr bwMode="auto">
            <a:xfrm>
              <a:off x="385" y="1633"/>
              <a:ext cx="1" cy="18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84" name="Rectangle 37"/>
            <p:cNvSpPr>
              <a:spLocks noChangeArrowheads="1"/>
            </p:cNvSpPr>
            <p:nvPr/>
          </p:nvSpPr>
          <p:spPr bwMode="auto">
            <a:xfrm>
              <a:off x="385" y="1633"/>
              <a:ext cx="13"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85" name="Line 38"/>
            <p:cNvSpPr>
              <a:spLocks noChangeShapeType="1"/>
            </p:cNvSpPr>
            <p:nvPr/>
          </p:nvSpPr>
          <p:spPr bwMode="auto">
            <a:xfrm>
              <a:off x="1652" y="1646"/>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86" name="Rectangle 39"/>
            <p:cNvSpPr>
              <a:spLocks noChangeArrowheads="1"/>
            </p:cNvSpPr>
            <p:nvPr/>
          </p:nvSpPr>
          <p:spPr bwMode="auto">
            <a:xfrm>
              <a:off x="1652" y="1646"/>
              <a:ext cx="14"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87" name="Line 40"/>
            <p:cNvSpPr>
              <a:spLocks noChangeShapeType="1"/>
            </p:cNvSpPr>
            <p:nvPr/>
          </p:nvSpPr>
          <p:spPr bwMode="auto">
            <a:xfrm>
              <a:off x="398" y="1978"/>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88" name="Rectangle 41"/>
            <p:cNvSpPr>
              <a:spLocks noChangeArrowheads="1"/>
            </p:cNvSpPr>
            <p:nvPr/>
          </p:nvSpPr>
          <p:spPr bwMode="auto">
            <a:xfrm>
              <a:off x="398" y="1978"/>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89" name="Line 42"/>
            <p:cNvSpPr>
              <a:spLocks noChangeShapeType="1"/>
            </p:cNvSpPr>
            <p:nvPr/>
          </p:nvSpPr>
          <p:spPr bwMode="auto">
            <a:xfrm>
              <a:off x="3072" y="1633"/>
              <a:ext cx="1" cy="18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90" name="Rectangle 43"/>
            <p:cNvSpPr>
              <a:spLocks noChangeArrowheads="1"/>
            </p:cNvSpPr>
            <p:nvPr/>
          </p:nvSpPr>
          <p:spPr bwMode="auto">
            <a:xfrm>
              <a:off x="3072" y="1633"/>
              <a:ext cx="14"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91" name="Line 44"/>
            <p:cNvSpPr>
              <a:spLocks noChangeShapeType="1"/>
            </p:cNvSpPr>
            <p:nvPr/>
          </p:nvSpPr>
          <p:spPr bwMode="auto">
            <a:xfrm>
              <a:off x="4538" y="1646"/>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92" name="Rectangle 45"/>
            <p:cNvSpPr>
              <a:spLocks noChangeArrowheads="1"/>
            </p:cNvSpPr>
            <p:nvPr/>
          </p:nvSpPr>
          <p:spPr bwMode="auto">
            <a:xfrm>
              <a:off x="4538" y="1646"/>
              <a:ext cx="13"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93" name="Line 46"/>
            <p:cNvSpPr>
              <a:spLocks noChangeShapeType="1"/>
            </p:cNvSpPr>
            <p:nvPr/>
          </p:nvSpPr>
          <p:spPr bwMode="auto">
            <a:xfrm>
              <a:off x="398" y="2150"/>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94" name="Rectangle 47"/>
            <p:cNvSpPr>
              <a:spLocks noChangeArrowheads="1"/>
            </p:cNvSpPr>
            <p:nvPr/>
          </p:nvSpPr>
          <p:spPr bwMode="auto">
            <a:xfrm>
              <a:off x="398" y="2150"/>
              <a:ext cx="1268"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95" name="Line 48"/>
            <p:cNvSpPr>
              <a:spLocks noChangeShapeType="1"/>
            </p:cNvSpPr>
            <p:nvPr/>
          </p:nvSpPr>
          <p:spPr bwMode="auto">
            <a:xfrm>
              <a:off x="385" y="1978"/>
              <a:ext cx="1" cy="1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96" name="Rectangle 49"/>
            <p:cNvSpPr>
              <a:spLocks noChangeArrowheads="1"/>
            </p:cNvSpPr>
            <p:nvPr/>
          </p:nvSpPr>
          <p:spPr bwMode="auto">
            <a:xfrm>
              <a:off x="385" y="1978"/>
              <a:ext cx="13" cy="1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97" name="Line 50"/>
            <p:cNvSpPr>
              <a:spLocks noChangeShapeType="1"/>
            </p:cNvSpPr>
            <p:nvPr/>
          </p:nvSpPr>
          <p:spPr bwMode="auto">
            <a:xfrm>
              <a:off x="1652" y="1991"/>
              <a:ext cx="1" cy="17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898" name="Rectangle 51"/>
            <p:cNvSpPr>
              <a:spLocks noChangeArrowheads="1"/>
            </p:cNvSpPr>
            <p:nvPr/>
          </p:nvSpPr>
          <p:spPr bwMode="auto">
            <a:xfrm>
              <a:off x="1652" y="1991"/>
              <a:ext cx="14" cy="17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899" name="Line 52"/>
            <p:cNvSpPr>
              <a:spLocks noChangeShapeType="1"/>
            </p:cNvSpPr>
            <p:nvPr/>
          </p:nvSpPr>
          <p:spPr bwMode="auto">
            <a:xfrm>
              <a:off x="398" y="2322"/>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00" name="Rectangle 53"/>
            <p:cNvSpPr>
              <a:spLocks noChangeArrowheads="1"/>
            </p:cNvSpPr>
            <p:nvPr/>
          </p:nvSpPr>
          <p:spPr bwMode="auto">
            <a:xfrm>
              <a:off x="398" y="2322"/>
              <a:ext cx="1268"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01" name="Line 54"/>
            <p:cNvSpPr>
              <a:spLocks noChangeShapeType="1"/>
            </p:cNvSpPr>
            <p:nvPr/>
          </p:nvSpPr>
          <p:spPr bwMode="auto">
            <a:xfrm>
              <a:off x="3072" y="1978"/>
              <a:ext cx="1" cy="1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02" name="Rectangle 55"/>
            <p:cNvSpPr>
              <a:spLocks noChangeArrowheads="1"/>
            </p:cNvSpPr>
            <p:nvPr/>
          </p:nvSpPr>
          <p:spPr bwMode="auto">
            <a:xfrm>
              <a:off x="3072" y="1978"/>
              <a:ext cx="14" cy="1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03" name="Line 56"/>
            <p:cNvSpPr>
              <a:spLocks noChangeShapeType="1"/>
            </p:cNvSpPr>
            <p:nvPr/>
          </p:nvSpPr>
          <p:spPr bwMode="auto">
            <a:xfrm>
              <a:off x="4538" y="1991"/>
              <a:ext cx="1" cy="17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04" name="Rectangle 57"/>
            <p:cNvSpPr>
              <a:spLocks noChangeArrowheads="1"/>
            </p:cNvSpPr>
            <p:nvPr/>
          </p:nvSpPr>
          <p:spPr bwMode="auto">
            <a:xfrm>
              <a:off x="4538" y="1991"/>
              <a:ext cx="13" cy="17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05" name="Line 58"/>
            <p:cNvSpPr>
              <a:spLocks noChangeShapeType="1"/>
            </p:cNvSpPr>
            <p:nvPr/>
          </p:nvSpPr>
          <p:spPr bwMode="auto">
            <a:xfrm>
              <a:off x="398" y="2494"/>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06" name="Rectangle 59"/>
            <p:cNvSpPr>
              <a:spLocks noChangeArrowheads="1"/>
            </p:cNvSpPr>
            <p:nvPr/>
          </p:nvSpPr>
          <p:spPr bwMode="auto">
            <a:xfrm>
              <a:off x="398" y="2494"/>
              <a:ext cx="1268"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07" name="Line 60"/>
            <p:cNvSpPr>
              <a:spLocks noChangeShapeType="1"/>
            </p:cNvSpPr>
            <p:nvPr/>
          </p:nvSpPr>
          <p:spPr bwMode="auto">
            <a:xfrm>
              <a:off x="385" y="2322"/>
              <a:ext cx="1" cy="1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08" name="Rectangle 61"/>
            <p:cNvSpPr>
              <a:spLocks noChangeArrowheads="1"/>
            </p:cNvSpPr>
            <p:nvPr/>
          </p:nvSpPr>
          <p:spPr bwMode="auto">
            <a:xfrm>
              <a:off x="385" y="2322"/>
              <a:ext cx="13" cy="1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09" name="Line 62"/>
            <p:cNvSpPr>
              <a:spLocks noChangeShapeType="1"/>
            </p:cNvSpPr>
            <p:nvPr/>
          </p:nvSpPr>
          <p:spPr bwMode="auto">
            <a:xfrm>
              <a:off x="1652" y="2336"/>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10" name="Rectangle 63"/>
            <p:cNvSpPr>
              <a:spLocks noChangeArrowheads="1"/>
            </p:cNvSpPr>
            <p:nvPr/>
          </p:nvSpPr>
          <p:spPr bwMode="auto">
            <a:xfrm>
              <a:off x="1652" y="2336"/>
              <a:ext cx="14"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11" name="Line 64"/>
            <p:cNvSpPr>
              <a:spLocks noChangeShapeType="1"/>
            </p:cNvSpPr>
            <p:nvPr/>
          </p:nvSpPr>
          <p:spPr bwMode="auto">
            <a:xfrm>
              <a:off x="398" y="2666"/>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12" name="Rectangle 65"/>
            <p:cNvSpPr>
              <a:spLocks noChangeArrowheads="1"/>
            </p:cNvSpPr>
            <p:nvPr/>
          </p:nvSpPr>
          <p:spPr bwMode="auto">
            <a:xfrm>
              <a:off x="398" y="2666"/>
              <a:ext cx="1268"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13" name="Line 66"/>
            <p:cNvSpPr>
              <a:spLocks noChangeShapeType="1"/>
            </p:cNvSpPr>
            <p:nvPr/>
          </p:nvSpPr>
          <p:spPr bwMode="auto">
            <a:xfrm>
              <a:off x="3072" y="2322"/>
              <a:ext cx="1" cy="1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14" name="Rectangle 67"/>
            <p:cNvSpPr>
              <a:spLocks noChangeArrowheads="1"/>
            </p:cNvSpPr>
            <p:nvPr/>
          </p:nvSpPr>
          <p:spPr bwMode="auto">
            <a:xfrm>
              <a:off x="3072" y="2322"/>
              <a:ext cx="14" cy="1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15" name="Line 68"/>
            <p:cNvSpPr>
              <a:spLocks noChangeShapeType="1"/>
            </p:cNvSpPr>
            <p:nvPr/>
          </p:nvSpPr>
          <p:spPr bwMode="auto">
            <a:xfrm>
              <a:off x="4538" y="2336"/>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16" name="Rectangle 69"/>
            <p:cNvSpPr>
              <a:spLocks noChangeArrowheads="1"/>
            </p:cNvSpPr>
            <p:nvPr/>
          </p:nvSpPr>
          <p:spPr bwMode="auto">
            <a:xfrm>
              <a:off x="4538" y="2336"/>
              <a:ext cx="13"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17" name="Line 70"/>
            <p:cNvSpPr>
              <a:spLocks noChangeShapeType="1"/>
            </p:cNvSpPr>
            <p:nvPr/>
          </p:nvSpPr>
          <p:spPr bwMode="auto">
            <a:xfrm>
              <a:off x="398" y="2838"/>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18" name="Rectangle 71"/>
            <p:cNvSpPr>
              <a:spLocks noChangeArrowheads="1"/>
            </p:cNvSpPr>
            <p:nvPr/>
          </p:nvSpPr>
          <p:spPr bwMode="auto">
            <a:xfrm>
              <a:off x="398" y="2838"/>
              <a:ext cx="1268"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19" name="Line 72"/>
            <p:cNvSpPr>
              <a:spLocks noChangeShapeType="1"/>
            </p:cNvSpPr>
            <p:nvPr/>
          </p:nvSpPr>
          <p:spPr bwMode="auto">
            <a:xfrm>
              <a:off x="385" y="2666"/>
              <a:ext cx="1" cy="1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20" name="Rectangle 73"/>
            <p:cNvSpPr>
              <a:spLocks noChangeArrowheads="1"/>
            </p:cNvSpPr>
            <p:nvPr/>
          </p:nvSpPr>
          <p:spPr bwMode="auto">
            <a:xfrm>
              <a:off x="385" y="2666"/>
              <a:ext cx="13" cy="1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21" name="Line 74"/>
            <p:cNvSpPr>
              <a:spLocks noChangeShapeType="1"/>
            </p:cNvSpPr>
            <p:nvPr/>
          </p:nvSpPr>
          <p:spPr bwMode="auto">
            <a:xfrm>
              <a:off x="1652" y="2680"/>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22" name="Rectangle 75"/>
            <p:cNvSpPr>
              <a:spLocks noChangeArrowheads="1"/>
            </p:cNvSpPr>
            <p:nvPr/>
          </p:nvSpPr>
          <p:spPr bwMode="auto">
            <a:xfrm>
              <a:off x="1652" y="2680"/>
              <a:ext cx="14"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23" name="Line 76"/>
            <p:cNvSpPr>
              <a:spLocks noChangeShapeType="1"/>
            </p:cNvSpPr>
            <p:nvPr/>
          </p:nvSpPr>
          <p:spPr bwMode="auto">
            <a:xfrm>
              <a:off x="398" y="3011"/>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24" name="Rectangle 77"/>
            <p:cNvSpPr>
              <a:spLocks noChangeArrowheads="1"/>
            </p:cNvSpPr>
            <p:nvPr/>
          </p:nvSpPr>
          <p:spPr bwMode="auto">
            <a:xfrm>
              <a:off x="398" y="3011"/>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25" name="Line 78"/>
            <p:cNvSpPr>
              <a:spLocks noChangeShapeType="1"/>
            </p:cNvSpPr>
            <p:nvPr/>
          </p:nvSpPr>
          <p:spPr bwMode="auto">
            <a:xfrm>
              <a:off x="3072" y="2666"/>
              <a:ext cx="1" cy="1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26" name="Rectangle 79"/>
            <p:cNvSpPr>
              <a:spLocks noChangeArrowheads="1"/>
            </p:cNvSpPr>
            <p:nvPr/>
          </p:nvSpPr>
          <p:spPr bwMode="auto">
            <a:xfrm>
              <a:off x="3072" y="2666"/>
              <a:ext cx="14" cy="1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27" name="Line 80"/>
            <p:cNvSpPr>
              <a:spLocks noChangeShapeType="1"/>
            </p:cNvSpPr>
            <p:nvPr/>
          </p:nvSpPr>
          <p:spPr bwMode="auto">
            <a:xfrm>
              <a:off x="4538" y="2680"/>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28" name="Rectangle 81"/>
            <p:cNvSpPr>
              <a:spLocks noChangeArrowheads="1"/>
            </p:cNvSpPr>
            <p:nvPr/>
          </p:nvSpPr>
          <p:spPr bwMode="auto">
            <a:xfrm>
              <a:off x="4538" y="2680"/>
              <a:ext cx="13"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29" name="Line 82"/>
            <p:cNvSpPr>
              <a:spLocks noChangeShapeType="1"/>
            </p:cNvSpPr>
            <p:nvPr/>
          </p:nvSpPr>
          <p:spPr bwMode="auto">
            <a:xfrm>
              <a:off x="398" y="3183"/>
              <a:ext cx="1268"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30" name="Rectangle 83"/>
            <p:cNvSpPr>
              <a:spLocks noChangeArrowheads="1"/>
            </p:cNvSpPr>
            <p:nvPr/>
          </p:nvSpPr>
          <p:spPr bwMode="auto">
            <a:xfrm>
              <a:off x="398" y="3183"/>
              <a:ext cx="1268"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31" name="Line 84"/>
            <p:cNvSpPr>
              <a:spLocks noChangeShapeType="1"/>
            </p:cNvSpPr>
            <p:nvPr/>
          </p:nvSpPr>
          <p:spPr bwMode="auto">
            <a:xfrm>
              <a:off x="3072" y="3011"/>
              <a:ext cx="1" cy="18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32" name="Rectangle 85"/>
            <p:cNvSpPr>
              <a:spLocks noChangeArrowheads="1"/>
            </p:cNvSpPr>
            <p:nvPr/>
          </p:nvSpPr>
          <p:spPr bwMode="auto">
            <a:xfrm>
              <a:off x="3072" y="3011"/>
              <a:ext cx="14"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33" name="Line 86"/>
            <p:cNvSpPr>
              <a:spLocks noChangeShapeType="1"/>
            </p:cNvSpPr>
            <p:nvPr/>
          </p:nvSpPr>
          <p:spPr bwMode="auto">
            <a:xfrm>
              <a:off x="4538" y="3024"/>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34" name="Rectangle 87"/>
            <p:cNvSpPr>
              <a:spLocks noChangeArrowheads="1"/>
            </p:cNvSpPr>
            <p:nvPr/>
          </p:nvSpPr>
          <p:spPr bwMode="auto">
            <a:xfrm>
              <a:off x="4538" y="3024"/>
              <a:ext cx="13"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35" name="Line 88"/>
            <p:cNvSpPr>
              <a:spLocks noChangeShapeType="1"/>
            </p:cNvSpPr>
            <p:nvPr/>
          </p:nvSpPr>
          <p:spPr bwMode="auto">
            <a:xfrm>
              <a:off x="385" y="3011"/>
              <a:ext cx="1" cy="18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36" name="Rectangle 89"/>
            <p:cNvSpPr>
              <a:spLocks noChangeArrowheads="1"/>
            </p:cNvSpPr>
            <p:nvPr/>
          </p:nvSpPr>
          <p:spPr bwMode="auto">
            <a:xfrm>
              <a:off x="385" y="3011"/>
              <a:ext cx="13"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37" name="Line 90"/>
            <p:cNvSpPr>
              <a:spLocks noChangeShapeType="1"/>
            </p:cNvSpPr>
            <p:nvPr/>
          </p:nvSpPr>
          <p:spPr bwMode="auto">
            <a:xfrm>
              <a:off x="1652" y="3024"/>
              <a:ext cx="1" cy="17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38" name="Rectangle 91"/>
            <p:cNvSpPr>
              <a:spLocks noChangeArrowheads="1"/>
            </p:cNvSpPr>
            <p:nvPr/>
          </p:nvSpPr>
          <p:spPr bwMode="auto">
            <a:xfrm>
              <a:off x="1652" y="3024"/>
              <a:ext cx="14" cy="17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39" name="Line 92"/>
            <p:cNvSpPr>
              <a:spLocks noChangeShapeType="1"/>
            </p:cNvSpPr>
            <p:nvPr/>
          </p:nvSpPr>
          <p:spPr bwMode="auto">
            <a:xfrm>
              <a:off x="3072" y="3355"/>
              <a:ext cx="1" cy="35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40" name="Rectangle 93"/>
            <p:cNvSpPr>
              <a:spLocks noChangeArrowheads="1"/>
            </p:cNvSpPr>
            <p:nvPr/>
          </p:nvSpPr>
          <p:spPr bwMode="auto">
            <a:xfrm>
              <a:off x="3072" y="3355"/>
              <a:ext cx="14" cy="357"/>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41" name="Line 94"/>
            <p:cNvSpPr>
              <a:spLocks noChangeShapeType="1"/>
            </p:cNvSpPr>
            <p:nvPr/>
          </p:nvSpPr>
          <p:spPr bwMode="auto">
            <a:xfrm>
              <a:off x="4538" y="3368"/>
              <a:ext cx="1" cy="34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42" name="Rectangle 95"/>
            <p:cNvSpPr>
              <a:spLocks noChangeArrowheads="1"/>
            </p:cNvSpPr>
            <p:nvPr/>
          </p:nvSpPr>
          <p:spPr bwMode="auto">
            <a:xfrm>
              <a:off x="4538" y="3368"/>
              <a:ext cx="13" cy="34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43" name="Line 96"/>
            <p:cNvSpPr>
              <a:spLocks noChangeShapeType="1"/>
            </p:cNvSpPr>
            <p:nvPr/>
          </p:nvSpPr>
          <p:spPr bwMode="auto">
            <a:xfrm>
              <a:off x="3086" y="1289"/>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44" name="Rectangle 97"/>
            <p:cNvSpPr>
              <a:spLocks noChangeArrowheads="1"/>
            </p:cNvSpPr>
            <p:nvPr/>
          </p:nvSpPr>
          <p:spPr bwMode="auto">
            <a:xfrm>
              <a:off x="3086" y="1289"/>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45" name="Line 98"/>
            <p:cNvSpPr>
              <a:spLocks noChangeShapeType="1"/>
            </p:cNvSpPr>
            <p:nvPr/>
          </p:nvSpPr>
          <p:spPr bwMode="auto">
            <a:xfrm>
              <a:off x="3086" y="1461"/>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46" name="Rectangle 99"/>
            <p:cNvSpPr>
              <a:spLocks noChangeArrowheads="1"/>
            </p:cNvSpPr>
            <p:nvPr/>
          </p:nvSpPr>
          <p:spPr bwMode="auto">
            <a:xfrm>
              <a:off x="3086" y="1461"/>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47" name="Line 100"/>
            <p:cNvSpPr>
              <a:spLocks noChangeShapeType="1"/>
            </p:cNvSpPr>
            <p:nvPr/>
          </p:nvSpPr>
          <p:spPr bwMode="auto">
            <a:xfrm>
              <a:off x="3086" y="1633"/>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48" name="Rectangle 101"/>
            <p:cNvSpPr>
              <a:spLocks noChangeArrowheads="1"/>
            </p:cNvSpPr>
            <p:nvPr/>
          </p:nvSpPr>
          <p:spPr bwMode="auto">
            <a:xfrm>
              <a:off x="3086" y="1633"/>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49" name="Line 102"/>
            <p:cNvSpPr>
              <a:spLocks noChangeShapeType="1"/>
            </p:cNvSpPr>
            <p:nvPr/>
          </p:nvSpPr>
          <p:spPr bwMode="auto">
            <a:xfrm>
              <a:off x="3086" y="1806"/>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50" name="Rectangle 103"/>
            <p:cNvSpPr>
              <a:spLocks noChangeArrowheads="1"/>
            </p:cNvSpPr>
            <p:nvPr/>
          </p:nvSpPr>
          <p:spPr bwMode="auto">
            <a:xfrm>
              <a:off x="3086" y="1806"/>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51" name="Line 104"/>
            <p:cNvSpPr>
              <a:spLocks noChangeShapeType="1"/>
            </p:cNvSpPr>
            <p:nvPr/>
          </p:nvSpPr>
          <p:spPr bwMode="auto">
            <a:xfrm>
              <a:off x="3086" y="1978"/>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52" name="Rectangle 105"/>
            <p:cNvSpPr>
              <a:spLocks noChangeArrowheads="1"/>
            </p:cNvSpPr>
            <p:nvPr/>
          </p:nvSpPr>
          <p:spPr bwMode="auto">
            <a:xfrm>
              <a:off x="3086" y="1978"/>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53" name="Line 106"/>
            <p:cNvSpPr>
              <a:spLocks noChangeShapeType="1"/>
            </p:cNvSpPr>
            <p:nvPr/>
          </p:nvSpPr>
          <p:spPr bwMode="auto">
            <a:xfrm>
              <a:off x="3086" y="2150"/>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54" name="Rectangle 107"/>
            <p:cNvSpPr>
              <a:spLocks noChangeArrowheads="1"/>
            </p:cNvSpPr>
            <p:nvPr/>
          </p:nvSpPr>
          <p:spPr bwMode="auto">
            <a:xfrm>
              <a:off x="3086" y="2150"/>
              <a:ext cx="1466"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55" name="Line 108"/>
            <p:cNvSpPr>
              <a:spLocks noChangeShapeType="1"/>
            </p:cNvSpPr>
            <p:nvPr/>
          </p:nvSpPr>
          <p:spPr bwMode="auto">
            <a:xfrm>
              <a:off x="3086" y="2322"/>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56" name="Rectangle 109"/>
            <p:cNvSpPr>
              <a:spLocks noChangeArrowheads="1"/>
            </p:cNvSpPr>
            <p:nvPr/>
          </p:nvSpPr>
          <p:spPr bwMode="auto">
            <a:xfrm>
              <a:off x="3086" y="2322"/>
              <a:ext cx="1466"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57" name="Line 110"/>
            <p:cNvSpPr>
              <a:spLocks noChangeShapeType="1"/>
            </p:cNvSpPr>
            <p:nvPr/>
          </p:nvSpPr>
          <p:spPr bwMode="auto">
            <a:xfrm>
              <a:off x="3086" y="2494"/>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58" name="Rectangle 111"/>
            <p:cNvSpPr>
              <a:spLocks noChangeArrowheads="1"/>
            </p:cNvSpPr>
            <p:nvPr/>
          </p:nvSpPr>
          <p:spPr bwMode="auto">
            <a:xfrm>
              <a:off x="3086" y="2494"/>
              <a:ext cx="1466"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59" name="Line 112"/>
            <p:cNvSpPr>
              <a:spLocks noChangeShapeType="1"/>
            </p:cNvSpPr>
            <p:nvPr/>
          </p:nvSpPr>
          <p:spPr bwMode="auto">
            <a:xfrm>
              <a:off x="3086" y="2666"/>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60" name="Rectangle 113"/>
            <p:cNvSpPr>
              <a:spLocks noChangeArrowheads="1"/>
            </p:cNvSpPr>
            <p:nvPr/>
          </p:nvSpPr>
          <p:spPr bwMode="auto">
            <a:xfrm>
              <a:off x="3086" y="2666"/>
              <a:ext cx="1466"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61" name="Line 114"/>
            <p:cNvSpPr>
              <a:spLocks noChangeShapeType="1"/>
            </p:cNvSpPr>
            <p:nvPr/>
          </p:nvSpPr>
          <p:spPr bwMode="auto">
            <a:xfrm>
              <a:off x="3086" y="2838"/>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62" name="Rectangle 115"/>
            <p:cNvSpPr>
              <a:spLocks noChangeArrowheads="1"/>
            </p:cNvSpPr>
            <p:nvPr/>
          </p:nvSpPr>
          <p:spPr bwMode="auto">
            <a:xfrm>
              <a:off x="3086" y="2838"/>
              <a:ext cx="1466" cy="1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63" name="Line 116"/>
            <p:cNvSpPr>
              <a:spLocks noChangeShapeType="1"/>
            </p:cNvSpPr>
            <p:nvPr/>
          </p:nvSpPr>
          <p:spPr bwMode="auto">
            <a:xfrm>
              <a:off x="3086" y="3011"/>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64" name="Rectangle 117"/>
            <p:cNvSpPr>
              <a:spLocks noChangeArrowheads="1"/>
            </p:cNvSpPr>
            <p:nvPr/>
          </p:nvSpPr>
          <p:spPr bwMode="auto">
            <a:xfrm>
              <a:off x="3086" y="3011"/>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65" name="Line 118"/>
            <p:cNvSpPr>
              <a:spLocks noChangeShapeType="1"/>
            </p:cNvSpPr>
            <p:nvPr/>
          </p:nvSpPr>
          <p:spPr bwMode="auto">
            <a:xfrm>
              <a:off x="3086" y="3183"/>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66" name="Rectangle 119"/>
            <p:cNvSpPr>
              <a:spLocks noChangeArrowheads="1"/>
            </p:cNvSpPr>
            <p:nvPr/>
          </p:nvSpPr>
          <p:spPr bwMode="auto">
            <a:xfrm>
              <a:off x="3086" y="3183"/>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67" name="Line 120"/>
            <p:cNvSpPr>
              <a:spLocks noChangeShapeType="1"/>
            </p:cNvSpPr>
            <p:nvPr/>
          </p:nvSpPr>
          <p:spPr bwMode="auto">
            <a:xfrm>
              <a:off x="3086" y="3355"/>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68" name="Rectangle 121"/>
            <p:cNvSpPr>
              <a:spLocks noChangeArrowheads="1"/>
            </p:cNvSpPr>
            <p:nvPr/>
          </p:nvSpPr>
          <p:spPr bwMode="auto">
            <a:xfrm>
              <a:off x="3086" y="3355"/>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69" name="Line 122"/>
            <p:cNvSpPr>
              <a:spLocks noChangeShapeType="1"/>
            </p:cNvSpPr>
            <p:nvPr/>
          </p:nvSpPr>
          <p:spPr bwMode="auto">
            <a:xfrm>
              <a:off x="3086" y="3700"/>
              <a:ext cx="1466"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70" name="Rectangle 123"/>
            <p:cNvSpPr>
              <a:spLocks noChangeArrowheads="1"/>
            </p:cNvSpPr>
            <p:nvPr/>
          </p:nvSpPr>
          <p:spPr bwMode="auto">
            <a:xfrm>
              <a:off x="3086" y="3700"/>
              <a:ext cx="1466"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206971" name="Group 124"/>
            <p:cNvGrpSpPr>
              <a:grpSpLocks/>
            </p:cNvGrpSpPr>
            <p:nvPr/>
          </p:nvGrpSpPr>
          <p:grpSpPr bwMode="auto">
            <a:xfrm>
              <a:off x="1643" y="1382"/>
              <a:ext cx="1408" cy="340"/>
              <a:chOff x="1643" y="1382"/>
              <a:chExt cx="1408" cy="340"/>
            </a:xfrm>
          </p:grpSpPr>
          <p:sp>
            <p:nvSpPr>
              <p:cNvPr id="206999" name="Line 125"/>
              <p:cNvSpPr>
                <a:spLocks noChangeShapeType="1"/>
              </p:cNvSpPr>
              <p:nvPr/>
            </p:nvSpPr>
            <p:spPr bwMode="auto">
              <a:xfrm>
                <a:off x="1643" y="1382"/>
                <a:ext cx="1314" cy="288"/>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000" name="Freeform 126"/>
              <p:cNvSpPr>
                <a:spLocks noChangeArrowheads="1"/>
              </p:cNvSpPr>
              <p:nvPr/>
            </p:nvSpPr>
            <p:spPr bwMode="auto">
              <a:xfrm>
                <a:off x="2937" y="1617"/>
                <a:ext cx="115" cy="106"/>
              </a:xfrm>
              <a:custGeom>
                <a:avLst/>
                <a:gdLst>
                  <a:gd name="T0" fmla="*/ 0 w 168"/>
                  <a:gd name="T1" fmla="*/ 1 h 154"/>
                  <a:gd name="T2" fmla="*/ 1 w 168"/>
                  <a:gd name="T3" fmla="*/ 1 h 154"/>
                  <a:gd name="T4" fmla="*/ 1 w 168"/>
                  <a:gd name="T5" fmla="*/ 0 h 154"/>
                  <a:gd name="T6" fmla="*/ 0 w 168"/>
                  <a:gd name="T7" fmla="*/ 1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154">
                    <a:moveTo>
                      <a:pt x="0" y="154"/>
                    </a:moveTo>
                    <a:lnTo>
                      <a:pt x="168" y="111"/>
                    </a:lnTo>
                    <a:lnTo>
                      <a:pt x="33" y="0"/>
                    </a:lnTo>
                    <a:lnTo>
                      <a:pt x="0" y="15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6972" name="Group 127"/>
            <p:cNvGrpSpPr>
              <a:grpSpLocks/>
            </p:cNvGrpSpPr>
            <p:nvPr/>
          </p:nvGrpSpPr>
          <p:grpSpPr bwMode="auto">
            <a:xfrm>
              <a:off x="1652" y="1346"/>
              <a:ext cx="1413" cy="387"/>
              <a:chOff x="1652" y="1346"/>
              <a:chExt cx="1413" cy="387"/>
            </a:xfrm>
          </p:grpSpPr>
          <p:sp>
            <p:nvSpPr>
              <p:cNvPr id="206997" name="Line 128"/>
              <p:cNvSpPr>
                <a:spLocks noChangeShapeType="1"/>
              </p:cNvSpPr>
              <p:nvPr/>
            </p:nvSpPr>
            <p:spPr bwMode="auto">
              <a:xfrm flipV="1">
                <a:off x="1652" y="1386"/>
                <a:ext cx="1314" cy="349"/>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98" name="Freeform 129"/>
              <p:cNvSpPr>
                <a:spLocks noChangeArrowheads="1"/>
              </p:cNvSpPr>
              <p:nvPr/>
            </p:nvSpPr>
            <p:spPr bwMode="auto">
              <a:xfrm>
                <a:off x="2947" y="1346"/>
                <a:ext cx="119" cy="106"/>
              </a:xfrm>
              <a:custGeom>
                <a:avLst/>
                <a:gdLst>
                  <a:gd name="T0" fmla="*/ 1 w 173"/>
                  <a:gd name="T1" fmla="*/ 1 h 154"/>
                  <a:gd name="T2" fmla="*/ 1 w 173"/>
                  <a:gd name="T3" fmla="*/ 1 h 154"/>
                  <a:gd name="T4" fmla="*/ 0 w 173"/>
                  <a:gd name="T5" fmla="*/ 0 h 154"/>
                  <a:gd name="T6" fmla="*/ 1 w 173"/>
                  <a:gd name="T7" fmla="*/ 1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154">
                    <a:moveTo>
                      <a:pt x="39" y="154"/>
                    </a:moveTo>
                    <a:lnTo>
                      <a:pt x="173" y="33"/>
                    </a:lnTo>
                    <a:lnTo>
                      <a:pt x="0" y="0"/>
                    </a:lnTo>
                    <a:lnTo>
                      <a:pt x="39" y="15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6973" name="Group 130"/>
            <p:cNvGrpSpPr>
              <a:grpSpLocks/>
            </p:cNvGrpSpPr>
            <p:nvPr/>
          </p:nvGrpSpPr>
          <p:grpSpPr bwMode="auto">
            <a:xfrm>
              <a:off x="1652" y="2018"/>
              <a:ext cx="1412" cy="108"/>
              <a:chOff x="1652" y="2018"/>
              <a:chExt cx="1412" cy="108"/>
            </a:xfrm>
          </p:grpSpPr>
          <p:sp>
            <p:nvSpPr>
              <p:cNvPr id="206995" name="Line 131"/>
              <p:cNvSpPr>
                <a:spLocks noChangeShapeType="1"/>
              </p:cNvSpPr>
              <p:nvPr/>
            </p:nvSpPr>
            <p:spPr bwMode="auto">
              <a:xfrm>
                <a:off x="1652" y="2070"/>
                <a:ext cx="1311" cy="1"/>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96" name="Freeform 132"/>
              <p:cNvSpPr>
                <a:spLocks noChangeArrowheads="1"/>
              </p:cNvSpPr>
              <p:nvPr/>
            </p:nvSpPr>
            <p:spPr bwMode="auto">
              <a:xfrm>
                <a:off x="2957" y="2018"/>
                <a:ext cx="108" cy="109"/>
              </a:xfrm>
              <a:custGeom>
                <a:avLst/>
                <a:gdLst>
                  <a:gd name="T0" fmla="*/ 0 w 158"/>
                  <a:gd name="T1" fmla="*/ 1 h 159"/>
                  <a:gd name="T2" fmla="*/ 1 w 158"/>
                  <a:gd name="T3" fmla="*/ 1 h 159"/>
                  <a:gd name="T4" fmla="*/ 0 w 158"/>
                  <a:gd name="T5" fmla="*/ 0 h 159"/>
                  <a:gd name="T6" fmla="*/ 0 w 158"/>
                  <a:gd name="T7" fmla="*/ 1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159">
                    <a:moveTo>
                      <a:pt x="0" y="159"/>
                    </a:moveTo>
                    <a:lnTo>
                      <a:pt x="158" y="77"/>
                    </a:lnTo>
                    <a:lnTo>
                      <a:pt x="0" y="0"/>
                    </a:lnTo>
                    <a:lnTo>
                      <a:pt x="0" y="15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6974" name="Group 133"/>
            <p:cNvGrpSpPr>
              <a:grpSpLocks/>
            </p:cNvGrpSpPr>
            <p:nvPr/>
          </p:nvGrpSpPr>
          <p:grpSpPr bwMode="auto">
            <a:xfrm>
              <a:off x="1652" y="2349"/>
              <a:ext cx="1400" cy="108"/>
              <a:chOff x="1652" y="2349"/>
              <a:chExt cx="1400" cy="108"/>
            </a:xfrm>
          </p:grpSpPr>
          <p:sp>
            <p:nvSpPr>
              <p:cNvPr id="206993" name="Line 134"/>
              <p:cNvSpPr>
                <a:spLocks noChangeShapeType="1"/>
              </p:cNvSpPr>
              <p:nvPr/>
            </p:nvSpPr>
            <p:spPr bwMode="auto">
              <a:xfrm>
                <a:off x="1652" y="2402"/>
                <a:ext cx="1301" cy="1"/>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94" name="Freeform 135"/>
              <p:cNvSpPr>
                <a:spLocks noChangeArrowheads="1"/>
              </p:cNvSpPr>
              <p:nvPr/>
            </p:nvSpPr>
            <p:spPr bwMode="auto">
              <a:xfrm>
                <a:off x="2947" y="2349"/>
                <a:ext cx="106" cy="109"/>
              </a:xfrm>
              <a:custGeom>
                <a:avLst/>
                <a:gdLst>
                  <a:gd name="T0" fmla="*/ 0 w 154"/>
                  <a:gd name="T1" fmla="*/ 1 h 158"/>
                  <a:gd name="T2" fmla="*/ 1 w 154"/>
                  <a:gd name="T3" fmla="*/ 1 h 158"/>
                  <a:gd name="T4" fmla="*/ 0 w 154"/>
                  <a:gd name="T5" fmla="*/ 0 h 158"/>
                  <a:gd name="T6" fmla="*/ 0 w 154"/>
                  <a:gd name="T7" fmla="*/ 1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 h="158">
                    <a:moveTo>
                      <a:pt x="0" y="158"/>
                    </a:moveTo>
                    <a:lnTo>
                      <a:pt x="154" y="77"/>
                    </a:lnTo>
                    <a:lnTo>
                      <a:pt x="0" y="0"/>
                    </a:lnTo>
                    <a:lnTo>
                      <a:pt x="0" y="15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6975" name="Group 136"/>
            <p:cNvGrpSpPr>
              <a:grpSpLocks/>
            </p:cNvGrpSpPr>
            <p:nvPr/>
          </p:nvGrpSpPr>
          <p:grpSpPr bwMode="auto">
            <a:xfrm>
              <a:off x="1652" y="2706"/>
              <a:ext cx="1412" cy="108"/>
              <a:chOff x="1652" y="2706"/>
              <a:chExt cx="1412" cy="108"/>
            </a:xfrm>
          </p:grpSpPr>
          <p:sp>
            <p:nvSpPr>
              <p:cNvPr id="206991" name="Line 137"/>
              <p:cNvSpPr>
                <a:spLocks noChangeShapeType="1"/>
              </p:cNvSpPr>
              <p:nvPr/>
            </p:nvSpPr>
            <p:spPr bwMode="auto">
              <a:xfrm>
                <a:off x="1652" y="2759"/>
                <a:ext cx="1311" cy="1"/>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92" name="Freeform 138"/>
              <p:cNvSpPr>
                <a:spLocks noChangeArrowheads="1"/>
              </p:cNvSpPr>
              <p:nvPr/>
            </p:nvSpPr>
            <p:spPr bwMode="auto">
              <a:xfrm>
                <a:off x="2957" y="2706"/>
                <a:ext cx="108" cy="109"/>
              </a:xfrm>
              <a:custGeom>
                <a:avLst/>
                <a:gdLst>
                  <a:gd name="T0" fmla="*/ 0 w 158"/>
                  <a:gd name="T1" fmla="*/ 1 h 159"/>
                  <a:gd name="T2" fmla="*/ 1 w 158"/>
                  <a:gd name="T3" fmla="*/ 1 h 159"/>
                  <a:gd name="T4" fmla="*/ 0 w 158"/>
                  <a:gd name="T5" fmla="*/ 0 h 159"/>
                  <a:gd name="T6" fmla="*/ 0 w 158"/>
                  <a:gd name="T7" fmla="*/ 1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159">
                    <a:moveTo>
                      <a:pt x="0" y="159"/>
                    </a:moveTo>
                    <a:lnTo>
                      <a:pt x="158" y="77"/>
                    </a:lnTo>
                    <a:lnTo>
                      <a:pt x="0" y="0"/>
                    </a:lnTo>
                    <a:lnTo>
                      <a:pt x="0" y="15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6976" name="Group 139"/>
            <p:cNvGrpSpPr>
              <a:grpSpLocks/>
            </p:cNvGrpSpPr>
            <p:nvPr/>
          </p:nvGrpSpPr>
          <p:grpSpPr bwMode="auto">
            <a:xfrm>
              <a:off x="1652" y="3037"/>
              <a:ext cx="1392" cy="108"/>
              <a:chOff x="1652" y="3037"/>
              <a:chExt cx="1392" cy="108"/>
            </a:xfrm>
          </p:grpSpPr>
          <p:sp>
            <p:nvSpPr>
              <p:cNvPr id="206989" name="Line 140"/>
              <p:cNvSpPr>
                <a:spLocks noChangeShapeType="1"/>
              </p:cNvSpPr>
              <p:nvPr/>
            </p:nvSpPr>
            <p:spPr bwMode="auto">
              <a:xfrm>
                <a:off x="1652" y="3090"/>
                <a:ext cx="1291" cy="1"/>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90" name="Freeform 141"/>
              <p:cNvSpPr>
                <a:spLocks noChangeArrowheads="1"/>
              </p:cNvSpPr>
              <p:nvPr/>
            </p:nvSpPr>
            <p:spPr bwMode="auto">
              <a:xfrm>
                <a:off x="2937" y="3037"/>
                <a:ext cx="108" cy="109"/>
              </a:xfrm>
              <a:custGeom>
                <a:avLst/>
                <a:gdLst>
                  <a:gd name="T0" fmla="*/ 0 w 158"/>
                  <a:gd name="T1" fmla="*/ 1 h 159"/>
                  <a:gd name="T2" fmla="*/ 1 w 158"/>
                  <a:gd name="T3" fmla="*/ 1 h 159"/>
                  <a:gd name="T4" fmla="*/ 0 w 158"/>
                  <a:gd name="T5" fmla="*/ 0 h 159"/>
                  <a:gd name="T6" fmla="*/ 0 w 158"/>
                  <a:gd name="T7" fmla="*/ 1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159">
                    <a:moveTo>
                      <a:pt x="0" y="159"/>
                    </a:moveTo>
                    <a:lnTo>
                      <a:pt x="158" y="77"/>
                    </a:lnTo>
                    <a:lnTo>
                      <a:pt x="0" y="0"/>
                    </a:lnTo>
                    <a:lnTo>
                      <a:pt x="0" y="15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6977" name="Group 142"/>
            <p:cNvGrpSpPr>
              <a:grpSpLocks/>
            </p:cNvGrpSpPr>
            <p:nvPr/>
          </p:nvGrpSpPr>
          <p:grpSpPr bwMode="auto">
            <a:xfrm>
              <a:off x="1652" y="3103"/>
              <a:ext cx="1400" cy="426"/>
              <a:chOff x="1652" y="3103"/>
              <a:chExt cx="1400" cy="426"/>
            </a:xfrm>
          </p:grpSpPr>
          <p:sp>
            <p:nvSpPr>
              <p:cNvPr id="206987" name="Line 143"/>
              <p:cNvSpPr>
                <a:spLocks noChangeShapeType="1"/>
              </p:cNvSpPr>
              <p:nvPr/>
            </p:nvSpPr>
            <p:spPr bwMode="auto">
              <a:xfrm>
                <a:off x="1652" y="3103"/>
                <a:ext cx="1305" cy="374"/>
              </a:xfrm>
              <a:prstGeom prst="line">
                <a:avLst/>
              </a:prstGeom>
              <a:noFill/>
              <a:ln w="90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6988" name="Freeform 144"/>
              <p:cNvSpPr>
                <a:spLocks noChangeArrowheads="1"/>
              </p:cNvSpPr>
              <p:nvPr/>
            </p:nvSpPr>
            <p:spPr bwMode="auto">
              <a:xfrm>
                <a:off x="2934" y="3427"/>
                <a:ext cx="119" cy="103"/>
              </a:xfrm>
              <a:custGeom>
                <a:avLst/>
                <a:gdLst>
                  <a:gd name="T0" fmla="*/ 0 w 173"/>
                  <a:gd name="T1" fmla="*/ 1 h 149"/>
                  <a:gd name="T2" fmla="*/ 1 w 173"/>
                  <a:gd name="T3" fmla="*/ 1 h 149"/>
                  <a:gd name="T4" fmla="*/ 1 w 173"/>
                  <a:gd name="T5" fmla="*/ 0 h 149"/>
                  <a:gd name="T6" fmla="*/ 0 w 173"/>
                  <a:gd name="T7" fmla="*/ 1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149">
                    <a:moveTo>
                      <a:pt x="0" y="149"/>
                    </a:moveTo>
                    <a:lnTo>
                      <a:pt x="173" y="116"/>
                    </a:lnTo>
                    <a:lnTo>
                      <a:pt x="48" y="0"/>
                    </a:lnTo>
                    <a:lnTo>
                      <a:pt x="0" y="14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sp>
          <p:nvSpPr>
            <p:cNvPr id="206978" name="Rectangle 145"/>
            <p:cNvSpPr>
              <a:spLocks noChangeArrowheads="1"/>
            </p:cNvSpPr>
            <p:nvPr/>
          </p:nvSpPr>
          <p:spPr bwMode="auto">
            <a:xfrm>
              <a:off x="1838" y="2918"/>
              <a:ext cx="799"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79" name="Rectangle 146"/>
            <p:cNvSpPr>
              <a:spLocks noChangeArrowheads="1"/>
            </p:cNvSpPr>
            <p:nvPr/>
          </p:nvSpPr>
          <p:spPr bwMode="auto">
            <a:xfrm>
              <a:off x="1890" y="2934"/>
              <a:ext cx="392" cy="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800">
                  <a:solidFill>
                    <a:srgbClr val="000000"/>
                  </a:solidFill>
                  <a:latin typeface="Times New Roman" pitchFamily="18" charset="0"/>
                </a:rPr>
                <a:t>verbální aspekt</a:t>
              </a:r>
            </a:p>
          </p:txBody>
        </p:sp>
        <p:sp>
          <p:nvSpPr>
            <p:cNvPr id="206980" name="Rectangle 147"/>
            <p:cNvSpPr>
              <a:spLocks noChangeArrowheads="1"/>
            </p:cNvSpPr>
            <p:nvPr/>
          </p:nvSpPr>
          <p:spPr bwMode="auto">
            <a:xfrm>
              <a:off x="1705" y="3415"/>
              <a:ext cx="997"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81" name="Rectangle 148"/>
            <p:cNvSpPr>
              <a:spLocks noChangeArrowheads="1"/>
            </p:cNvSpPr>
            <p:nvPr/>
          </p:nvSpPr>
          <p:spPr bwMode="auto">
            <a:xfrm>
              <a:off x="1762" y="3432"/>
              <a:ext cx="496" cy="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spcBef>
                  <a:spcPts val="600"/>
                </a:spcBef>
                <a:buClr>
                  <a:schemeClr val="accent1"/>
                </a:buClr>
                <a:buSzPct val="70000"/>
                <a:buFont typeface="Wingdings" pitchFamily="2" charset="2"/>
                <a:buChar char=""/>
                <a:tabLst>
                  <a:tab pos="7239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800">
                  <a:solidFill>
                    <a:srgbClr val="000000"/>
                  </a:solidFill>
                  <a:latin typeface="Times New Roman" pitchFamily="18" charset="0"/>
                </a:rPr>
                <a:t>substantivní aspekt</a:t>
              </a:r>
            </a:p>
          </p:txBody>
        </p:sp>
        <p:sp>
          <p:nvSpPr>
            <p:cNvPr id="206982" name="Freeform 149"/>
            <p:cNvSpPr>
              <a:spLocks noChangeArrowheads="1"/>
            </p:cNvSpPr>
            <p:nvPr/>
          </p:nvSpPr>
          <p:spPr bwMode="auto">
            <a:xfrm>
              <a:off x="4614" y="1368"/>
              <a:ext cx="161" cy="1735"/>
            </a:xfrm>
            <a:custGeom>
              <a:avLst/>
              <a:gdLst>
                <a:gd name="T0" fmla="*/ 0 w 235"/>
                <a:gd name="T1" fmla="*/ 0 h 2520"/>
                <a:gd name="T2" fmla="*/ 1 w 235"/>
                <a:gd name="T3" fmla="*/ 1 h 2520"/>
                <a:gd name="T4" fmla="*/ 1 w 235"/>
                <a:gd name="T5" fmla="*/ 1 h 2520"/>
                <a:gd name="T6" fmla="*/ 1 w 235"/>
                <a:gd name="T7" fmla="*/ 1 h 2520"/>
                <a:gd name="T8" fmla="*/ 1 w 235"/>
                <a:gd name="T9" fmla="*/ 1 h 2520"/>
                <a:gd name="T10" fmla="*/ 1 w 235"/>
                <a:gd name="T11" fmla="*/ 1 h 2520"/>
                <a:gd name="T12" fmla="*/ 1 w 235"/>
                <a:gd name="T13" fmla="*/ 1 h 2520"/>
                <a:gd name="T14" fmla="*/ 1 w 235"/>
                <a:gd name="T15" fmla="*/ 1 h 2520"/>
                <a:gd name="T16" fmla="*/ 1 w 235"/>
                <a:gd name="T17" fmla="*/ 1 h 2520"/>
                <a:gd name="T18" fmla="*/ 1 w 235"/>
                <a:gd name="T19" fmla="*/ 1 h 2520"/>
                <a:gd name="T20" fmla="*/ 1 w 235"/>
                <a:gd name="T21" fmla="*/ 1 h 2520"/>
                <a:gd name="T22" fmla="*/ 1 w 235"/>
                <a:gd name="T23" fmla="*/ 1 h 2520"/>
                <a:gd name="T24" fmla="*/ 1 w 235"/>
                <a:gd name="T25" fmla="*/ 1 h 2520"/>
                <a:gd name="T26" fmla="*/ 1 w 235"/>
                <a:gd name="T27" fmla="*/ 1 h 2520"/>
                <a:gd name="T28" fmla="*/ 1 w 235"/>
                <a:gd name="T29" fmla="*/ 1 h 2520"/>
                <a:gd name="T30" fmla="*/ 1 w 235"/>
                <a:gd name="T31" fmla="*/ 1 h 2520"/>
                <a:gd name="T32" fmla="*/ 1 w 235"/>
                <a:gd name="T33" fmla="*/ 1 h 2520"/>
                <a:gd name="T34" fmla="*/ 1 w 235"/>
                <a:gd name="T35" fmla="*/ 1 h 2520"/>
                <a:gd name="T36" fmla="*/ 1 w 235"/>
                <a:gd name="T37" fmla="*/ 1 h 2520"/>
                <a:gd name="T38" fmla="*/ 1 w 235"/>
                <a:gd name="T39" fmla="*/ 1 h 2520"/>
                <a:gd name="T40" fmla="*/ 1 w 235"/>
                <a:gd name="T41" fmla="*/ 1 h 2520"/>
                <a:gd name="T42" fmla="*/ 1 w 235"/>
                <a:gd name="T43" fmla="*/ 2 h 2520"/>
                <a:gd name="T44" fmla="*/ 1 w 235"/>
                <a:gd name="T45" fmla="*/ 2 h 2520"/>
                <a:gd name="T46" fmla="*/ 1 w 235"/>
                <a:gd name="T47" fmla="*/ 2 h 2520"/>
                <a:gd name="T48" fmla="*/ 1 w 235"/>
                <a:gd name="T49" fmla="*/ 2 h 2520"/>
                <a:gd name="T50" fmla="*/ 1 w 235"/>
                <a:gd name="T51" fmla="*/ 3 h 2520"/>
                <a:gd name="T52" fmla="*/ 1 w 235"/>
                <a:gd name="T53" fmla="*/ 3 h 2520"/>
                <a:gd name="T54" fmla="*/ 1 w 235"/>
                <a:gd name="T55" fmla="*/ 3 h 2520"/>
                <a:gd name="T56" fmla="*/ 1 w 235"/>
                <a:gd name="T57" fmla="*/ 3 h 2520"/>
                <a:gd name="T58" fmla="*/ 1 w 235"/>
                <a:gd name="T59" fmla="*/ 3 h 2520"/>
                <a:gd name="T60" fmla="*/ 1 w 235"/>
                <a:gd name="T61" fmla="*/ 3 h 2520"/>
                <a:gd name="T62" fmla="*/ 1 w 235"/>
                <a:gd name="T63" fmla="*/ 3 h 2520"/>
                <a:gd name="T64" fmla="*/ 0 w 235"/>
                <a:gd name="T65" fmla="*/ 3 h 2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5" h="2520">
                  <a:moveTo>
                    <a:pt x="0" y="0"/>
                  </a:moveTo>
                  <a:lnTo>
                    <a:pt x="24" y="5"/>
                  </a:lnTo>
                  <a:lnTo>
                    <a:pt x="48" y="20"/>
                  </a:lnTo>
                  <a:lnTo>
                    <a:pt x="67" y="39"/>
                  </a:lnTo>
                  <a:lnTo>
                    <a:pt x="82" y="63"/>
                  </a:lnTo>
                  <a:lnTo>
                    <a:pt x="96" y="97"/>
                  </a:lnTo>
                  <a:lnTo>
                    <a:pt x="106" y="130"/>
                  </a:lnTo>
                  <a:lnTo>
                    <a:pt x="115" y="212"/>
                  </a:lnTo>
                  <a:lnTo>
                    <a:pt x="115" y="1049"/>
                  </a:lnTo>
                  <a:lnTo>
                    <a:pt x="120" y="1092"/>
                  </a:lnTo>
                  <a:lnTo>
                    <a:pt x="125" y="1130"/>
                  </a:lnTo>
                  <a:lnTo>
                    <a:pt x="134" y="1169"/>
                  </a:lnTo>
                  <a:lnTo>
                    <a:pt x="149" y="1198"/>
                  </a:lnTo>
                  <a:lnTo>
                    <a:pt x="168" y="1222"/>
                  </a:lnTo>
                  <a:lnTo>
                    <a:pt x="187" y="1246"/>
                  </a:lnTo>
                  <a:lnTo>
                    <a:pt x="211" y="1256"/>
                  </a:lnTo>
                  <a:lnTo>
                    <a:pt x="235" y="1260"/>
                  </a:lnTo>
                  <a:lnTo>
                    <a:pt x="211" y="1265"/>
                  </a:lnTo>
                  <a:lnTo>
                    <a:pt x="187" y="1280"/>
                  </a:lnTo>
                  <a:lnTo>
                    <a:pt x="168" y="1299"/>
                  </a:lnTo>
                  <a:lnTo>
                    <a:pt x="149" y="1323"/>
                  </a:lnTo>
                  <a:lnTo>
                    <a:pt x="134" y="1356"/>
                  </a:lnTo>
                  <a:lnTo>
                    <a:pt x="125" y="1390"/>
                  </a:lnTo>
                  <a:lnTo>
                    <a:pt x="120" y="1429"/>
                  </a:lnTo>
                  <a:lnTo>
                    <a:pt x="115" y="1472"/>
                  </a:lnTo>
                  <a:lnTo>
                    <a:pt x="115" y="2309"/>
                  </a:lnTo>
                  <a:lnTo>
                    <a:pt x="106" y="2390"/>
                  </a:lnTo>
                  <a:lnTo>
                    <a:pt x="96" y="2429"/>
                  </a:lnTo>
                  <a:lnTo>
                    <a:pt x="82" y="2458"/>
                  </a:lnTo>
                  <a:lnTo>
                    <a:pt x="67" y="2482"/>
                  </a:lnTo>
                  <a:lnTo>
                    <a:pt x="48" y="2506"/>
                  </a:lnTo>
                  <a:lnTo>
                    <a:pt x="24" y="2515"/>
                  </a:lnTo>
                  <a:lnTo>
                    <a:pt x="0" y="2520"/>
                  </a:lnTo>
                </a:path>
              </a:pathLst>
            </a:custGeom>
            <a:noFill/>
            <a:ln w="90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6983" name="Rectangle 150"/>
            <p:cNvSpPr>
              <a:spLocks noChangeArrowheads="1"/>
            </p:cNvSpPr>
            <p:nvPr/>
          </p:nvSpPr>
          <p:spPr bwMode="auto">
            <a:xfrm>
              <a:off x="4865" y="1938"/>
              <a:ext cx="842" cy="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06984" name="Rectangle 151"/>
            <p:cNvSpPr>
              <a:spLocks noChangeArrowheads="1"/>
            </p:cNvSpPr>
            <p:nvPr/>
          </p:nvSpPr>
          <p:spPr bwMode="auto">
            <a:xfrm>
              <a:off x="4917" y="1955"/>
              <a:ext cx="350"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dimenze </a:t>
              </a:r>
            </a:p>
          </p:txBody>
        </p:sp>
        <p:sp>
          <p:nvSpPr>
            <p:cNvPr id="206985" name="Rectangle 152"/>
            <p:cNvSpPr>
              <a:spLocks noChangeArrowheads="1"/>
            </p:cNvSpPr>
            <p:nvPr/>
          </p:nvSpPr>
          <p:spPr bwMode="auto">
            <a:xfrm>
              <a:off x="4907" y="2127"/>
              <a:ext cx="491"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spcBef>
                  <a:spcPts val="600"/>
                </a:spcBef>
                <a:buClr>
                  <a:schemeClr val="accent1"/>
                </a:buClr>
                <a:buSzPct val="70000"/>
                <a:buFont typeface="Wingdings" pitchFamily="2" charset="2"/>
                <a:buChar char=""/>
                <a:tabLst>
                  <a:tab pos="7239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200">
                  <a:solidFill>
                    <a:srgbClr val="000000"/>
                  </a:solidFill>
                  <a:latin typeface="Times New Roman" pitchFamily="18" charset="0"/>
                </a:rPr>
                <a:t>kognitivního</a:t>
              </a:r>
            </a:p>
          </p:txBody>
        </p:sp>
        <p:sp>
          <p:nvSpPr>
            <p:cNvPr id="206986" name="Rectangle 153"/>
            <p:cNvSpPr>
              <a:spLocks noChangeArrowheads="1"/>
            </p:cNvSpPr>
            <p:nvPr/>
          </p:nvSpPr>
          <p:spPr bwMode="auto">
            <a:xfrm>
              <a:off x="4919" y="2299"/>
              <a:ext cx="29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cs-CZ" altLang="cs-CZ" sz="1200">
                  <a:solidFill>
                    <a:srgbClr val="000000"/>
                  </a:solidFill>
                  <a:latin typeface="Times New Roman" pitchFamily="18" charset="0"/>
                </a:rPr>
                <a:t>procesu</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250825" y="188913"/>
            <a:ext cx="1871663" cy="7413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9pPr>
          </a:lstStyle>
          <a:p>
            <a:pPr algn="ctr" eaLnBrk="1" hangingPunct="1">
              <a:spcBef>
                <a:spcPct val="0"/>
              </a:spcBef>
              <a:buClr>
                <a:srgbClr val="000000"/>
              </a:buClr>
              <a:buSzPct val="100000"/>
              <a:buFont typeface="Times New Roman" pitchFamily="18" charset="0"/>
              <a:buNone/>
            </a:pPr>
            <a:r>
              <a:rPr lang="cs-CZ" altLang="cs-CZ" sz="2000" b="1">
                <a:solidFill>
                  <a:srgbClr val="000000"/>
                </a:solidFill>
                <a:latin typeface="Times New Roman" pitchFamily="18" charset="0"/>
              </a:rPr>
              <a:t>HODNOCENÍ</a:t>
            </a:r>
          </a:p>
        </p:txBody>
      </p:sp>
      <p:sp>
        <p:nvSpPr>
          <p:cNvPr id="207875" name="Text Box 3"/>
          <p:cNvSpPr txBox="1">
            <a:spLocks noChangeArrowheads="1"/>
          </p:cNvSpPr>
          <p:nvPr/>
        </p:nvSpPr>
        <p:spPr bwMode="auto">
          <a:xfrm>
            <a:off x="250825" y="1136650"/>
            <a:ext cx="1871663" cy="931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9pPr>
          </a:lstStyle>
          <a:p>
            <a:pPr algn="ctr" eaLnBrk="1" hangingPunct="1">
              <a:spcBef>
                <a:spcPct val="0"/>
              </a:spcBef>
              <a:buClr>
                <a:srgbClr val="000000"/>
              </a:buClr>
              <a:buSzPct val="100000"/>
              <a:buFont typeface="Times New Roman" pitchFamily="18" charset="0"/>
              <a:buNone/>
            </a:pPr>
            <a:r>
              <a:rPr lang="cs-CZ" altLang="cs-CZ" sz="2000" b="1">
                <a:solidFill>
                  <a:srgbClr val="000000"/>
                </a:solidFill>
                <a:latin typeface="Times New Roman" pitchFamily="18" charset="0"/>
              </a:rPr>
              <a:t>SYNTÉZA</a:t>
            </a:r>
          </a:p>
        </p:txBody>
      </p:sp>
      <p:sp>
        <p:nvSpPr>
          <p:cNvPr id="207876" name="Text Box 4"/>
          <p:cNvSpPr txBox="1">
            <a:spLocks noChangeArrowheads="1"/>
          </p:cNvSpPr>
          <p:nvPr/>
        </p:nvSpPr>
        <p:spPr bwMode="auto">
          <a:xfrm>
            <a:off x="250825" y="2274888"/>
            <a:ext cx="1871663" cy="930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9pPr>
          </a:lstStyle>
          <a:p>
            <a:pPr algn="ctr" eaLnBrk="1" hangingPunct="1">
              <a:spcBef>
                <a:spcPct val="0"/>
              </a:spcBef>
              <a:buClr>
                <a:srgbClr val="000000"/>
              </a:buClr>
              <a:buSzPct val="100000"/>
              <a:buFont typeface="Times New Roman" pitchFamily="18" charset="0"/>
              <a:buNone/>
            </a:pPr>
            <a:r>
              <a:rPr lang="cs-CZ" altLang="cs-CZ" sz="2000" b="1">
                <a:solidFill>
                  <a:srgbClr val="000000"/>
                </a:solidFill>
                <a:latin typeface="Times New Roman" pitchFamily="18" charset="0"/>
              </a:rPr>
              <a:t>ANALÝZA</a:t>
            </a:r>
          </a:p>
        </p:txBody>
      </p:sp>
      <p:sp>
        <p:nvSpPr>
          <p:cNvPr id="207877" name="Text Box 5"/>
          <p:cNvSpPr txBox="1">
            <a:spLocks noChangeArrowheads="1"/>
          </p:cNvSpPr>
          <p:nvPr/>
        </p:nvSpPr>
        <p:spPr bwMode="auto">
          <a:xfrm>
            <a:off x="250825" y="3411538"/>
            <a:ext cx="1871663" cy="930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9pPr>
          </a:lstStyle>
          <a:p>
            <a:pPr algn="ctr" eaLnBrk="1" hangingPunct="1">
              <a:spcBef>
                <a:spcPct val="0"/>
              </a:spcBef>
              <a:buClr>
                <a:srgbClr val="000000"/>
              </a:buClr>
              <a:buSzPct val="100000"/>
              <a:buFont typeface="Times New Roman" pitchFamily="18" charset="0"/>
              <a:buNone/>
            </a:pPr>
            <a:r>
              <a:rPr lang="cs-CZ" altLang="cs-CZ" sz="2000" b="1">
                <a:solidFill>
                  <a:srgbClr val="000000"/>
                </a:solidFill>
                <a:latin typeface="Times New Roman" pitchFamily="18" charset="0"/>
              </a:rPr>
              <a:t>APLIKACE</a:t>
            </a:r>
          </a:p>
        </p:txBody>
      </p:sp>
      <p:sp>
        <p:nvSpPr>
          <p:cNvPr id="207878" name="Text Box 6"/>
          <p:cNvSpPr txBox="1">
            <a:spLocks noChangeArrowheads="1"/>
          </p:cNvSpPr>
          <p:nvPr/>
        </p:nvSpPr>
        <p:spPr bwMode="auto">
          <a:xfrm>
            <a:off x="250825" y="4549775"/>
            <a:ext cx="1871663" cy="930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9pPr>
          </a:lstStyle>
          <a:p>
            <a:pPr algn="ctr" eaLnBrk="1" hangingPunct="1">
              <a:spcBef>
                <a:spcPct val="0"/>
              </a:spcBef>
              <a:buClr>
                <a:srgbClr val="000000"/>
              </a:buClr>
              <a:buSzPct val="100000"/>
              <a:buFont typeface="Times New Roman" pitchFamily="18" charset="0"/>
              <a:buNone/>
            </a:pPr>
            <a:r>
              <a:rPr lang="cs-CZ" altLang="cs-CZ" sz="2000" b="1">
                <a:solidFill>
                  <a:srgbClr val="000000"/>
                </a:solidFill>
                <a:latin typeface="Times New Roman" pitchFamily="18" charset="0"/>
              </a:rPr>
              <a:t>POCHOPENÍ</a:t>
            </a:r>
          </a:p>
        </p:txBody>
      </p:sp>
      <p:sp>
        <p:nvSpPr>
          <p:cNvPr id="207879" name="Text Box 7"/>
          <p:cNvSpPr txBox="1">
            <a:spLocks noChangeArrowheads="1"/>
          </p:cNvSpPr>
          <p:nvPr/>
        </p:nvSpPr>
        <p:spPr bwMode="auto">
          <a:xfrm>
            <a:off x="250825" y="5686425"/>
            <a:ext cx="1871663" cy="11715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Lst>
              <a:defRPr sz="1600">
                <a:solidFill>
                  <a:schemeClr val="tx1"/>
                </a:solidFill>
                <a:latin typeface="Century Schoolbook"/>
              </a:defRPr>
            </a:lvl9pPr>
          </a:lstStyle>
          <a:p>
            <a:pPr algn="ctr" eaLnBrk="1" hangingPunct="1">
              <a:spcBef>
                <a:spcPct val="0"/>
              </a:spcBef>
              <a:buClr>
                <a:srgbClr val="000000"/>
              </a:buClr>
              <a:buSzPct val="100000"/>
              <a:buFont typeface="Times New Roman" pitchFamily="18" charset="0"/>
              <a:buNone/>
            </a:pPr>
            <a:r>
              <a:rPr lang="cs-CZ" altLang="cs-CZ" sz="2000" b="1">
                <a:solidFill>
                  <a:srgbClr val="000000"/>
                </a:solidFill>
                <a:latin typeface="Times New Roman" pitchFamily="18" charset="0"/>
              </a:rPr>
              <a:t>ZNALOST</a:t>
            </a:r>
          </a:p>
        </p:txBody>
      </p:sp>
      <p:sp>
        <p:nvSpPr>
          <p:cNvPr id="207880" name="Text Box 8"/>
          <p:cNvSpPr txBox="1">
            <a:spLocks noChangeArrowheads="1"/>
          </p:cNvSpPr>
          <p:nvPr/>
        </p:nvSpPr>
        <p:spPr bwMode="auto">
          <a:xfrm>
            <a:off x="2555875" y="188913"/>
            <a:ext cx="3311525" cy="67468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 pos="28956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 pos="28956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400">
                <a:solidFill>
                  <a:srgbClr val="000000"/>
                </a:solidFill>
                <a:latin typeface="Times New Roman" pitchFamily="18" charset="0"/>
              </a:rPr>
              <a:t>Prozkoumejte všechny části koncepce (pojetí), a proveďte zhodnocení nebo posouzení. Posouzení významu problému.</a:t>
            </a:r>
          </a:p>
        </p:txBody>
      </p:sp>
      <p:sp>
        <p:nvSpPr>
          <p:cNvPr id="207881" name="Text Box 9"/>
          <p:cNvSpPr txBox="1">
            <a:spLocks noChangeArrowheads="1"/>
          </p:cNvSpPr>
          <p:nvPr/>
        </p:nvSpPr>
        <p:spPr bwMode="auto">
          <a:xfrm>
            <a:off x="2555875" y="1052513"/>
            <a:ext cx="3311525" cy="100806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 pos="28956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 pos="28956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500">
                <a:solidFill>
                  <a:srgbClr val="000000"/>
                </a:solidFill>
                <a:latin typeface="Times New Roman" pitchFamily="18" charset="0"/>
              </a:rPr>
              <a:t>Zkombinujte nové pojetí s tím, co už víte, a vytvořte novou úroveň znalosti. Sestavte, navrhněte, znovu uspořádejte, naplánujte.</a:t>
            </a:r>
          </a:p>
        </p:txBody>
      </p:sp>
      <p:sp>
        <p:nvSpPr>
          <p:cNvPr id="207882" name="Text Box 10"/>
          <p:cNvSpPr txBox="1">
            <a:spLocks noChangeArrowheads="1"/>
          </p:cNvSpPr>
          <p:nvPr/>
        </p:nvSpPr>
        <p:spPr bwMode="auto">
          <a:xfrm>
            <a:off x="2555875" y="2276475"/>
            <a:ext cx="3311525" cy="93662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 pos="28956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 pos="28956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Rozdělte novou koncepci na části a pochopte vzájemné vztahy. Porovnejte, postavte do kontrastu, analyzujte, identifikujte. Rozpoznejte typové vzory.</a:t>
            </a:r>
          </a:p>
          <a:p>
            <a:pPr eaLnBrk="1" hangingPunct="1">
              <a:spcBef>
                <a:spcPct val="0"/>
              </a:spcBef>
              <a:buClr>
                <a:srgbClr val="000000"/>
              </a:buClr>
              <a:buSzPct val="100000"/>
              <a:buFont typeface="Times New Roman" pitchFamily="18" charset="0"/>
              <a:buNone/>
            </a:pPr>
            <a:endParaRPr lang="cs-CZ" altLang="cs-CZ" sz="1300">
              <a:solidFill>
                <a:srgbClr val="000000"/>
              </a:solidFill>
              <a:latin typeface="Times New Roman" pitchFamily="18" charset="0"/>
            </a:endParaRPr>
          </a:p>
        </p:txBody>
      </p:sp>
      <p:sp>
        <p:nvSpPr>
          <p:cNvPr id="207883" name="Text Box 11"/>
          <p:cNvSpPr txBox="1">
            <a:spLocks noChangeArrowheads="1"/>
          </p:cNvSpPr>
          <p:nvPr/>
        </p:nvSpPr>
        <p:spPr bwMode="auto">
          <a:xfrm>
            <a:off x="2555875" y="3429000"/>
            <a:ext cx="3311525" cy="93662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 pos="28956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 pos="28956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500">
                <a:solidFill>
                  <a:srgbClr val="000000"/>
                </a:solidFill>
                <a:latin typeface="Times New Roman" pitchFamily="18" charset="0"/>
              </a:rPr>
              <a:t>Použijte novou koncepci k řešení problémů. Aplikujte tuto koncepci v nové situaci, odlišné od té, kterou jste právě studoval(a).</a:t>
            </a:r>
          </a:p>
        </p:txBody>
      </p:sp>
      <p:sp>
        <p:nvSpPr>
          <p:cNvPr id="207884" name="Text Box 12"/>
          <p:cNvSpPr txBox="1">
            <a:spLocks noChangeArrowheads="1"/>
          </p:cNvSpPr>
          <p:nvPr/>
        </p:nvSpPr>
        <p:spPr bwMode="auto">
          <a:xfrm>
            <a:off x="2555875" y="4581525"/>
            <a:ext cx="3311525" cy="93503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 pos="28956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 pos="28956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500">
                <a:solidFill>
                  <a:srgbClr val="000000"/>
                </a:solidFill>
                <a:latin typeface="Times New Roman" pitchFamily="18" charset="0"/>
              </a:rPr>
              <a:t>Vysvětlete nebo formulujte vlastními slovy. Přeložte a interpretujte.</a:t>
            </a:r>
          </a:p>
          <a:p>
            <a:pPr eaLnBrk="1" hangingPunct="1">
              <a:spcBef>
                <a:spcPct val="0"/>
              </a:spcBef>
              <a:buClr>
                <a:srgbClr val="000000"/>
              </a:buClr>
              <a:buSzPct val="100000"/>
              <a:buFont typeface="Times New Roman" pitchFamily="18" charset="0"/>
              <a:buNone/>
            </a:pPr>
            <a:r>
              <a:rPr lang="cs-CZ" altLang="cs-CZ" sz="1500">
                <a:solidFill>
                  <a:srgbClr val="000000"/>
                </a:solidFill>
                <a:latin typeface="Times New Roman" pitchFamily="18" charset="0"/>
              </a:rPr>
              <a:t>Použijte novou koncepci jako stavební kámen pro další učení.</a:t>
            </a:r>
          </a:p>
        </p:txBody>
      </p:sp>
      <p:sp>
        <p:nvSpPr>
          <p:cNvPr id="207885" name="Text Box 13"/>
          <p:cNvSpPr txBox="1">
            <a:spLocks noChangeArrowheads="1"/>
          </p:cNvSpPr>
          <p:nvPr/>
        </p:nvSpPr>
        <p:spPr bwMode="auto">
          <a:xfrm>
            <a:off x="2555875" y="5734050"/>
            <a:ext cx="3311525" cy="112395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 pos="28956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 pos="28956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 pos="28956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 pos="28956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200">
                <a:solidFill>
                  <a:srgbClr val="000000"/>
                </a:solidFill>
                <a:latin typeface="Times New Roman" pitchFamily="18" charset="0"/>
              </a:rPr>
              <a:t>Rozpoznejte a vybavte si fakta. Zopakujte, co jste se naučil(a), anebo použijte daná pravidla. </a:t>
            </a:r>
          </a:p>
          <a:p>
            <a:pPr eaLnBrk="1" hangingPunct="1">
              <a:spcBef>
                <a:spcPct val="0"/>
              </a:spcBef>
              <a:buClr>
                <a:srgbClr val="000000"/>
              </a:buClr>
              <a:buSzPct val="100000"/>
              <a:buFont typeface="Times New Roman" pitchFamily="18" charset="0"/>
              <a:buNone/>
            </a:pPr>
            <a:r>
              <a:rPr lang="cs-CZ" altLang="cs-CZ" sz="1200">
                <a:solidFill>
                  <a:srgbClr val="000000"/>
                </a:solidFill>
                <a:latin typeface="Times New Roman" pitchFamily="18" charset="0"/>
              </a:rPr>
              <a:t>Materiál naučený tímto způsobem si lze pamatovat až do doby, kdy bude testován, ale pokud mu nerozumíte, nelze ho použít jako základ pro další učení.</a:t>
            </a:r>
          </a:p>
        </p:txBody>
      </p:sp>
      <p:sp>
        <p:nvSpPr>
          <p:cNvPr id="207886" name="Text Box 14"/>
          <p:cNvSpPr txBox="1">
            <a:spLocks noChangeArrowheads="1"/>
          </p:cNvSpPr>
          <p:nvPr/>
        </p:nvSpPr>
        <p:spPr bwMode="auto">
          <a:xfrm>
            <a:off x="6227763" y="5686425"/>
            <a:ext cx="2519362" cy="105251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Recitujte všechny části periodické tabulky prvků.</a:t>
            </a:r>
          </a:p>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Naučte se zpaměti deset latinských podstatných jmen.</a:t>
            </a:r>
          </a:p>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Definujte co je to metafora.</a:t>
            </a:r>
          </a:p>
        </p:txBody>
      </p:sp>
      <p:sp>
        <p:nvSpPr>
          <p:cNvPr id="207887" name="Text Box 15"/>
          <p:cNvSpPr txBox="1">
            <a:spLocks noChangeArrowheads="1"/>
          </p:cNvSpPr>
          <p:nvPr/>
        </p:nvSpPr>
        <p:spPr bwMode="auto">
          <a:xfrm>
            <a:off x="6227763" y="4581525"/>
            <a:ext cx="2519362" cy="8636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400">
                <a:solidFill>
                  <a:srgbClr val="000000"/>
                </a:solidFill>
                <a:latin typeface="Times New Roman" pitchFamily="18" charset="0"/>
              </a:rPr>
              <a:t>Proveďte shrnutí autorova názoru. Zopakujte báseň vlastními slovy.</a:t>
            </a:r>
          </a:p>
        </p:txBody>
      </p:sp>
      <p:sp>
        <p:nvSpPr>
          <p:cNvPr id="207888" name="Text Box 16"/>
          <p:cNvSpPr txBox="1">
            <a:spLocks noChangeArrowheads="1"/>
          </p:cNvSpPr>
          <p:nvPr/>
        </p:nvSpPr>
        <p:spPr bwMode="auto">
          <a:xfrm>
            <a:off x="6227763" y="3429000"/>
            <a:ext cx="2519362" cy="100806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Vytvořte tabulku, která znázorní 5 věcí, které počítač umí, ale člověk ne. Použijte německá slovesa, která jste se právě naučil(a), v 5 větách.</a:t>
            </a:r>
          </a:p>
        </p:txBody>
      </p:sp>
      <p:sp>
        <p:nvSpPr>
          <p:cNvPr id="207889" name="Text Box 17"/>
          <p:cNvSpPr txBox="1">
            <a:spLocks noChangeArrowheads="1"/>
          </p:cNvSpPr>
          <p:nvPr/>
        </p:nvSpPr>
        <p:spPr bwMode="auto">
          <a:xfrm>
            <a:off x="6227763" y="2276475"/>
            <a:ext cx="2519362" cy="79216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Identifikujte 3 autorovy argumenty (názory) v článku. Rozeberte píseň – rozdělte ji na části.</a:t>
            </a:r>
          </a:p>
        </p:txBody>
      </p:sp>
      <p:sp>
        <p:nvSpPr>
          <p:cNvPr id="207890" name="Text Box 18"/>
          <p:cNvSpPr txBox="1">
            <a:spLocks noChangeArrowheads="1"/>
          </p:cNvSpPr>
          <p:nvPr/>
        </p:nvSpPr>
        <p:spPr bwMode="auto">
          <a:xfrm>
            <a:off x="6227763" y="1052513"/>
            <a:ext cx="2519362" cy="93662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Zkombinujte myšlenky prezentované v několika článcích se svými a vytvořte si vlastní názor.</a:t>
            </a:r>
          </a:p>
        </p:txBody>
      </p:sp>
      <p:sp>
        <p:nvSpPr>
          <p:cNvPr id="207891" name="Text Box 19"/>
          <p:cNvSpPr txBox="1">
            <a:spLocks noChangeArrowheads="1"/>
          </p:cNvSpPr>
          <p:nvPr/>
        </p:nvSpPr>
        <p:spPr bwMode="auto">
          <a:xfrm>
            <a:off x="6227763" y="188913"/>
            <a:ext cx="2519362" cy="71913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600"/>
              </a:spcBef>
              <a:buClr>
                <a:schemeClr val="accent1"/>
              </a:buClr>
              <a:buSzPct val="70000"/>
              <a:buFont typeface="Wingdings" pitchFamily="2" charset="2"/>
              <a:buChar char=""/>
              <a:tabLst>
                <a:tab pos="723900" algn="l"/>
                <a:tab pos="1447800" algn="l"/>
                <a:tab pos="2171700" algn="l"/>
              </a:tabLst>
              <a:defRPr sz="2400">
                <a:solidFill>
                  <a:schemeClr val="tx1"/>
                </a:solidFill>
                <a:latin typeface="Century Schoolbook"/>
              </a:defRPr>
            </a:lvl1pPr>
            <a:lvl2pPr marL="639763" indent="-273050" eaLnBrk="0" hangingPunct="0">
              <a:spcBef>
                <a:spcPct val="20000"/>
              </a:spcBef>
              <a:buClr>
                <a:schemeClr val="accent1"/>
              </a:buClr>
              <a:buSzPct val="80000"/>
              <a:buFont typeface="Wingdings 2" pitchFamily="18" charset="2"/>
              <a:buChar char=""/>
              <a:tabLst>
                <a:tab pos="723900" algn="l"/>
                <a:tab pos="1447800" algn="l"/>
                <a:tab pos="2171700" algn="l"/>
              </a:tabLst>
              <a:defRPr sz="2100">
                <a:solidFill>
                  <a:schemeClr val="tx1"/>
                </a:solidFill>
                <a:latin typeface="Century Schoolbook"/>
              </a:defRPr>
            </a:lvl2pPr>
            <a:lvl3pPr marL="914400" indent="-182563" eaLnBrk="0" hangingPunct="0">
              <a:spcBef>
                <a:spcPct val="20000"/>
              </a:spcBef>
              <a:buClr>
                <a:srgbClr val="82AE00"/>
              </a:buClr>
              <a:buSzPct val="60000"/>
              <a:buFont typeface="Wingdings" pitchFamily="2" charset="2"/>
              <a:buChar char=""/>
              <a:tabLst>
                <a:tab pos="723900" algn="l"/>
                <a:tab pos="1447800" algn="l"/>
                <a:tab pos="2171700" algn="l"/>
              </a:tabLst>
              <a:defRPr>
                <a:solidFill>
                  <a:schemeClr val="tx1"/>
                </a:solidFill>
                <a:latin typeface="Century Schoolbook"/>
              </a:defRPr>
            </a:lvl3pPr>
            <a:lvl4pPr marL="1187450" indent="-182563" eaLnBrk="0" hangingPunct="0">
              <a:spcBef>
                <a:spcPct val="20000"/>
              </a:spcBef>
              <a:buClr>
                <a:srgbClr val="C8DFAA"/>
              </a:buClr>
              <a:buSzPct val="60000"/>
              <a:buFont typeface="Wingdings" pitchFamily="2" charset="2"/>
              <a:buChar char=""/>
              <a:tabLst>
                <a:tab pos="723900" algn="l"/>
                <a:tab pos="1447800" algn="l"/>
                <a:tab pos="2171700" algn="l"/>
              </a:tabLst>
              <a:defRPr>
                <a:solidFill>
                  <a:schemeClr val="tx1"/>
                </a:solidFill>
                <a:latin typeface="Century Schoolbook"/>
              </a:defRPr>
            </a:lvl4pPr>
            <a:lvl5pPr marL="1462088" indent="-182563" eaLnBrk="0" hangingPunct="0">
              <a:spcBef>
                <a:spcPct val="20000"/>
              </a:spcBef>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5pPr>
            <a:lvl6pPr marL="19192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6pPr>
            <a:lvl7pPr marL="23764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7pPr>
            <a:lvl8pPr marL="28336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8pPr>
            <a:lvl9pPr marL="3290888" indent="-182563" defTabSz="449263" eaLnBrk="0" fontAlgn="base" hangingPunct="0">
              <a:spcBef>
                <a:spcPct val="20000"/>
              </a:spcBef>
              <a:spcAft>
                <a:spcPct val="0"/>
              </a:spcAft>
              <a:buClr>
                <a:srgbClr val="BBB9B5"/>
              </a:buClr>
              <a:buSzPct val="68000"/>
              <a:buFont typeface="Wingdings 2" pitchFamily="18" charset="2"/>
              <a:buChar char=""/>
              <a:tabLst>
                <a:tab pos="723900" algn="l"/>
                <a:tab pos="1447800" algn="l"/>
                <a:tab pos="2171700" algn="l"/>
              </a:tabLst>
              <a:defRPr sz="1600">
                <a:solidFill>
                  <a:schemeClr val="tx1"/>
                </a:solidFill>
                <a:latin typeface="Century Schoolbook"/>
              </a:defRPr>
            </a:lvl9pPr>
          </a:lstStyle>
          <a:p>
            <a:pPr eaLnBrk="1" hangingPunct="1">
              <a:spcBef>
                <a:spcPct val="0"/>
              </a:spcBef>
              <a:buClr>
                <a:srgbClr val="000000"/>
              </a:buClr>
              <a:buSzPct val="100000"/>
              <a:buFont typeface="Times New Roman" pitchFamily="18" charset="0"/>
              <a:buNone/>
            </a:pPr>
            <a:r>
              <a:rPr lang="cs-CZ" altLang="cs-CZ" sz="1300">
                <a:solidFill>
                  <a:srgbClr val="000000"/>
                </a:solidFill>
                <a:latin typeface="Times New Roman" pitchFamily="18" charset="0"/>
              </a:rPr>
              <a:t>Přečtěte si článek a zhodnoťte názor autora. Naslouchejte debatě: kdo předložil nejlepší argumenty?</a:t>
            </a:r>
          </a:p>
        </p:txBody>
      </p:sp>
      <p:sp>
        <p:nvSpPr>
          <p:cNvPr id="207892" name="Line 20"/>
          <p:cNvSpPr>
            <a:spLocks noChangeShapeType="1"/>
          </p:cNvSpPr>
          <p:nvPr/>
        </p:nvSpPr>
        <p:spPr bwMode="auto">
          <a:xfrm>
            <a:off x="2195513" y="476250"/>
            <a:ext cx="330200" cy="1588"/>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3" name="Line 21"/>
          <p:cNvSpPr>
            <a:spLocks noChangeShapeType="1"/>
          </p:cNvSpPr>
          <p:nvPr/>
        </p:nvSpPr>
        <p:spPr bwMode="auto">
          <a:xfrm>
            <a:off x="2195513" y="1687513"/>
            <a:ext cx="330200" cy="1587"/>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4" name="Line 22"/>
          <p:cNvSpPr>
            <a:spLocks noChangeShapeType="1"/>
          </p:cNvSpPr>
          <p:nvPr/>
        </p:nvSpPr>
        <p:spPr bwMode="auto">
          <a:xfrm>
            <a:off x="2195513" y="2781300"/>
            <a:ext cx="330200" cy="1588"/>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5" name="Line 23"/>
          <p:cNvSpPr>
            <a:spLocks noChangeShapeType="1"/>
          </p:cNvSpPr>
          <p:nvPr/>
        </p:nvSpPr>
        <p:spPr bwMode="auto">
          <a:xfrm>
            <a:off x="2195513" y="3933825"/>
            <a:ext cx="330200" cy="1588"/>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6" name="Line 24"/>
          <p:cNvSpPr>
            <a:spLocks noChangeShapeType="1"/>
          </p:cNvSpPr>
          <p:nvPr/>
        </p:nvSpPr>
        <p:spPr bwMode="auto">
          <a:xfrm>
            <a:off x="2195513" y="5084763"/>
            <a:ext cx="330200" cy="1587"/>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7" name="Line 25"/>
          <p:cNvSpPr>
            <a:spLocks noChangeShapeType="1"/>
          </p:cNvSpPr>
          <p:nvPr/>
        </p:nvSpPr>
        <p:spPr bwMode="auto">
          <a:xfrm>
            <a:off x="2195513" y="6237288"/>
            <a:ext cx="330200" cy="1587"/>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8" name="Line 26"/>
          <p:cNvSpPr>
            <a:spLocks noChangeShapeType="1"/>
          </p:cNvSpPr>
          <p:nvPr/>
        </p:nvSpPr>
        <p:spPr bwMode="auto">
          <a:xfrm>
            <a:off x="5867400" y="488950"/>
            <a:ext cx="330200" cy="1588"/>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899" name="Line 27"/>
          <p:cNvSpPr>
            <a:spLocks noChangeShapeType="1"/>
          </p:cNvSpPr>
          <p:nvPr/>
        </p:nvSpPr>
        <p:spPr bwMode="auto">
          <a:xfrm>
            <a:off x="5867400" y="1700213"/>
            <a:ext cx="330200" cy="1587"/>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900" name="Line 28"/>
          <p:cNvSpPr>
            <a:spLocks noChangeShapeType="1"/>
          </p:cNvSpPr>
          <p:nvPr/>
        </p:nvSpPr>
        <p:spPr bwMode="auto">
          <a:xfrm>
            <a:off x="5867400" y="2794000"/>
            <a:ext cx="330200" cy="1588"/>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901" name="Line 29"/>
          <p:cNvSpPr>
            <a:spLocks noChangeShapeType="1"/>
          </p:cNvSpPr>
          <p:nvPr/>
        </p:nvSpPr>
        <p:spPr bwMode="auto">
          <a:xfrm>
            <a:off x="5867400" y="3946525"/>
            <a:ext cx="330200" cy="1588"/>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902" name="Line 30"/>
          <p:cNvSpPr>
            <a:spLocks noChangeShapeType="1"/>
          </p:cNvSpPr>
          <p:nvPr/>
        </p:nvSpPr>
        <p:spPr bwMode="auto">
          <a:xfrm>
            <a:off x="5867400" y="5097463"/>
            <a:ext cx="330200" cy="1587"/>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7903" name="Line 31"/>
          <p:cNvSpPr>
            <a:spLocks noChangeShapeType="1"/>
          </p:cNvSpPr>
          <p:nvPr/>
        </p:nvSpPr>
        <p:spPr bwMode="auto">
          <a:xfrm>
            <a:off x="5867400" y="6249988"/>
            <a:ext cx="330200" cy="1587"/>
          </a:xfrm>
          <a:prstGeom prst="line">
            <a:avLst/>
          </a:prstGeom>
          <a:noFill/>
          <a:ln w="158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Motivace</a:t>
            </a:r>
          </a:p>
        </p:txBody>
      </p:sp>
      <p:sp>
        <p:nvSpPr>
          <p:cNvPr id="208899" name="Rectangle 3"/>
          <p:cNvSpPr>
            <a:spLocks noGrp="1" noChangeArrowheads="1"/>
          </p:cNvSpPr>
          <p:nvPr>
            <p:ph type="body" idx="1"/>
          </p:nvPr>
        </p:nvSpPr>
        <p:spPr>
          <a:xfrm>
            <a:off x="457200" y="1600200"/>
            <a:ext cx="7467600" cy="4873625"/>
          </a:xfrm>
        </p:spPr>
        <p:txBody>
          <a:bodyPr/>
          <a:lstStyle/>
          <a:p>
            <a:pPr eaLnBrk="1" hangingPunct="1">
              <a:spcBef>
                <a:spcPts val="675"/>
              </a:spcBef>
              <a:buClr>
                <a:srgbClr val="333399"/>
              </a:buClr>
              <a:buFont typeface="Wingdings" pitchFamily="2" charset="2"/>
              <a:buChar char=""/>
            </a:pPr>
            <a:r>
              <a:rPr lang="cs-CZ" altLang="cs-CZ" smtClean="0"/>
              <a:t>Vnější</a:t>
            </a:r>
          </a:p>
          <a:p>
            <a:pPr eaLnBrk="1" hangingPunct="1">
              <a:spcBef>
                <a:spcPts val="675"/>
              </a:spcBef>
              <a:buClr>
                <a:srgbClr val="333399"/>
              </a:buClr>
              <a:buFont typeface="Wingdings" pitchFamily="2" charset="2"/>
              <a:buChar char=""/>
            </a:pPr>
            <a:r>
              <a:rPr lang="cs-CZ" altLang="cs-CZ" smtClean="0"/>
              <a:t>Vnitřní</a:t>
            </a:r>
            <a:endParaRPr lang="cs-CZ" altLang="cs-CZ" sz="2800" smtClean="0"/>
          </a:p>
        </p:txBody>
      </p:sp>
      <p:pic>
        <p:nvPicPr>
          <p:cNvPr id="2089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844800"/>
            <a:ext cx="3978275" cy="31289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01" name="Picture 2" descr="C:\Users\Zdenal\AppData\Local\Microsoft\Windows\Temporary Internet Files\Content.IE5\OOV6EHEC\MP9004009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852738"/>
            <a:ext cx="24955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Motivace vnější</a:t>
            </a:r>
          </a:p>
        </p:txBody>
      </p:sp>
      <p:sp>
        <p:nvSpPr>
          <p:cNvPr id="209923" name="Rectangle 3"/>
          <p:cNvSpPr>
            <a:spLocks noGrp="1" noChangeArrowheads="1"/>
          </p:cNvSpPr>
          <p:nvPr>
            <p:ph type="body" idx="1"/>
          </p:nvPr>
        </p:nvSpPr>
        <p:spPr>
          <a:xfrm>
            <a:off x="457200" y="1600200"/>
            <a:ext cx="7467600" cy="4873625"/>
          </a:xfrm>
        </p:spPr>
        <p:txBody>
          <a:bodyPr/>
          <a:lstStyle/>
          <a:p>
            <a:pPr eaLnBrk="1" hangingPunct="1">
              <a:spcBef>
                <a:spcPts val="675"/>
              </a:spcBef>
              <a:buClr>
                <a:srgbClr val="333399"/>
              </a:buClr>
              <a:buFont typeface="Wingdings" pitchFamily="2" charset="2"/>
              <a:buChar char=""/>
            </a:pPr>
            <a:r>
              <a:rPr lang="cs-CZ" altLang="cs-CZ" smtClean="0"/>
              <a:t>Trest – známky, práce, selhání,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Motivace vnější</a:t>
            </a:r>
          </a:p>
        </p:txBody>
      </p:sp>
      <p:sp>
        <p:nvSpPr>
          <p:cNvPr id="210947" name="Rectangle 3"/>
          <p:cNvSpPr>
            <a:spLocks noGrp="1" noChangeArrowheads="1"/>
          </p:cNvSpPr>
          <p:nvPr>
            <p:ph type="body" idx="1"/>
          </p:nvPr>
        </p:nvSpPr>
        <p:spPr>
          <a:xfrm>
            <a:off x="457200" y="1600200"/>
            <a:ext cx="7467600" cy="4873625"/>
          </a:xfrm>
        </p:spPr>
        <p:txBody>
          <a:bodyPr/>
          <a:lstStyle/>
          <a:p>
            <a:pPr eaLnBrk="1" hangingPunct="1">
              <a:spcBef>
                <a:spcPts val="675"/>
              </a:spcBef>
              <a:buClr>
                <a:srgbClr val="333399"/>
              </a:buClr>
              <a:buFont typeface="Wingdings" pitchFamily="2" charset="2"/>
              <a:buChar char=""/>
            </a:pPr>
            <a:r>
              <a:rPr lang="cs-CZ" altLang="cs-CZ" smtClean="0"/>
              <a:t>Trest – známky, práce, selhání, aj.</a:t>
            </a:r>
          </a:p>
          <a:p>
            <a:pPr eaLnBrk="1" hangingPunct="1">
              <a:spcBef>
                <a:spcPts val="675"/>
              </a:spcBef>
              <a:buClr>
                <a:srgbClr val="333399"/>
              </a:buClr>
              <a:buFont typeface="Wingdings" pitchFamily="2" charset="2"/>
              <a:buChar char=""/>
            </a:pPr>
            <a:r>
              <a:rPr lang="cs-CZ" altLang="cs-CZ" smtClean="0"/>
              <a:t>Odměna – pochvala, satisfakce, aj.</a:t>
            </a:r>
            <a:endParaRPr lang="cs-CZ" altLang="cs-CZ" sz="2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Motivace vnitřní</a:t>
            </a:r>
          </a:p>
        </p:txBody>
      </p:sp>
      <p:sp>
        <p:nvSpPr>
          <p:cNvPr id="4099" name="Rectangle 3"/>
          <p:cNvSpPr>
            <a:spLocks noGrp="1" noChangeArrowheads="1"/>
          </p:cNvSpPr>
          <p:nvPr>
            <p:ph type="body" idx="1"/>
          </p:nvPr>
        </p:nvSpPr>
        <p:spPr>
          <a:xfrm>
            <a:off x="457200" y="1600200"/>
            <a:ext cx="7467600" cy="4873625"/>
          </a:xfrm>
        </p:spPr>
        <p:txBody>
          <a:bodyPr/>
          <a:lstStyle/>
          <a:p>
            <a:pPr marL="0" indent="0" eaLnBrk="1" hangingPunct="1">
              <a:spcBef>
                <a:spcPts val="675"/>
              </a:spcBef>
              <a:buClr>
                <a:srgbClr val="333399"/>
              </a:buClr>
              <a:buFont typeface="Wingdings" pitchFamily="2" charset="2"/>
              <a:buNone/>
              <a:defRPr/>
            </a:pPr>
            <a:r>
              <a:rPr lang="cs-CZ" dirty="0" smtClean="0"/>
              <a:t>TOUHA PO VŽDĚLÁVÁNÍ</a:t>
            </a:r>
          </a:p>
          <a:p>
            <a:pPr marL="0" indent="0" eaLnBrk="1" hangingPunct="1">
              <a:spcBef>
                <a:spcPts val="675"/>
              </a:spcBef>
              <a:buClr>
                <a:srgbClr val="333399"/>
              </a:buClr>
              <a:buFont typeface="Wingdings" pitchFamily="2" charset="2"/>
              <a:buNone/>
              <a:defRPr/>
            </a:pPr>
            <a:endParaRPr lang="cs-CZ" dirty="0" smtClean="0"/>
          </a:p>
          <a:p>
            <a:pPr eaLnBrk="1" hangingPunct="1">
              <a:spcBef>
                <a:spcPts val="675"/>
              </a:spcBef>
              <a:buClr>
                <a:srgbClr val="333399"/>
              </a:buClr>
              <a:buFont typeface="Wingdings" pitchFamily="2" charset="2"/>
              <a:buChar char=""/>
              <a:defRPr/>
            </a:pPr>
            <a:r>
              <a:rPr lang="cs-CZ" dirty="0" smtClean="0"/>
              <a:t>Vyvolání zvědavosti (zvídavosti)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Motivace vnitřní</a:t>
            </a:r>
          </a:p>
        </p:txBody>
      </p:sp>
      <p:sp>
        <p:nvSpPr>
          <p:cNvPr id="4099" name="Rectangle 3"/>
          <p:cNvSpPr>
            <a:spLocks noGrp="1" noChangeArrowheads="1"/>
          </p:cNvSpPr>
          <p:nvPr>
            <p:ph type="body" idx="1"/>
          </p:nvPr>
        </p:nvSpPr>
        <p:spPr>
          <a:xfrm>
            <a:off x="457200" y="1600200"/>
            <a:ext cx="7467600" cy="4873625"/>
          </a:xfrm>
        </p:spPr>
        <p:txBody>
          <a:bodyPr/>
          <a:lstStyle/>
          <a:p>
            <a:pPr marL="0" indent="0" eaLnBrk="1" hangingPunct="1">
              <a:spcBef>
                <a:spcPts val="675"/>
              </a:spcBef>
              <a:buClr>
                <a:srgbClr val="333399"/>
              </a:buClr>
              <a:buFont typeface="Wingdings" pitchFamily="2" charset="2"/>
              <a:buNone/>
              <a:defRPr/>
            </a:pPr>
            <a:r>
              <a:rPr lang="cs-CZ" dirty="0" smtClean="0"/>
              <a:t>TOUHA PO VŽDĚLÁVÁNÍ</a:t>
            </a:r>
          </a:p>
          <a:p>
            <a:pPr marL="0" indent="0" eaLnBrk="1" hangingPunct="1">
              <a:spcBef>
                <a:spcPts val="675"/>
              </a:spcBef>
              <a:buClr>
                <a:srgbClr val="333399"/>
              </a:buClr>
              <a:buFont typeface="Wingdings" pitchFamily="2" charset="2"/>
              <a:buNone/>
              <a:defRPr/>
            </a:pPr>
            <a:endParaRPr lang="cs-CZ" dirty="0" smtClean="0"/>
          </a:p>
          <a:p>
            <a:pPr eaLnBrk="1" hangingPunct="1">
              <a:spcBef>
                <a:spcPts val="675"/>
              </a:spcBef>
              <a:buClr>
                <a:srgbClr val="333399"/>
              </a:buClr>
              <a:buFont typeface="Wingdings" pitchFamily="2" charset="2"/>
              <a:buChar char=""/>
              <a:defRPr/>
            </a:pPr>
            <a:r>
              <a:rPr lang="cs-CZ" dirty="0" smtClean="0"/>
              <a:t>Vyvolání zvědavosti (zvídavosti)</a:t>
            </a:r>
          </a:p>
          <a:p>
            <a:pPr eaLnBrk="1" hangingPunct="1">
              <a:spcBef>
                <a:spcPts val="675"/>
              </a:spcBef>
              <a:buClr>
                <a:srgbClr val="333399"/>
              </a:buClr>
              <a:buFont typeface="Wingdings" pitchFamily="2" charset="2"/>
              <a:buChar char=""/>
              <a:defRPr/>
            </a:pPr>
            <a:r>
              <a:rPr lang="cs-CZ" dirty="0" smtClean="0"/>
              <a:t>Problém (touha vypořádat se s výzvou)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Motivace vnitřní</a:t>
            </a:r>
          </a:p>
        </p:txBody>
      </p:sp>
      <p:sp>
        <p:nvSpPr>
          <p:cNvPr id="4099" name="Rectangle 3"/>
          <p:cNvSpPr>
            <a:spLocks noGrp="1" noChangeArrowheads="1"/>
          </p:cNvSpPr>
          <p:nvPr>
            <p:ph type="body" idx="1"/>
          </p:nvPr>
        </p:nvSpPr>
        <p:spPr>
          <a:xfrm>
            <a:off x="457200" y="1600200"/>
            <a:ext cx="7467600" cy="4873625"/>
          </a:xfrm>
        </p:spPr>
        <p:txBody>
          <a:bodyPr/>
          <a:lstStyle/>
          <a:p>
            <a:pPr marL="0" indent="0" eaLnBrk="1" hangingPunct="1">
              <a:spcBef>
                <a:spcPts val="675"/>
              </a:spcBef>
              <a:buClr>
                <a:srgbClr val="333399"/>
              </a:buClr>
              <a:buFont typeface="Wingdings" pitchFamily="2" charset="2"/>
              <a:buNone/>
              <a:defRPr/>
            </a:pPr>
            <a:r>
              <a:rPr lang="cs-CZ" dirty="0" smtClean="0"/>
              <a:t>TOUHA PO VŽDĚLÁVÁNÍ</a:t>
            </a:r>
          </a:p>
          <a:p>
            <a:pPr marL="0" indent="0" eaLnBrk="1" hangingPunct="1">
              <a:spcBef>
                <a:spcPts val="675"/>
              </a:spcBef>
              <a:buClr>
                <a:srgbClr val="333399"/>
              </a:buClr>
              <a:buFont typeface="Wingdings" pitchFamily="2" charset="2"/>
              <a:buNone/>
              <a:defRPr/>
            </a:pPr>
            <a:endParaRPr lang="cs-CZ" dirty="0" smtClean="0"/>
          </a:p>
          <a:p>
            <a:pPr eaLnBrk="1" hangingPunct="1">
              <a:spcBef>
                <a:spcPts val="675"/>
              </a:spcBef>
              <a:buClr>
                <a:srgbClr val="333399"/>
              </a:buClr>
              <a:buFont typeface="Wingdings" pitchFamily="2" charset="2"/>
              <a:buChar char=""/>
              <a:defRPr/>
            </a:pPr>
            <a:r>
              <a:rPr lang="cs-CZ" dirty="0" smtClean="0"/>
              <a:t>Vyvolání zvědavosti (zvídavosti)</a:t>
            </a:r>
          </a:p>
          <a:p>
            <a:pPr eaLnBrk="1" hangingPunct="1">
              <a:spcBef>
                <a:spcPts val="675"/>
              </a:spcBef>
              <a:buClr>
                <a:srgbClr val="333399"/>
              </a:buClr>
              <a:buFont typeface="Wingdings" pitchFamily="2" charset="2"/>
              <a:buChar char=""/>
              <a:defRPr/>
            </a:pPr>
            <a:r>
              <a:rPr lang="cs-CZ" dirty="0" smtClean="0"/>
              <a:t>Problém (touha vypořádat se s výzvou)</a:t>
            </a:r>
          </a:p>
          <a:p>
            <a:pPr eaLnBrk="1" hangingPunct="1">
              <a:spcBef>
                <a:spcPts val="675"/>
              </a:spcBef>
              <a:buClr>
                <a:srgbClr val="333399"/>
              </a:buClr>
              <a:buFont typeface="Wingdings" pitchFamily="2" charset="2"/>
              <a:buChar char=""/>
              <a:defRPr/>
            </a:pPr>
            <a:r>
              <a:rPr lang="cs-CZ" dirty="0" smtClean="0"/>
              <a:t>Souvislost s praxí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Motivace vnitřní</a:t>
            </a:r>
          </a:p>
        </p:txBody>
      </p:sp>
      <p:sp>
        <p:nvSpPr>
          <p:cNvPr id="4099" name="Rectangle 3"/>
          <p:cNvSpPr>
            <a:spLocks noGrp="1" noChangeArrowheads="1"/>
          </p:cNvSpPr>
          <p:nvPr>
            <p:ph type="body" idx="1"/>
          </p:nvPr>
        </p:nvSpPr>
        <p:spPr>
          <a:xfrm>
            <a:off x="457200" y="1600200"/>
            <a:ext cx="7467600" cy="4873625"/>
          </a:xfrm>
        </p:spPr>
        <p:txBody>
          <a:bodyPr/>
          <a:lstStyle/>
          <a:p>
            <a:pPr marL="0" indent="0" eaLnBrk="1" hangingPunct="1">
              <a:spcBef>
                <a:spcPts val="675"/>
              </a:spcBef>
              <a:buClr>
                <a:srgbClr val="333399"/>
              </a:buClr>
              <a:buFont typeface="Wingdings" pitchFamily="2" charset="2"/>
              <a:buNone/>
              <a:defRPr/>
            </a:pPr>
            <a:r>
              <a:rPr lang="cs-CZ" dirty="0" smtClean="0"/>
              <a:t>TOUHA PO VŽDĚLÁVÁNÍ</a:t>
            </a:r>
          </a:p>
          <a:p>
            <a:pPr marL="0" indent="0" eaLnBrk="1" hangingPunct="1">
              <a:spcBef>
                <a:spcPts val="675"/>
              </a:spcBef>
              <a:buClr>
                <a:srgbClr val="333399"/>
              </a:buClr>
              <a:buFont typeface="Wingdings" pitchFamily="2" charset="2"/>
              <a:buNone/>
              <a:defRPr/>
            </a:pPr>
            <a:endParaRPr lang="cs-CZ" dirty="0" smtClean="0"/>
          </a:p>
          <a:p>
            <a:pPr eaLnBrk="1" hangingPunct="1">
              <a:spcBef>
                <a:spcPts val="675"/>
              </a:spcBef>
              <a:buClr>
                <a:srgbClr val="333399"/>
              </a:buClr>
              <a:buFont typeface="Wingdings" pitchFamily="2" charset="2"/>
              <a:buChar char=""/>
              <a:defRPr/>
            </a:pPr>
            <a:r>
              <a:rPr lang="cs-CZ" dirty="0" smtClean="0"/>
              <a:t>Vyvolání zvědavosti (zvídavosti)</a:t>
            </a:r>
          </a:p>
          <a:p>
            <a:pPr eaLnBrk="1" hangingPunct="1">
              <a:spcBef>
                <a:spcPts val="675"/>
              </a:spcBef>
              <a:buClr>
                <a:srgbClr val="333399"/>
              </a:buClr>
              <a:buFont typeface="Wingdings" pitchFamily="2" charset="2"/>
              <a:buChar char=""/>
              <a:defRPr/>
            </a:pPr>
            <a:r>
              <a:rPr lang="cs-CZ" dirty="0" smtClean="0"/>
              <a:t>Problém (touha vypořádat se s výzvou)</a:t>
            </a:r>
          </a:p>
          <a:p>
            <a:pPr eaLnBrk="1" hangingPunct="1">
              <a:spcBef>
                <a:spcPts val="675"/>
              </a:spcBef>
              <a:buClr>
                <a:srgbClr val="333399"/>
              </a:buClr>
              <a:buFont typeface="Wingdings" pitchFamily="2" charset="2"/>
              <a:buChar char=""/>
              <a:defRPr/>
            </a:pPr>
            <a:r>
              <a:rPr lang="cs-CZ" dirty="0" smtClean="0"/>
              <a:t>Souvislost s praxí</a:t>
            </a:r>
          </a:p>
          <a:p>
            <a:pPr eaLnBrk="1" hangingPunct="1">
              <a:spcBef>
                <a:spcPts val="675"/>
              </a:spcBef>
              <a:buClr>
                <a:srgbClr val="333399"/>
              </a:buClr>
              <a:buFont typeface="Wingdings" pitchFamily="2" charset="2"/>
              <a:buChar char=""/>
              <a:defRPr/>
            </a:pPr>
            <a:r>
              <a:rPr lang="cs-CZ" dirty="0" smtClean="0"/>
              <a:t>Efektní jevy – vypučování prostřednictvím zábavy</a:t>
            </a:r>
          </a:p>
          <a:p>
            <a:pPr eaLnBrk="1" hangingPunct="1">
              <a:spcBef>
                <a:spcPts val="675"/>
              </a:spcBef>
              <a:buClr>
                <a:srgbClr val="333399"/>
              </a:buClr>
              <a:buFont typeface="Wingdings" pitchFamily="2" charset="2"/>
              <a:buChar cha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a:t>V</a:t>
            </a:r>
            <a:r>
              <a:rPr lang="cs-CZ" u="sng" dirty="0" smtClean="0"/>
              <a:t>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Prázdniny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0" y="3124200"/>
            <a:ext cx="6172200" cy="1893888"/>
          </a:xfrm>
        </p:spPr>
        <p:txBody>
          <a:bodyPr/>
          <a:lstStyle/>
          <a:p>
            <a:pPr algn="ctr" eaLnBrk="1" fontAlgn="auto" hangingPunct="1">
              <a:spcAft>
                <a:spcPts val="0"/>
              </a:spcAft>
              <a:defRPr/>
            </a:pPr>
            <a:r>
              <a:rPr lang="cs-CZ" dirty="0"/>
              <a:t>Svérázné metody motivace </a:t>
            </a:r>
            <a:r>
              <a:rPr lang="cs-CZ" dirty="0" smtClean="0"/>
              <a:t/>
            </a:r>
            <a:br>
              <a:rPr lang="cs-CZ" dirty="0" smtClean="0"/>
            </a:br>
            <a:r>
              <a:rPr lang="cs-CZ" dirty="0" smtClean="0"/>
              <a:t>v </a:t>
            </a:r>
            <a:r>
              <a:rPr lang="cs-CZ" dirty="0"/>
              <a:t>přírodovědných </a:t>
            </a:r>
            <a:r>
              <a:rPr lang="cs-CZ" dirty="0" smtClean="0"/>
              <a:t>předmětech</a:t>
            </a:r>
            <a:r>
              <a:rPr lang="cs-CZ" dirty="0"/>
              <a:t/>
            </a:r>
            <a:br>
              <a:rPr lang="cs-CZ" dirty="0"/>
            </a:br>
            <a:endParaRPr lang="cs-CZ" dirty="0"/>
          </a:p>
        </p:txBody>
      </p:sp>
      <p:pic>
        <p:nvPicPr>
          <p:cNvPr id="1030" name="Picture 6" descr="http://cdn.themetapicture.com/media/funny-Albert-Einstein-playing-electric-guitar.jpg"/>
          <p:cNvPicPr>
            <a:picLocks noChangeAspect="1" noChangeArrowheads="1"/>
          </p:cNvPicPr>
          <p:nvPr/>
        </p:nvPicPr>
        <p:blipFill>
          <a:blip r:embed="rId2"/>
          <a:srcRect/>
          <a:stretch>
            <a:fillRect/>
          </a:stretch>
        </p:blipFill>
        <p:spPr bwMode="auto">
          <a:xfrm>
            <a:off x="3995738" y="476250"/>
            <a:ext cx="2605087" cy="2592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1294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107339270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246494596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a:p>
            <a:pPr marL="0" indent="0" eaLnBrk="1" fontAlgn="auto" hangingPunct="1">
              <a:spcAft>
                <a:spcPts val="0"/>
              </a:spcAft>
              <a:buFont typeface="Wingdings"/>
              <a:buNone/>
              <a:defRPr/>
            </a:pPr>
            <a:r>
              <a:rPr lang="cs-CZ" dirty="0"/>
              <a:t> </a:t>
            </a:r>
            <a:r>
              <a:rPr lang="cs-CZ" dirty="0" smtClean="0"/>
              <a:t>   - „trapní doktorandi“</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332405736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a:p>
            <a:pPr marL="0" indent="0" eaLnBrk="1" fontAlgn="auto" hangingPunct="1">
              <a:spcAft>
                <a:spcPts val="0"/>
              </a:spcAft>
              <a:buFont typeface="Wingdings"/>
              <a:buNone/>
              <a:defRPr/>
            </a:pPr>
            <a:r>
              <a:rPr lang="cs-CZ" dirty="0"/>
              <a:t> </a:t>
            </a:r>
            <a:r>
              <a:rPr lang="cs-CZ" dirty="0" smtClean="0"/>
              <a:t>   - „trapní doktorandi“</a:t>
            </a:r>
          </a:p>
          <a:p>
            <a:pPr marL="0" indent="0" eaLnBrk="1" fontAlgn="auto" hangingPunct="1">
              <a:spcAft>
                <a:spcPts val="0"/>
              </a:spcAft>
              <a:buFont typeface="Wingdings"/>
              <a:buNone/>
              <a:defRPr/>
            </a:pPr>
            <a:r>
              <a:rPr lang="cs-CZ" dirty="0"/>
              <a:t> </a:t>
            </a:r>
            <a:r>
              <a:rPr lang="cs-CZ" dirty="0" smtClean="0"/>
              <a:t>   - „zlí učitelé“</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357797834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a:p>
            <a:pPr marL="0" indent="0" eaLnBrk="1" fontAlgn="auto" hangingPunct="1">
              <a:spcAft>
                <a:spcPts val="0"/>
              </a:spcAft>
              <a:buFont typeface="Wingdings"/>
              <a:buNone/>
              <a:defRPr/>
            </a:pPr>
            <a:r>
              <a:rPr lang="cs-CZ" dirty="0"/>
              <a:t> </a:t>
            </a:r>
            <a:r>
              <a:rPr lang="cs-CZ" dirty="0" smtClean="0"/>
              <a:t>   - „trapní doktorandi“</a:t>
            </a:r>
          </a:p>
          <a:p>
            <a:pPr marL="0" indent="0" eaLnBrk="1" fontAlgn="auto" hangingPunct="1">
              <a:spcAft>
                <a:spcPts val="0"/>
              </a:spcAft>
              <a:buFont typeface="Wingdings"/>
              <a:buNone/>
              <a:defRPr/>
            </a:pPr>
            <a:r>
              <a:rPr lang="cs-CZ" dirty="0"/>
              <a:t> </a:t>
            </a:r>
            <a:r>
              <a:rPr lang="cs-CZ" dirty="0" smtClean="0"/>
              <a:t>   - „zlí učitelé“</a:t>
            </a:r>
          </a:p>
          <a:p>
            <a:pPr marL="274320" indent="-274320" eaLnBrk="1" fontAlgn="auto" hangingPunct="1">
              <a:spcAft>
                <a:spcPts val="0"/>
              </a:spcAft>
              <a:buFont typeface="Wingdings"/>
              <a:buChar char=""/>
              <a:defRPr/>
            </a:pPr>
            <a:r>
              <a:rPr lang="cs-CZ" dirty="0" smtClean="0"/>
              <a:t>Pozice služby</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206906667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a:p>
            <a:pPr marL="0" indent="0" eaLnBrk="1" fontAlgn="auto" hangingPunct="1">
              <a:spcAft>
                <a:spcPts val="0"/>
              </a:spcAft>
              <a:buFont typeface="Wingdings"/>
              <a:buNone/>
              <a:defRPr/>
            </a:pPr>
            <a:r>
              <a:rPr lang="cs-CZ" dirty="0"/>
              <a:t> </a:t>
            </a:r>
            <a:r>
              <a:rPr lang="cs-CZ" dirty="0" smtClean="0"/>
              <a:t>   - „trapní doktorandi“</a:t>
            </a:r>
          </a:p>
          <a:p>
            <a:pPr marL="0" indent="0" eaLnBrk="1" fontAlgn="auto" hangingPunct="1">
              <a:spcAft>
                <a:spcPts val="0"/>
              </a:spcAft>
              <a:buFont typeface="Wingdings"/>
              <a:buNone/>
              <a:defRPr/>
            </a:pPr>
            <a:r>
              <a:rPr lang="cs-CZ" dirty="0"/>
              <a:t> </a:t>
            </a:r>
            <a:r>
              <a:rPr lang="cs-CZ" dirty="0" smtClean="0"/>
              <a:t>   - „zlí učitelé“</a:t>
            </a:r>
          </a:p>
          <a:p>
            <a:pPr marL="274320" indent="-274320" eaLnBrk="1" fontAlgn="auto" hangingPunct="1">
              <a:spcAft>
                <a:spcPts val="0"/>
              </a:spcAft>
              <a:buFont typeface="Wingdings"/>
              <a:buChar char=""/>
              <a:defRPr/>
            </a:pPr>
            <a:r>
              <a:rPr lang="cs-CZ" dirty="0" smtClean="0"/>
              <a:t>Pozice služby</a:t>
            </a:r>
          </a:p>
          <a:p>
            <a:pPr marL="0" indent="0" eaLnBrk="1" fontAlgn="auto" hangingPunct="1">
              <a:spcAft>
                <a:spcPts val="0"/>
              </a:spcAft>
              <a:buFont typeface="Wingdings"/>
              <a:buNone/>
              <a:defRPr/>
            </a:pPr>
            <a:r>
              <a:rPr lang="cs-CZ" dirty="0"/>
              <a:t> </a:t>
            </a:r>
            <a:r>
              <a:rPr lang="cs-CZ" dirty="0" smtClean="0"/>
              <a:t>   - pokora</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4251684236"/>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a:p>
            <a:pPr marL="0" indent="0" eaLnBrk="1" fontAlgn="auto" hangingPunct="1">
              <a:spcAft>
                <a:spcPts val="0"/>
              </a:spcAft>
              <a:buFont typeface="Wingdings"/>
              <a:buNone/>
              <a:defRPr/>
            </a:pPr>
            <a:r>
              <a:rPr lang="cs-CZ" dirty="0"/>
              <a:t> </a:t>
            </a:r>
            <a:r>
              <a:rPr lang="cs-CZ" dirty="0" smtClean="0"/>
              <a:t>   - „trapní doktorandi“</a:t>
            </a:r>
          </a:p>
          <a:p>
            <a:pPr marL="0" indent="0" eaLnBrk="1" fontAlgn="auto" hangingPunct="1">
              <a:spcAft>
                <a:spcPts val="0"/>
              </a:spcAft>
              <a:buFont typeface="Wingdings"/>
              <a:buNone/>
              <a:defRPr/>
            </a:pPr>
            <a:r>
              <a:rPr lang="cs-CZ" dirty="0"/>
              <a:t> </a:t>
            </a:r>
            <a:r>
              <a:rPr lang="cs-CZ" dirty="0" smtClean="0"/>
              <a:t>   - „zlí učitelé“</a:t>
            </a:r>
          </a:p>
          <a:p>
            <a:pPr marL="274320" indent="-274320" eaLnBrk="1" fontAlgn="auto" hangingPunct="1">
              <a:spcAft>
                <a:spcPts val="0"/>
              </a:spcAft>
              <a:buFont typeface="Wingdings"/>
              <a:buChar char=""/>
              <a:defRPr/>
            </a:pPr>
            <a:r>
              <a:rPr lang="cs-CZ" dirty="0" smtClean="0"/>
              <a:t>Pozice služby</a:t>
            </a:r>
          </a:p>
          <a:p>
            <a:pPr marL="0" indent="0" eaLnBrk="1" fontAlgn="auto" hangingPunct="1">
              <a:spcAft>
                <a:spcPts val="0"/>
              </a:spcAft>
              <a:buFont typeface="Wingdings"/>
              <a:buNone/>
              <a:defRPr/>
            </a:pPr>
            <a:r>
              <a:rPr lang="cs-CZ" dirty="0"/>
              <a:t> </a:t>
            </a:r>
            <a:r>
              <a:rPr lang="cs-CZ" dirty="0" smtClean="0"/>
              <a:t>   - pokora</a:t>
            </a:r>
          </a:p>
          <a:p>
            <a:pPr marL="0" indent="0" eaLnBrk="1" fontAlgn="auto" hangingPunct="1">
              <a:spcAft>
                <a:spcPts val="0"/>
              </a:spcAft>
              <a:buFont typeface="Wingdings"/>
              <a:buNone/>
              <a:defRPr/>
            </a:pPr>
            <a:r>
              <a:rPr lang="cs-CZ" dirty="0"/>
              <a:t> </a:t>
            </a:r>
            <a:r>
              <a:rPr lang="cs-CZ" dirty="0" smtClean="0"/>
              <a:t>   - moc je pouze nevyhnutelný prostředek k cílům</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251861235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Pozice moci, převahy, zadostiučinění</a:t>
            </a:r>
          </a:p>
          <a:p>
            <a:pPr marL="0" indent="0" eaLnBrk="1" fontAlgn="auto" hangingPunct="1">
              <a:spcAft>
                <a:spcPts val="0"/>
              </a:spcAft>
              <a:buFont typeface="Wingdings"/>
              <a:buNone/>
              <a:defRPr/>
            </a:pPr>
            <a:r>
              <a:rPr lang="cs-CZ" dirty="0" smtClean="0"/>
              <a:t>    - překonávání nejistoty autoritářským přístupem</a:t>
            </a:r>
          </a:p>
          <a:p>
            <a:pPr marL="0" indent="0" eaLnBrk="1" fontAlgn="auto" hangingPunct="1">
              <a:spcAft>
                <a:spcPts val="0"/>
              </a:spcAft>
              <a:buFont typeface="Wingdings"/>
              <a:buNone/>
              <a:defRPr/>
            </a:pPr>
            <a:r>
              <a:rPr lang="cs-CZ" dirty="0"/>
              <a:t> </a:t>
            </a:r>
            <a:r>
              <a:rPr lang="cs-CZ" dirty="0" smtClean="0"/>
              <a:t>   - „trapní doktorandi“</a:t>
            </a:r>
          </a:p>
          <a:p>
            <a:pPr marL="0" indent="0" eaLnBrk="1" fontAlgn="auto" hangingPunct="1">
              <a:spcAft>
                <a:spcPts val="0"/>
              </a:spcAft>
              <a:buFont typeface="Wingdings"/>
              <a:buNone/>
              <a:defRPr/>
            </a:pPr>
            <a:r>
              <a:rPr lang="cs-CZ" dirty="0"/>
              <a:t> </a:t>
            </a:r>
            <a:r>
              <a:rPr lang="cs-CZ" dirty="0" smtClean="0"/>
              <a:t>   - „zlí učitelé“</a:t>
            </a:r>
          </a:p>
          <a:p>
            <a:pPr marL="274320" indent="-274320" eaLnBrk="1" fontAlgn="auto" hangingPunct="1">
              <a:spcAft>
                <a:spcPts val="0"/>
              </a:spcAft>
              <a:buFont typeface="Wingdings"/>
              <a:buChar char=""/>
              <a:defRPr/>
            </a:pPr>
            <a:r>
              <a:rPr lang="cs-CZ" dirty="0" smtClean="0"/>
              <a:t>Pozice služby</a:t>
            </a:r>
          </a:p>
          <a:p>
            <a:pPr marL="0" indent="0" eaLnBrk="1" fontAlgn="auto" hangingPunct="1">
              <a:spcAft>
                <a:spcPts val="0"/>
              </a:spcAft>
              <a:buFont typeface="Wingdings"/>
              <a:buNone/>
              <a:defRPr/>
            </a:pPr>
            <a:r>
              <a:rPr lang="cs-CZ" dirty="0"/>
              <a:t> </a:t>
            </a:r>
            <a:r>
              <a:rPr lang="cs-CZ" dirty="0" smtClean="0"/>
              <a:t>   - pokora</a:t>
            </a:r>
          </a:p>
          <a:p>
            <a:pPr marL="0" indent="0" eaLnBrk="1" fontAlgn="auto" hangingPunct="1">
              <a:spcAft>
                <a:spcPts val="0"/>
              </a:spcAft>
              <a:buFont typeface="Wingdings"/>
              <a:buNone/>
              <a:defRPr/>
            </a:pPr>
            <a:r>
              <a:rPr lang="cs-CZ" dirty="0"/>
              <a:t> </a:t>
            </a:r>
            <a:r>
              <a:rPr lang="cs-CZ" dirty="0" smtClean="0"/>
              <a:t>   - moc je pouze nevyhnutelný prostředek k cílům</a:t>
            </a:r>
          </a:p>
          <a:p>
            <a:pPr marL="0" indent="0" eaLnBrk="1" fontAlgn="auto" hangingPunct="1">
              <a:spcAft>
                <a:spcPts val="0"/>
              </a:spcAft>
              <a:buFont typeface="Wingdings"/>
              <a:buNone/>
              <a:defRPr/>
            </a:pPr>
            <a:r>
              <a:rPr lang="cs-CZ" dirty="0"/>
              <a:t> </a:t>
            </a:r>
            <a:r>
              <a:rPr lang="cs-CZ" dirty="0" smtClean="0"/>
              <a:t>   - dobrá příprava, neustálá sebereflexe</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dirty="0" smtClean="0">
                <a:solidFill>
                  <a:schemeClr val="tx1"/>
                </a:solidFill>
              </a:rPr>
              <a:t>Role</a:t>
            </a:r>
            <a:r>
              <a:rPr lang="cs-CZ" dirty="0">
                <a:solidFill>
                  <a:schemeClr val="tx1"/>
                </a:solidFill>
              </a:rPr>
              <a:t> </a:t>
            </a:r>
            <a:r>
              <a:rPr lang="cs-CZ" dirty="0" smtClean="0">
                <a:solidFill>
                  <a:schemeClr val="tx1"/>
                </a:solidFill>
              </a:rPr>
              <a:t>učitele</a:t>
            </a:r>
            <a:endParaRPr lang="en-GB" dirty="0">
              <a:solidFill>
                <a:schemeClr val="tx1"/>
              </a:solidFill>
            </a:endParaRPr>
          </a:p>
        </p:txBody>
      </p:sp>
    </p:spTree>
    <p:extLst>
      <p:ext uri="{BB962C8B-B14F-4D97-AF65-F5344CB8AC3E}">
        <p14:creationId xmlns:p14="http://schemas.microsoft.com/office/powerpoint/2010/main" val="222530415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Zástupný symbol pro obsah 2"/>
          <p:cNvSpPr>
            <a:spLocks noGrp="1"/>
          </p:cNvSpPr>
          <p:nvPr>
            <p:ph sz="quarter" idx="1"/>
          </p:nvPr>
        </p:nvSpPr>
        <p:spPr>
          <a:xfrm>
            <a:off x="457200" y="1600200"/>
            <a:ext cx="7467600" cy="4873625"/>
          </a:xfrm>
        </p:spPr>
        <p:txBody>
          <a:bodyPr/>
          <a:lstStyle/>
          <a:p>
            <a:pPr eaLnBrk="1" hangingPunct="1"/>
            <a:r>
              <a:rPr lang="cs-CZ" altLang="cs-CZ" smtClean="0"/>
              <a:t>Udělat dobrou šou!</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smtClean="0">
                <a:solidFill>
                  <a:schemeClr val="tx1"/>
                </a:solidFill>
              </a:rPr>
              <a:t>Jak</a:t>
            </a:r>
            <a:r>
              <a:rPr lang="en-GB" dirty="0" smtClean="0">
                <a:solidFill>
                  <a:schemeClr val="tx1"/>
                </a:solidFill>
              </a:rPr>
              <a:t> </a:t>
            </a:r>
            <a:r>
              <a:rPr lang="en-GB" dirty="0" err="1">
                <a:solidFill>
                  <a:schemeClr val="tx1"/>
                </a:solidFill>
              </a:rPr>
              <a:t>může</a:t>
            </a:r>
            <a:r>
              <a:rPr lang="en-GB" dirty="0">
                <a:solidFill>
                  <a:schemeClr val="tx1"/>
                </a:solidFill>
              </a:rPr>
              <a:t> </a:t>
            </a:r>
            <a:r>
              <a:rPr lang="en-GB" dirty="0" err="1">
                <a:solidFill>
                  <a:schemeClr val="tx1"/>
                </a:solidFill>
              </a:rPr>
              <a:t>škola</a:t>
            </a:r>
            <a:r>
              <a:rPr lang="en-GB" dirty="0">
                <a:solidFill>
                  <a:schemeClr val="tx1"/>
                </a:solidFill>
              </a:rPr>
              <a:t> </a:t>
            </a:r>
            <a:r>
              <a:rPr lang="en-GB" dirty="0" err="1">
                <a:solidFill>
                  <a:schemeClr val="tx1"/>
                </a:solidFill>
              </a:rPr>
              <a:t>konkurovat</a:t>
            </a:r>
            <a:r>
              <a:rPr lang="en-GB" dirty="0">
                <a:solidFill>
                  <a:schemeClr val="tx1"/>
                </a:solidFill>
              </a:rPr>
              <a:t> </a:t>
            </a:r>
            <a:r>
              <a:rPr lang="en-GB" dirty="0" err="1" smtClean="0">
                <a:solidFill>
                  <a:schemeClr val="tx1"/>
                </a:solidFill>
              </a:rPr>
              <a:t>zábavě</a:t>
            </a:r>
            <a:r>
              <a:rPr lang="cs-CZ"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2953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a:t>V</a:t>
            </a:r>
            <a:r>
              <a:rPr lang="cs-CZ" u="sng" dirty="0" smtClean="0"/>
              <a:t>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Prázdniny (+ -)</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Osobnostní růst?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Zástupný symbol pro obsah 2"/>
          <p:cNvSpPr>
            <a:spLocks noGrp="1"/>
          </p:cNvSpPr>
          <p:nvPr>
            <p:ph sz="quarter" idx="1"/>
          </p:nvPr>
        </p:nvSpPr>
        <p:spPr>
          <a:xfrm>
            <a:off x="457200" y="1600200"/>
            <a:ext cx="7467600" cy="4873625"/>
          </a:xfrm>
        </p:spPr>
        <p:txBody>
          <a:bodyPr/>
          <a:lstStyle/>
          <a:p>
            <a:pPr eaLnBrk="1" hangingPunct="1"/>
            <a:r>
              <a:rPr lang="cs-CZ" altLang="cs-CZ" dirty="0" smtClean="0"/>
              <a:t>Udělat dobrou </a:t>
            </a:r>
            <a:r>
              <a:rPr lang="cs-CZ" altLang="cs-CZ" dirty="0" err="1" smtClean="0"/>
              <a:t>šou</a:t>
            </a:r>
            <a:r>
              <a:rPr lang="cs-CZ" altLang="cs-CZ" dirty="0" smtClean="0"/>
              <a:t>!</a:t>
            </a:r>
          </a:p>
          <a:p>
            <a:pPr eaLnBrk="1" hangingPunct="1"/>
            <a:r>
              <a:rPr lang="cs-CZ" altLang="cs-CZ" dirty="0" smtClean="0"/>
              <a:t>„Všudypřítomná skvělá zábava stojí v cestě vzdělávání.“</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smtClean="0">
                <a:solidFill>
                  <a:schemeClr val="tx1"/>
                </a:solidFill>
              </a:rPr>
              <a:t>Jak</a:t>
            </a:r>
            <a:r>
              <a:rPr lang="en-GB" dirty="0" smtClean="0">
                <a:solidFill>
                  <a:schemeClr val="tx1"/>
                </a:solidFill>
              </a:rPr>
              <a:t> </a:t>
            </a:r>
            <a:r>
              <a:rPr lang="en-GB" dirty="0" err="1">
                <a:solidFill>
                  <a:schemeClr val="tx1"/>
                </a:solidFill>
              </a:rPr>
              <a:t>může</a:t>
            </a:r>
            <a:r>
              <a:rPr lang="en-GB" dirty="0">
                <a:solidFill>
                  <a:schemeClr val="tx1"/>
                </a:solidFill>
              </a:rPr>
              <a:t> </a:t>
            </a:r>
            <a:r>
              <a:rPr lang="en-GB" dirty="0" err="1">
                <a:solidFill>
                  <a:schemeClr val="tx1"/>
                </a:solidFill>
              </a:rPr>
              <a:t>škola</a:t>
            </a:r>
            <a:r>
              <a:rPr lang="en-GB" dirty="0">
                <a:solidFill>
                  <a:schemeClr val="tx1"/>
                </a:solidFill>
              </a:rPr>
              <a:t> </a:t>
            </a:r>
            <a:r>
              <a:rPr lang="en-GB" dirty="0" err="1">
                <a:solidFill>
                  <a:schemeClr val="tx1"/>
                </a:solidFill>
              </a:rPr>
              <a:t>konkurovat</a:t>
            </a:r>
            <a:r>
              <a:rPr lang="en-GB" dirty="0">
                <a:solidFill>
                  <a:schemeClr val="tx1"/>
                </a:solidFill>
              </a:rPr>
              <a:t> </a:t>
            </a:r>
            <a:r>
              <a:rPr lang="en-GB" dirty="0" err="1" smtClean="0">
                <a:solidFill>
                  <a:schemeClr val="tx1"/>
                </a:solidFill>
              </a:rPr>
              <a:t>zábavě</a:t>
            </a:r>
            <a:r>
              <a:rPr lang="cs-CZ"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58473632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Zástupný symbol pro obsah 2"/>
          <p:cNvSpPr>
            <a:spLocks noGrp="1"/>
          </p:cNvSpPr>
          <p:nvPr>
            <p:ph sz="quarter" idx="1"/>
          </p:nvPr>
        </p:nvSpPr>
        <p:spPr>
          <a:xfrm>
            <a:off x="457200" y="1600200"/>
            <a:ext cx="7467600" cy="4873625"/>
          </a:xfrm>
        </p:spPr>
        <p:txBody>
          <a:bodyPr/>
          <a:lstStyle/>
          <a:p>
            <a:pPr eaLnBrk="1" hangingPunct="1"/>
            <a:r>
              <a:rPr lang="cs-CZ" altLang="cs-CZ" dirty="0" smtClean="0"/>
              <a:t>Udělat dobrou </a:t>
            </a:r>
            <a:r>
              <a:rPr lang="cs-CZ" altLang="cs-CZ" dirty="0" err="1" smtClean="0"/>
              <a:t>šou</a:t>
            </a:r>
            <a:r>
              <a:rPr lang="cs-CZ" altLang="cs-CZ" dirty="0" smtClean="0"/>
              <a:t>!</a:t>
            </a:r>
          </a:p>
          <a:p>
            <a:pPr eaLnBrk="1" hangingPunct="1"/>
            <a:r>
              <a:rPr lang="cs-CZ" altLang="cs-CZ" dirty="0" smtClean="0"/>
              <a:t>„Všudypřítomná skvělá zábava stojí v cestě vzdělávání.“</a:t>
            </a:r>
          </a:p>
          <a:p>
            <a:pPr eaLnBrk="1" hangingPunct="1"/>
            <a:r>
              <a:rPr lang="cs-CZ" altLang="cs-CZ" dirty="0" smtClean="0"/>
              <a:t>„Vzdělávání stojí v cestě skvělé zábavě.“</a:t>
            </a:r>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smtClean="0">
                <a:solidFill>
                  <a:schemeClr val="tx1"/>
                </a:solidFill>
              </a:rPr>
              <a:t>Jak</a:t>
            </a:r>
            <a:r>
              <a:rPr lang="en-GB" dirty="0" smtClean="0">
                <a:solidFill>
                  <a:schemeClr val="tx1"/>
                </a:solidFill>
              </a:rPr>
              <a:t> </a:t>
            </a:r>
            <a:r>
              <a:rPr lang="en-GB" dirty="0" err="1">
                <a:solidFill>
                  <a:schemeClr val="tx1"/>
                </a:solidFill>
              </a:rPr>
              <a:t>může</a:t>
            </a:r>
            <a:r>
              <a:rPr lang="en-GB" dirty="0">
                <a:solidFill>
                  <a:schemeClr val="tx1"/>
                </a:solidFill>
              </a:rPr>
              <a:t> </a:t>
            </a:r>
            <a:r>
              <a:rPr lang="en-GB" dirty="0" err="1">
                <a:solidFill>
                  <a:schemeClr val="tx1"/>
                </a:solidFill>
              </a:rPr>
              <a:t>škola</a:t>
            </a:r>
            <a:r>
              <a:rPr lang="en-GB" dirty="0">
                <a:solidFill>
                  <a:schemeClr val="tx1"/>
                </a:solidFill>
              </a:rPr>
              <a:t> </a:t>
            </a:r>
            <a:r>
              <a:rPr lang="en-GB" dirty="0" err="1">
                <a:solidFill>
                  <a:schemeClr val="tx1"/>
                </a:solidFill>
              </a:rPr>
              <a:t>konkurovat</a:t>
            </a:r>
            <a:r>
              <a:rPr lang="en-GB" dirty="0">
                <a:solidFill>
                  <a:schemeClr val="tx1"/>
                </a:solidFill>
              </a:rPr>
              <a:t> </a:t>
            </a:r>
            <a:r>
              <a:rPr lang="en-GB" dirty="0" err="1" smtClean="0">
                <a:solidFill>
                  <a:schemeClr val="tx1"/>
                </a:solidFill>
              </a:rPr>
              <a:t>zábavě</a:t>
            </a:r>
            <a:r>
              <a:rPr lang="cs-CZ"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52167002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Zástupný symbol pro obsah 2"/>
          <p:cNvSpPr>
            <a:spLocks noGrp="1"/>
          </p:cNvSpPr>
          <p:nvPr>
            <p:ph sz="quarter" idx="1"/>
          </p:nvPr>
        </p:nvSpPr>
        <p:spPr>
          <a:xfrm>
            <a:off x="457200" y="1600200"/>
            <a:ext cx="7467600" cy="4873625"/>
          </a:xfrm>
        </p:spPr>
        <p:txBody>
          <a:bodyPr/>
          <a:lstStyle/>
          <a:p>
            <a:pPr eaLnBrk="1" hangingPunct="1"/>
            <a:r>
              <a:rPr lang="cs-CZ" altLang="cs-CZ" dirty="0" smtClean="0"/>
              <a:t>Udělat dobrou </a:t>
            </a:r>
            <a:r>
              <a:rPr lang="cs-CZ" altLang="cs-CZ" dirty="0" err="1" smtClean="0"/>
              <a:t>šou</a:t>
            </a:r>
            <a:r>
              <a:rPr lang="cs-CZ" altLang="cs-CZ" dirty="0" smtClean="0"/>
              <a:t>!</a:t>
            </a:r>
          </a:p>
          <a:p>
            <a:pPr eaLnBrk="1" hangingPunct="1"/>
            <a:r>
              <a:rPr lang="cs-CZ" altLang="cs-CZ" dirty="0" smtClean="0"/>
              <a:t>„Všudypřítomná skvělá zábava stojí v cestě vzdělávání.“</a:t>
            </a:r>
          </a:p>
          <a:p>
            <a:pPr eaLnBrk="1" hangingPunct="1"/>
            <a:r>
              <a:rPr lang="cs-CZ" altLang="cs-CZ" dirty="0" smtClean="0"/>
              <a:t>„Vzdělávání stojí v cestě skvělé zábavě.“</a:t>
            </a:r>
          </a:p>
          <a:p>
            <a:pPr eaLnBrk="1" hangingPunct="1"/>
            <a:r>
              <a:rPr lang="cs-CZ" altLang="cs-CZ" dirty="0" smtClean="0"/>
              <a:t>Může školní vyučování konkurovat zábavě?</a:t>
            </a:r>
          </a:p>
          <a:p>
            <a:pPr eaLnBrk="1" hangingPunct="1"/>
            <a:endParaRPr lang="cs-CZ" altLang="cs-CZ" dirty="0" smtClean="0"/>
          </a:p>
        </p:txBody>
      </p:sp>
      <p:sp>
        <p:nvSpPr>
          <p:cNvPr id="5" name="Rectangle 1"/>
          <p:cNvSpPr>
            <a:spLocks noGrp="1" noChangeArrowheads="1"/>
          </p:cNvSpPr>
          <p:nvPr>
            <p:ph type="title"/>
          </p:nvPr>
        </p:nvSpPr>
        <p:spPr>
          <a:xfrm>
            <a:off x="457200" y="950913"/>
            <a:ext cx="7467600" cy="466725"/>
          </a:xfrm>
        </p:spPr>
        <p:txBody>
          <a:bodyPr lIns="82945" tIns="41473" rIns="82945" bIns="41473">
            <a:spAutoFit/>
          </a:bodyPr>
          <a:lstStyle/>
          <a:p>
            <a:pPr eaLnBrk="1" fontAlgn="auto" hangingPunct="1">
              <a:lnSpc>
                <a:spcPct val="83000"/>
              </a:lnSpc>
              <a:spcAft>
                <a:spcPts val="0"/>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GB" dirty="0" err="1" smtClean="0">
                <a:solidFill>
                  <a:schemeClr val="tx1"/>
                </a:solidFill>
              </a:rPr>
              <a:t>Jak</a:t>
            </a:r>
            <a:r>
              <a:rPr lang="en-GB" dirty="0" smtClean="0">
                <a:solidFill>
                  <a:schemeClr val="tx1"/>
                </a:solidFill>
              </a:rPr>
              <a:t> </a:t>
            </a:r>
            <a:r>
              <a:rPr lang="en-GB" dirty="0" err="1">
                <a:solidFill>
                  <a:schemeClr val="tx1"/>
                </a:solidFill>
              </a:rPr>
              <a:t>může</a:t>
            </a:r>
            <a:r>
              <a:rPr lang="en-GB" dirty="0">
                <a:solidFill>
                  <a:schemeClr val="tx1"/>
                </a:solidFill>
              </a:rPr>
              <a:t> </a:t>
            </a:r>
            <a:r>
              <a:rPr lang="en-GB" dirty="0" err="1">
                <a:solidFill>
                  <a:schemeClr val="tx1"/>
                </a:solidFill>
              </a:rPr>
              <a:t>škola</a:t>
            </a:r>
            <a:r>
              <a:rPr lang="en-GB" dirty="0">
                <a:solidFill>
                  <a:schemeClr val="tx1"/>
                </a:solidFill>
              </a:rPr>
              <a:t> </a:t>
            </a:r>
            <a:r>
              <a:rPr lang="en-GB" dirty="0" err="1">
                <a:solidFill>
                  <a:schemeClr val="tx1"/>
                </a:solidFill>
              </a:rPr>
              <a:t>konkurovat</a:t>
            </a:r>
            <a:r>
              <a:rPr lang="en-GB" dirty="0">
                <a:solidFill>
                  <a:schemeClr val="tx1"/>
                </a:solidFill>
              </a:rPr>
              <a:t> </a:t>
            </a:r>
            <a:r>
              <a:rPr lang="en-GB" dirty="0" err="1" smtClean="0">
                <a:solidFill>
                  <a:schemeClr val="tx1"/>
                </a:solidFill>
              </a:rPr>
              <a:t>zábavě</a:t>
            </a:r>
            <a:r>
              <a:rPr lang="cs-CZ"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56285919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368718"/>
            <a:ext cx="8352928" cy="58868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62148" name="Zástupný symbol pro obsah 2"/>
          <p:cNvSpPr>
            <a:spLocks noGrp="1"/>
          </p:cNvSpPr>
          <p:nvPr>
            <p:ph sz="quarter" idx="1"/>
          </p:nvPr>
        </p:nvSpPr>
        <p:spPr>
          <a:xfrm>
            <a:off x="457200" y="1600200"/>
            <a:ext cx="7467600" cy="4873625"/>
          </a:xfrm>
        </p:spPr>
        <p:txBody>
          <a:bodyPr/>
          <a:lstStyle/>
          <a:p>
            <a:pPr eaLnBrk="1" hangingPunct="1"/>
            <a:r>
              <a:rPr lang="cs-CZ" altLang="cs-CZ" smtClean="0"/>
              <a:t>Sociologická kritika společnosti zaměřené na zábavu</a:t>
            </a:r>
          </a:p>
        </p:txBody>
      </p:sp>
    </p:spTree>
    <p:extLst>
      <p:ext uri="{BB962C8B-B14F-4D97-AF65-F5344CB8AC3E}">
        <p14:creationId xmlns:p14="http://schemas.microsoft.com/office/powerpoint/2010/main" val="104691893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368718"/>
            <a:ext cx="8352928" cy="58868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Sociologická kritika společnosti zaměřené </a:t>
            </a:r>
            <a:r>
              <a:rPr lang="cs-CZ" dirty="0"/>
              <a:t>na </a:t>
            </a:r>
            <a:r>
              <a:rPr lang="cs-CZ" dirty="0" smtClean="0"/>
              <a:t>zábavu</a:t>
            </a:r>
          </a:p>
          <a:p>
            <a:pPr marL="274320" indent="-274320" eaLnBrk="1" fontAlgn="auto" hangingPunct="1">
              <a:spcAft>
                <a:spcPts val="0"/>
              </a:spcAft>
              <a:buFont typeface="Wingdings"/>
              <a:buChar char=""/>
              <a:defRPr/>
            </a:pPr>
            <a:r>
              <a:rPr lang="cs-CZ" dirty="0" err="1" smtClean="0"/>
              <a:t>Edutainment</a:t>
            </a:r>
            <a:endParaRPr lang="cs-CZ" dirty="0" smtClean="0"/>
          </a:p>
          <a:p>
            <a:pPr marL="0" indent="0" eaLnBrk="1" fontAlgn="auto" hangingPunct="1">
              <a:spcAft>
                <a:spcPts val="0"/>
              </a:spcAft>
              <a:buFont typeface="Wingdings"/>
              <a:buNone/>
              <a:defRPr/>
            </a:pPr>
            <a:endParaRPr lang="cs-CZ" dirty="0" smtClean="0"/>
          </a:p>
        </p:txBody>
      </p:sp>
    </p:spTree>
    <p:extLst>
      <p:ext uri="{BB962C8B-B14F-4D97-AF65-F5344CB8AC3E}">
        <p14:creationId xmlns:p14="http://schemas.microsoft.com/office/powerpoint/2010/main" val="357638229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368718"/>
            <a:ext cx="8352928" cy="58868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Sociologická kritika společnosti zaměřené </a:t>
            </a:r>
            <a:r>
              <a:rPr lang="cs-CZ" dirty="0"/>
              <a:t>na </a:t>
            </a:r>
            <a:r>
              <a:rPr lang="cs-CZ" dirty="0" smtClean="0"/>
              <a:t>zábavu</a:t>
            </a:r>
          </a:p>
          <a:p>
            <a:pPr marL="274320" indent="-274320" eaLnBrk="1" fontAlgn="auto" hangingPunct="1">
              <a:spcAft>
                <a:spcPts val="0"/>
              </a:spcAft>
              <a:buFont typeface="Wingdings"/>
              <a:buChar char=""/>
              <a:defRPr/>
            </a:pPr>
            <a:r>
              <a:rPr lang="cs-CZ" dirty="0" err="1" smtClean="0"/>
              <a:t>Edutainment</a:t>
            </a:r>
            <a:endParaRPr lang="cs-CZ" dirty="0" smtClean="0"/>
          </a:p>
          <a:p>
            <a:pPr marL="274320" indent="-274320" eaLnBrk="1" fontAlgn="auto" hangingPunct="1">
              <a:spcAft>
                <a:spcPts val="0"/>
              </a:spcAft>
              <a:buFont typeface="Wingdings"/>
              <a:buChar char=""/>
              <a:defRPr/>
            </a:pPr>
            <a:r>
              <a:rPr lang="cs-CZ" dirty="0"/>
              <a:t>Některé reformní proudy dokonce navrhují strukturální reformu školy v tom smyslu, že by škola měla těmto sociálním prostředím konkurovat a víc se přizpůsobit potřebám a hodnotám současných </a:t>
            </a:r>
            <a:r>
              <a:rPr lang="cs-CZ" dirty="0" smtClean="0"/>
              <a:t>dětí. </a:t>
            </a:r>
            <a:r>
              <a:rPr lang="cs-CZ" u="sng" dirty="0" smtClean="0"/>
              <a:t>Takovéto </a:t>
            </a:r>
            <a:r>
              <a:rPr lang="cs-CZ" u="sng" dirty="0"/>
              <a:t>zatáhnutí školy do boje s konkurenčním prostředím je ovšem nesmyslné, protože škola stála vždy v diferenci k ostatním sociálním prostředím a mimo toto prostředí by se stala bezmocnou (</a:t>
            </a:r>
            <a:r>
              <a:rPr lang="cs-CZ" u="sng" dirty="0" err="1"/>
              <a:t>Kaščák</a:t>
            </a:r>
            <a:r>
              <a:rPr lang="cs-CZ" u="sng" dirty="0"/>
              <a:t>, 2006, s. 9).</a:t>
            </a:r>
          </a:p>
          <a:p>
            <a:pPr marL="274320" indent="-274320" eaLnBrk="1" fontAlgn="auto" hangingPunct="1">
              <a:spcAft>
                <a:spcPts val="0"/>
              </a:spcAft>
              <a:buFont typeface="Wingdings"/>
              <a:buChar char=""/>
              <a:defRPr/>
            </a:pPr>
            <a:endParaRPr lang="cs-CZ" dirty="0" smtClean="0"/>
          </a:p>
          <a:p>
            <a:pPr marL="0" indent="0" eaLnBrk="1" fontAlgn="auto" hangingPunct="1">
              <a:spcAft>
                <a:spcPts val="0"/>
              </a:spcAft>
              <a:buFont typeface="Wingdings"/>
              <a:buNone/>
              <a:defRPr/>
            </a:pPr>
            <a:endParaRPr lang="cs-CZ" dirty="0" smtClean="0"/>
          </a:p>
        </p:txBody>
      </p:sp>
    </p:spTree>
    <p:extLst>
      <p:ext uri="{BB962C8B-B14F-4D97-AF65-F5344CB8AC3E}">
        <p14:creationId xmlns:p14="http://schemas.microsoft.com/office/powerpoint/2010/main" val="285373876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„Ve svém kvetoucím věku se radoval jako veselý mladík, jeho široké k myšlení vybudované čelo bylo sídlem nezničitelného veselí a radosti, řeč překypující myšlenkami plynula z jeho rtů, žert, vtip a rozmar měl pohotově a jeho poučná přednáška byla zároveň skvělou zábavou.“</a:t>
            </a:r>
          </a:p>
          <a:p>
            <a:pPr marL="0" indent="0" eaLnBrk="1" fontAlgn="auto" hangingPunct="1">
              <a:spcAft>
                <a:spcPts val="0"/>
              </a:spcAft>
              <a:buFont typeface="Wingdings"/>
              <a:buNone/>
              <a:defRPr/>
            </a:pPr>
            <a:endParaRPr lang="cs-CZ" dirty="0" smtClean="0"/>
          </a:p>
        </p:txBody>
      </p:sp>
    </p:spTree>
    <p:extLst>
      <p:ext uri="{BB962C8B-B14F-4D97-AF65-F5344CB8AC3E}">
        <p14:creationId xmlns:p14="http://schemas.microsoft.com/office/powerpoint/2010/main" val="250718711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„Ve svém kvetoucím věku se radoval jako veselý mladík, jeho široké k myšlení vybudované čelo bylo sídlem nezničitelného veselí a radosti, řeč překypující myšlenkami plynula z jeho rtů, žert, vtip a rozmar měl pohotově a jeho poučná přednáška byla zároveň skvělou zábavou.“</a:t>
            </a:r>
          </a:p>
          <a:p>
            <a:pPr marL="0" indent="0" eaLnBrk="1" fontAlgn="auto" hangingPunct="1">
              <a:spcAft>
                <a:spcPts val="0"/>
              </a:spcAft>
              <a:buFont typeface="Wingdings"/>
              <a:buNone/>
              <a:defRPr/>
            </a:pPr>
            <a:endParaRPr lang="cs-CZ" dirty="0" smtClean="0"/>
          </a:p>
          <a:p>
            <a:pPr marL="0" indent="0" eaLnBrk="1" fontAlgn="auto" hangingPunct="1">
              <a:spcAft>
                <a:spcPts val="0"/>
              </a:spcAft>
              <a:buFont typeface="Wingdings"/>
              <a:buNone/>
              <a:defRPr/>
            </a:pPr>
            <a:endParaRPr lang="cs-CZ" dirty="0"/>
          </a:p>
          <a:p>
            <a:pPr marL="0" indent="0" eaLnBrk="1" fontAlgn="auto" hangingPunct="1">
              <a:spcAft>
                <a:spcPts val="0"/>
              </a:spcAft>
              <a:buFont typeface="Wingdings"/>
              <a:buNone/>
              <a:defRPr/>
            </a:pPr>
            <a:endParaRPr lang="cs-CZ" dirty="0" smtClean="0"/>
          </a:p>
          <a:p>
            <a:pPr marL="0" indent="0" eaLnBrk="1" fontAlgn="auto" hangingPunct="1">
              <a:spcAft>
                <a:spcPts val="0"/>
              </a:spcAft>
              <a:buFont typeface="Wingdings"/>
              <a:buNone/>
              <a:defRPr/>
            </a:pPr>
            <a:endParaRPr lang="cs-CZ" dirty="0"/>
          </a:p>
          <a:p>
            <a:pPr marL="0" indent="0" eaLnBrk="1" fontAlgn="auto" hangingPunct="1">
              <a:spcAft>
                <a:spcPts val="0"/>
              </a:spcAft>
              <a:buFont typeface="Wingdings"/>
              <a:buNone/>
              <a:defRPr/>
            </a:pPr>
            <a:r>
              <a:rPr lang="cs-CZ" dirty="0" smtClean="0"/>
              <a:t>		Immanuel Kant</a:t>
            </a:r>
          </a:p>
          <a:p>
            <a:pPr marL="274320" indent="-274320" eaLnBrk="1" fontAlgn="auto" hangingPunct="1">
              <a:spcAft>
                <a:spcPts val="0"/>
              </a:spcAft>
              <a:buFont typeface="Wingdings"/>
              <a:buChar char=""/>
              <a:defRPr/>
            </a:pPr>
            <a:endParaRPr lang="cs-CZ" dirty="0" smtClean="0"/>
          </a:p>
        </p:txBody>
      </p:sp>
      <p:pic>
        <p:nvPicPr>
          <p:cNvPr id="4" name="Picture 2" descr="http://burusi.files.wordpress.com/2010/12/immanuel-k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93815"/>
            <a:ext cx="3528392" cy="26462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7322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3" name="Zástupný symbol pro obsah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cs-CZ" dirty="0" smtClean="0"/>
              <a:t>„Ve svém kvetoucím věku se radoval jako veselý mladík, jeho široké k myšlení vybudované čelo bylo sídlem nezničitelného veselí a radosti, řeč překypující myšlenkami plynula z jeho rtů, žert, vtip a rozmar měl pohotově a jeho poučná přednáška byla zároveň skvělou zábavou.“</a:t>
            </a:r>
          </a:p>
          <a:p>
            <a:pPr marL="0" indent="0" eaLnBrk="1" fontAlgn="auto" hangingPunct="1">
              <a:spcAft>
                <a:spcPts val="0"/>
              </a:spcAft>
              <a:buFont typeface="Wingdings"/>
              <a:buNone/>
              <a:defRPr/>
            </a:pPr>
            <a:r>
              <a:rPr lang="cs-CZ" dirty="0" smtClean="0"/>
              <a:t>(Johann Gottfried Herder)</a:t>
            </a:r>
          </a:p>
          <a:p>
            <a:pPr marL="0" indent="0" eaLnBrk="1" fontAlgn="auto" hangingPunct="1">
              <a:spcAft>
                <a:spcPts val="0"/>
              </a:spcAft>
              <a:buFont typeface="Wingdings"/>
              <a:buNone/>
              <a:defRPr/>
            </a:pPr>
            <a:endParaRPr lang="cs-CZ" dirty="0"/>
          </a:p>
          <a:p>
            <a:pPr marL="0" indent="0" eaLnBrk="1" fontAlgn="auto" hangingPunct="1">
              <a:spcAft>
                <a:spcPts val="0"/>
              </a:spcAft>
              <a:buFont typeface="Wingdings"/>
              <a:buNone/>
              <a:defRPr/>
            </a:pPr>
            <a:endParaRPr lang="cs-CZ" dirty="0" smtClean="0"/>
          </a:p>
          <a:p>
            <a:pPr marL="0" indent="0" eaLnBrk="1" fontAlgn="auto" hangingPunct="1">
              <a:spcAft>
                <a:spcPts val="0"/>
              </a:spcAft>
              <a:buFont typeface="Wingdings"/>
              <a:buNone/>
              <a:defRPr/>
            </a:pPr>
            <a:endParaRPr lang="cs-CZ" dirty="0"/>
          </a:p>
          <a:p>
            <a:pPr marL="0" indent="0" eaLnBrk="1" fontAlgn="auto" hangingPunct="1">
              <a:spcAft>
                <a:spcPts val="0"/>
              </a:spcAft>
              <a:buFont typeface="Wingdings"/>
              <a:buNone/>
              <a:defRPr/>
            </a:pPr>
            <a:r>
              <a:rPr lang="cs-CZ" dirty="0" smtClean="0"/>
              <a:t>		Immanuel Kant</a:t>
            </a:r>
          </a:p>
          <a:p>
            <a:pPr marL="274320" indent="-274320" eaLnBrk="1" fontAlgn="auto" hangingPunct="1">
              <a:spcAft>
                <a:spcPts val="0"/>
              </a:spcAft>
              <a:buFont typeface="Wingdings"/>
              <a:buChar char=""/>
              <a:defRPr/>
            </a:pPr>
            <a:endParaRPr lang="cs-CZ" dirty="0" smtClean="0"/>
          </a:p>
        </p:txBody>
      </p:sp>
      <p:pic>
        <p:nvPicPr>
          <p:cNvPr id="4" name="Picture 2" descr="http://burusi.files.wordpress.com/2010/12/immanuel-k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93815"/>
            <a:ext cx="3528392" cy="26462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1946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67267" name="Zástupný symbol pro obsah 2"/>
          <p:cNvSpPr>
            <a:spLocks noGrp="1"/>
          </p:cNvSpPr>
          <p:nvPr>
            <p:ph sz="quarter" idx="1"/>
          </p:nvPr>
        </p:nvSpPr>
        <p:spPr>
          <a:xfrm>
            <a:off x="457200" y="1600200"/>
            <a:ext cx="7467600" cy="4873625"/>
          </a:xfrm>
        </p:spPr>
        <p:txBody>
          <a:bodyPr/>
          <a:lstStyle/>
          <a:p>
            <a:pPr eaLnBrk="1" hangingPunct="1"/>
            <a:r>
              <a:rPr lang="cs-CZ" altLang="cs-CZ" smtClean="0"/>
              <a:t>Poznávání může a má být zábava.</a:t>
            </a:r>
          </a:p>
        </p:txBody>
      </p:sp>
    </p:spTree>
    <p:extLst>
      <p:ext uri="{BB962C8B-B14F-4D97-AF65-F5344CB8AC3E}">
        <p14:creationId xmlns:p14="http://schemas.microsoft.com/office/powerpoint/2010/main" val="3309818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a:t>V</a:t>
            </a:r>
            <a:r>
              <a:rPr lang="cs-CZ" u="sng" dirty="0" smtClean="0"/>
              <a:t>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Prázdniny (+ -)</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Osobnostní růst?</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Profesionalita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68291" name="Zástupný symbol pro obsah 2"/>
          <p:cNvSpPr>
            <a:spLocks noGrp="1"/>
          </p:cNvSpPr>
          <p:nvPr>
            <p:ph sz="quarter" idx="1"/>
          </p:nvPr>
        </p:nvSpPr>
        <p:spPr>
          <a:xfrm>
            <a:off x="457200" y="1600200"/>
            <a:ext cx="7467600" cy="4873625"/>
          </a:xfrm>
        </p:spPr>
        <p:txBody>
          <a:bodyPr/>
          <a:lstStyle/>
          <a:p>
            <a:pPr eaLnBrk="1" hangingPunct="1"/>
            <a:r>
              <a:rPr lang="cs-CZ" altLang="cs-CZ" smtClean="0"/>
              <a:t>Poznávání může a má být zábava.</a:t>
            </a:r>
          </a:p>
          <a:p>
            <a:pPr eaLnBrk="1" hangingPunct="1"/>
            <a:r>
              <a:rPr lang="cs-CZ" altLang="cs-CZ" smtClean="0"/>
              <a:t>Zábava ve vyučování není na škodu, pokud negeneruje plytkost, nenáročnost -  snižování úrovně vzdělávání.</a:t>
            </a:r>
          </a:p>
        </p:txBody>
      </p:sp>
    </p:spTree>
    <p:extLst>
      <p:ext uri="{BB962C8B-B14F-4D97-AF65-F5344CB8AC3E}">
        <p14:creationId xmlns:p14="http://schemas.microsoft.com/office/powerpoint/2010/main" val="2428739817"/>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69315" name="Zástupný symbol pro obsah 2"/>
          <p:cNvSpPr>
            <a:spLocks noGrp="1"/>
          </p:cNvSpPr>
          <p:nvPr>
            <p:ph sz="quarter" idx="1"/>
          </p:nvPr>
        </p:nvSpPr>
        <p:spPr>
          <a:xfrm>
            <a:off x="457200" y="1600200"/>
            <a:ext cx="7467600" cy="4873625"/>
          </a:xfrm>
        </p:spPr>
        <p:txBody>
          <a:bodyPr/>
          <a:lstStyle/>
          <a:p>
            <a:pPr eaLnBrk="1" hangingPunct="1"/>
            <a:r>
              <a:rPr lang="cs-CZ" altLang="cs-CZ" smtClean="0"/>
              <a:t>Poznávání může a má být zábava.</a:t>
            </a:r>
          </a:p>
          <a:p>
            <a:pPr eaLnBrk="1" hangingPunct="1"/>
            <a:r>
              <a:rPr lang="cs-CZ" altLang="cs-CZ" smtClean="0"/>
              <a:t>Zábava ve vyučování není na škodu, pokud negeneruje plytkost, nenáročnost -  snižování úrovně vzdělávání.</a:t>
            </a:r>
          </a:p>
          <a:p>
            <a:pPr eaLnBrk="1" hangingPunct="1"/>
            <a:r>
              <a:rPr lang="cs-CZ" altLang="cs-CZ" smtClean="0"/>
              <a:t>Zábava nemá být ve vyučování samoúčelná – měla by vést k cíli vzdělávání (nikoli cíl oddalovat).</a:t>
            </a:r>
          </a:p>
        </p:txBody>
      </p:sp>
    </p:spTree>
    <p:extLst>
      <p:ext uri="{BB962C8B-B14F-4D97-AF65-F5344CB8AC3E}">
        <p14:creationId xmlns:p14="http://schemas.microsoft.com/office/powerpoint/2010/main" val="384756646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70339" name="Zástupný symbol pro obsah 2"/>
          <p:cNvSpPr>
            <a:spLocks noGrp="1"/>
          </p:cNvSpPr>
          <p:nvPr>
            <p:ph sz="quarter" idx="1"/>
          </p:nvPr>
        </p:nvSpPr>
        <p:spPr>
          <a:xfrm>
            <a:off x="457200" y="1600200"/>
            <a:ext cx="7467600" cy="4873625"/>
          </a:xfrm>
        </p:spPr>
        <p:txBody>
          <a:bodyPr/>
          <a:lstStyle/>
          <a:p>
            <a:pPr eaLnBrk="1" hangingPunct="1"/>
            <a:r>
              <a:rPr lang="cs-CZ" altLang="cs-CZ" smtClean="0"/>
              <a:t>Poznávání může a má být zábava.</a:t>
            </a:r>
          </a:p>
          <a:p>
            <a:pPr eaLnBrk="1" hangingPunct="1"/>
            <a:r>
              <a:rPr lang="cs-CZ" altLang="cs-CZ" smtClean="0"/>
              <a:t>Zábava ve vyučování není na škodu, pokud negeneruje plytkost, nenáročnost -  snižování úrovně vzdělávání.</a:t>
            </a:r>
          </a:p>
          <a:p>
            <a:pPr eaLnBrk="1" hangingPunct="1"/>
            <a:r>
              <a:rPr lang="cs-CZ" altLang="cs-CZ" smtClean="0"/>
              <a:t>Zábava nemá být ve vyučování samoúčelná – měla by vést k cíli vzdělávání (nikoli cíl oddalovat).</a:t>
            </a:r>
          </a:p>
          <a:p>
            <a:pPr eaLnBrk="1" hangingPunct="1"/>
            <a:r>
              <a:rPr lang="cs-CZ" altLang="cs-CZ" smtClean="0"/>
              <a:t>Učitel by neměl v žádném případě zapomínat, že poznávání je také tvrdá práce.</a:t>
            </a:r>
          </a:p>
        </p:txBody>
      </p:sp>
    </p:spTree>
    <p:extLst>
      <p:ext uri="{BB962C8B-B14F-4D97-AF65-F5344CB8AC3E}">
        <p14:creationId xmlns:p14="http://schemas.microsoft.com/office/powerpoint/2010/main" val="21001793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71363" name="Zástupný symbol pro obsah 2"/>
          <p:cNvSpPr>
            <a:spLocks noGrp="1"/>
          </p:cNvSpPr>
          <p:nvPr>
            <p:ph sz="quarter" idx="1"/>
          </p:nvPr>
        </p:nvSpPr>
        <p:spPr>
          <a:xfrm>
            <a:off x="457200" y="1600200"/>
            <a:ext cx="7467600" cy="4873625"/>
          </a:xfrm>
        </p:spPr>
        <p:txBody>
          <a:bodyPr/>
          <a:lstStyle/>
          <a:p>
            <a:pPr eaLnBrk="1" hangingPunct="1"/>
            <a:r>
              <a:rPr lang="cs-CZ" altLang="cs-CZ" smtClean="0"/>
              <a:t>Poznávání může a má být zábava.</a:t>
            </a:r>
          </a:p>
          <a:p>
            <a:pPr eaLnBrk="1" hangingPunct="1"/>
            <a:r>
              <a:rPr lang="cs-CZ" altLang="cs-CZ" smtClean="0"/>
              <a:t>Zábava ve vyučování není na škodu, pokud negeneruje plytkost, nenáročnost -  snižování úrovně vzdělávání.</a:t>
            </a:r>
          </a:p>
          <a:p>
            <a:pPr eaLnBrk="1" hangingPunct="1"/>
            <a:r>
              <a:rPr lang="cs-CZ" altLang="cs-CZ" smtClean="0"/>
              <a:t>Zábava nemá být ve vyučování samoúčelná – měla by vést k cíli vzdělávání (nikoli cíl oddalovat).</a:t>
            </a:r>
          </a:p>
          <a:p>
            <a:pPr eaLnBrk="1" hangingPunct="1"/>
            <a:r>
              <a:rPr lang="cs-CZ" altLang="cs-CZ" smtClean="0"/>
              <a:t>Učitel by neměl v žádném případě zapomínat, že poznávání je také tvrdá práce.</a:t>
            </a:r>
          </a:p>
          <a:p>
            <a:pPr eaLnBrk="1" hangingPunct="1"/>
            <a:r>
              <a:rPr lang="cs-CZ" altLang="cs-CZ" smtClean="0"/>
              <a:t>Je humor jedním z kritérií dobrého učitele?</a:t>
            </a:r>
          </a:p>
        </p:txBody>
      </p:sp>
    </p:spTree>
    <p:extLst>
      <p:ext uri="{BB962C8B-B14F-4D97-AF65-F5344CB8AC3E}">
        <p14:creationId xmlns:p14="http://schemas.microsoft.com/office/powerpoint/2010/main" val="283656081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Je zábavné vyučování důstojné? </a:t>
            </a:r>
          </a:p>
        </p:txBody>
      </p:sp>
      <p:sp>
        <p:nvSpPr>
          <p:cNvPr id="272387" name="Zástupný symbol pro obsah 2"/>
          <p:cNvSpPr>
            <a:spLocks noGrp="1"/>
          </p:cNvSpPr>
          <p:nvPr>
            <p:ph sz="quarter" idx="1"/>
          </p:nvPr>
        </p:nvSpPr>
        <p:spPr>
          <a:xfrm>
            <a:off x="457200" y="1600200"/>
            <a:ext cx="7467600" cy="4873625"/>
          </a:xfrm>
        </p:spPr>
        <p:txBody>
          <a:bodyPr/>
          <a:lstStyle/>
          <a:p>
            <a:pPr eaLnBrk="1" hangingPunct="1"/>
            <a:r>
              <a:rPr lang="cs-CZ" altLang="cs-CZ" smtClean="0"/>
              <a:t>Poznávání může a má být zábava.</a:t>
            </a:r>
          </a:p>
          <a:p>
            <a:pPr eaLnBrk="1" hangingPunct="1"/>
            <a:r>
              <a:rPr lang="cs-CZ" altLang="cs-CZ" smtClean="0"/>
              <a:t>Zábava ve vyučování není na škodu, pokud negeneruje plytkost, nenáročnost -  snižování úrovně vzdělávání.</a:t>
            </a:r>
          </a:p>
          <a:p>
            <a:pPr eaLnBrk="1" hangingPunct="1"/>
            <a:r>
              <a:rPr lang="cs-CZ" altLang="cs-CZ" smtClean="0"/>
              <a:t>Zábava nemá být ve vyučování samoúčelná – měla by vést k cíli vzdělávání (nikoli cíl oddalovat).</a:t>
            </a:r>
          </a:p>
          <a:p>
            <a:pPr eaLnBrk="1" hangingPunct="1"/>
            <a:r>
              <a:rPr lang="cs-CZ" altLang="cs-CZ" smtClean="0"/>
              <a:t>Učitel by neměl v žádném případě zapomínat, že poznávání je také tvrdá práce.</a:t>
            </a:r>
          </a:p>
          <a:p>
            <a:pPr eaLnBrk="1" hangingPunct="1"/>
            <a:r>
              <a:rPr lang="cs-CZ" altLang="cs-CZ" smtClean="0"/>
              <a:t>Je humor jedním z kritérií dobrého učitele?</a:t>
            </a:r>
          </a:p>
          <a:p>
            <a:pPr eaLnBrk="1" hangingPunct="1"/>
            <a:r>
              <a:rPr lang="cs-CZ" altLang="cs-CZ" smtClean="0"/>
              <a:t>Jsou nové, odvážné metody kritériem dobrého učitele?</a:t>
            </a:r>
          </a:p>
        </p:txBody>
      </p:sp>
    </p:spTree>
    <p:extLst>
      <p:ext uri="{BB962C8B-B14F-4D97-AF65-F5344CB8AC3E}">
        <p14:creationId xmlns:p14="http://schemas.microsoft.com/office/powerpoint/2010/main" val="248196001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lstStyle/>
          <a:p>
            <a:pPr eaLnBrk="1" fontAlgn="auto" hangingPunct="1">
              <a:spcAft>
                <a:spcPts val="0"/>
              </a:spcAft>
              <a:defRPr/>
            </a:pPr>
            <a:r>
              <a:rPr lang="cs-CZ" dirty="0" smtClean="0"/>
              <a:t>Chemie musí smrdět </a:t>
            </a:r>
            <a:endParaRPr lang="cs-CZ" dirty="0"/>
          </a:p>
        </p:txBody>
      </p:sp>
      <p:pic>
        <p:nvPicPr>
          <p:cNvPr id="273411" name="Picture 7" descr="C:\Users\Zdenal\AppData\Local\Microsoft\Windows\Temporary Internet Files\Content.IE5\TK899UA2\MC9003595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975" y="3527425"/>
            <a:ext cx="19923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2" name="Picture 8" descr="C:\Users\Zdenal\AppData\Local\Microsoft\Windows\Temporary Internet Files\Content.IE5\WZ7D8NXX\MC9003595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088" y="2073275"/>
            <a:ext cx="131603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3" name="Picture 10" descr="C:\Users\Zdenal\AppData\Local\Microsoft\Windows\Temporary Internet Files\Content.IE5\IOFZM6Q5\MC9002516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463" y="1844675"/>
            <a:ext cx="181133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4" name="Picture 11" descr="C:\Users\Zdenal\AppData\Local\Microsoft\Windows\Temporary Internet Files\Content.IE5\TK899UA2\MC90025164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675" y="4149725"/>
            <a:ext cx="182086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084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lstStyle/>
          <a:p>
            <a:pPr eaLnBrk="1" fontAlgn="auto" hangingPunct="1">
              <a:spcAft>
                <a:spcPts val="0"/>
              </a:spcAft>
              <a:defRPr/>
            </a:pPr>
            <a:r>
              <a:rPr lang="cs-CZ" dirty="0" smtClean="0"/>
              <a:t>Ve fyzice se musí něco hýbat, svítit nebo dělat rámus</a:t>
            </a:r>
            <a:endParaRPr lang="cs-CZ" dirty="0"/>
          </a:p>
        </p:txBody>
      </p:sp>
      <p:pic>
        <p:nvPicPr>
          <p:cNvPr id="274435" name="Picture 6" descr="C:\Users\Zdenal\AppData\Local\Microsoft\Windows\Temporary Internet Files\Content.IE5\WZ7D8NXX\MC9002501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388" y="2601913"/>
            <a:ext cx="2062162"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6" name="Picture 9" descr="C:\Users\Zdenal\AppData\Local\Microsoft\Windows\Temporary Internet Files\Content.IE5\IOFZM6Q5\MC9003111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95020">
            <a:off x="5907088" y="1120775"/>
            <a:ext cx="9064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7" name="Picture 10" descr="C:\Users\Zdenal\AppData\Local\Microsoft\Windows\Temporary Internet Files\Content.IE5\RNBT96A5\MC9002825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9525" y="1922463"/>
            <a:ext cx="18272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8" name="Picture 11" descr="C:\Users\Zdenal\AppData\Local\Microsoft\Windows\Temporary Internet Files\Content.IE5\IOFZM6Q5\MM900234717[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198254">
            <a:off x="1528762" y="1655763"/>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9" name="Picture 12" descr="C:\Users\Zdenal\AppData\Local\Microsoft\Windows\Temporary Internet Files\Content.IE5\TK899UA2\MC90031264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425" y="4652963"/>
            <a:ext cx="18018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0" name="Picture 14" descr="C:\Users\Zdenal\AppData\Local\Microsoft\Windows\Temporary Internet Files\Content.IE5\TK899UA2\MC90035694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16635">
            <a:off x="1887538" y="4611688"/>
            <a:ext cx="1831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1" name="Picture 16" descr="C:\Users\Zdenal\AppData\Local\Microsoft\Windows\Temporary Internet Files\Content.IE5\WZ7D8NXX\MC90043709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5550" y="4792663"/>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2" name="Picture 17" descr="C:\Program Files (x86)\Microsoft Office\MEDIA\OFFICE14\Bullets\BD21312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238" y="5119688"/>
            <a:ext cx="258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3" name="Picture 18" descr="C:\Program Files (x86)\Microsoft Office\MEDIA\OFFICE14\Bullets\BD21308_.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9025" y="1893888"/>
            <a:ext cx="2571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4" name="Picture 19" descr="C:\Users\Zdenal\AppData\Local\Microsoft\Windows\Temporary Internet Files\Content.IE5\WZ7D8NXX\MC900237332[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122373">
            <a:off x="5895975" y="2166938"/>
            <a:ext cx="18113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0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13" descr="C:\Users\Zdenal\AppData\Local\Microsoft\Windows\Temporary Internet Files\Content.IE5\BPSTNBZM\MP9003902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619125"/>
            <a:ext cx="8440737"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59" name="Picture 9" descr="http://www.babyweb.cz/Upload/fotobanka/b633476599926189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2071688"/>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a:spLocks noGrp="1"/>
          </p:cNvSpPr>
          <p:nvPr>
            <p:ph type="title"/>
          </p:nvPr>
        </p:nvSpPr>
        <p:spPr/>
        <p:txBody>
          <a:bodyPr/>
          <a:lstStyle/>
          <a:p>
            <a:pPr eaLnBrk="1" fontAlgn="auto" hangingPunct="1">
              <a:spcAft>
                <a:spcPts val="0"/>
              </a:spcAft>
              <a:defRPr/>
            </a:pPr>
            <a:r>
              <a:rPr lang="cs-CZ" b="1" dirty="0" smtClean="0"/>
              <a:t>Biologie?</a:t>
            </a:r>
            <a:r>
              <a:rPr lang="cs-CZ" dirty="0" smtClean="0"/>
              <a:t> </a:t>
            </a:r>
            <a:endParaRPr lang="cs-CZ" dirty="0"/>
          </a:p>
        </p:txBody>
      </p:sp>
      <p:pic>
        <p:nvPicPr>
          <p:cNvPr id="275461" name="Picture 6" descr="http://www.myexistenz.com/raisondetre/article3/darw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675" y="1060450"/>
            <a:ext cx="2809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2" name="Picture 7" descr="C:\Users\Zdenal\AppData\Local\Microsoft\Windows\Temporary Internet Files\Content.IE5\20X5URZD\MC9003707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600" y="619125"/>
            <a:ext cx="1104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3" name="Picture 12" descr="C:\Program Files (x86)\Microsoft Office\MEDIA\CAGCAT10\j0305257.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0338" y="115888"/>
            <a:ext cx="143986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607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620713"/>
            <a:ext cx="7467600" cy="1143000"/>
          </a:xfrm>
        </p:spPr>
        <p:txBody>
          <a:bodyPr>
            <a:normAutofit fontScale="90000"/>
          </a:bodyPr>
          <a:lstStyle/>
          <a:p>
            <a:pPr eaLnBrk="1" fontAlgn="auto" hangingPunct="1">
              <a:spcAft>
                <a:spcPts val="0"/>
              </a:spcAft>
              <a:defRPr/>
            </a:pPr>
            <a:r>
              <a:rPr lang="cs-CZ" dirty="0"/>
              <a:t> </a:t>
            </a: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Historie didaktických </a:t>
            </a:r>
            <a:r>
              <a:rPr lang="cs-CZ" dirty="0"/>
              <a:t>písní – relativita didaktického přínosu</a:t>
            </a:r>
            <a:br>
              <a:rPr lang="cs-CZ" dirty="0"/>
            </a:br>
            <a:endParaRPr lang="cs-CZ" dirty="0"/>
          </a:p>
        </p:txBody>
      </p:sp>
      <p:sp>
        <p:nvSpPr>
          <p:cNvPr id="276483" name="Zástupný symbol pro obsah 2"/>
          <p:cNvSpPr>
            <a:spLocks noGrp="1"/>
          </p:cNvSpPr>
          <p:nvPr>
            <p:ph sz="quarter" idx="1"/>
          </p:nvPr>
        </p:nvSpPr>
        <p:spPr>
          <a:xfrm>
            <a:off x="457200" y="1600200"/>
            <a:ext cx="7467600" cy="4873625"/>
          </a:xfrm>
        </p:spPr>
        <p:txBody>
          <a:bodyPr/>
          <a:lstStyle/>
          <a:p>
            <a:pPr eaLnBrk="1" hangingPunct="1"/>
            <a:r>
              <a:rPr lang="cs-CZ" altLang="cs-CZ" smtClean="0"/>
              <a:t>Didaktika fyziky</a:t>
            </a:r>
          </a:p>
        </p:txBody>
      </p:sp>
    </p:spTree>
    <p:extLst>
      <p:ext uri="{BB962C8B-B14F-4D97-AF65-F5344CB8AC3E}">
        <p14:creationId xmlns:p14="http://schemas.microsoft.com/office/powerpoint/2010/main" val="168862509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620713"/>
            <a:ext cx="7467600" cy="1143000"/>
          </a:xfrm>
        </p:spPr>
        <p:txBody>
          <a:bodyPr>
            <a:normAutofit fontScale="90000"/>
          </a:bodyPr>
          <a:lstStyle/>
          <a:p>
            <a:pPr eaLnBrk="1" fontAlgn="auto" hangingPunct="1">
              <a:spcAft>
                <a:spcPts val="0"/>
              </a:spcAft>
              <a:defRPr/>
            </a:pPr>
            <a:r>
              <a:rPr lang="cs-CZ" dirty="0"/>
              <a:t> </a:t>
            </a: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Historie didaktických </a:t>
            </a:r>
            <a:r>
              <a:rPr lang="cs-CZ" dirty="0"/>
              <a:t>písní – relativita didaktického přínosu</a:t>
            </a:r>
            <a:br>
              <a:rPr lang="cs-CZ" dirty="0"/>
            </a:br>
            <a:endParaRPr lang="cs-CZ" dirty="0"/>
          </a:p>
        </p:txBody>
      </p:sp>
      <p:sp>
        <p:nvSpPr>
          <p:cNvPr id="277507" name="Zástupný symbol pro obsah 2"/>
          <p:cNvSpPr>
            <a:spLocks noGrp="1"/>
          </p:cNvSpPr>
          <p:nvPr>
            <p:ph sz="quarter" idx="1"/>
          </p:nvPr>
        </p:nvSpPr>
        <p:spPr>
          <a:xfrm>
            <a:off x="457200" y="1600200"/>
            <a:ext cx="7467600" cy="4873625"/>
          </a:xfrm>
        </p:spPr>
        <p:txBody>
          <a:bodyPr/>
          <a:lstStyle/>
          <a:p>
            <a:pPr eaLnBrk="1" hangingPunct="1"/>
            <a:r>
              <a:rPr lang="cs-CZ" altLang="cs-CZ" smtClean="0"/>
              <a:t>Didaktika fyziky</a:t>
            </a:r>
          </a:p>
          <a:p>
            <a:pPr eaLnBrk="1" hangingPunct="1"/>
            <a:r>
              <a:rPr lang="cs-CZ" altLang="cs-CZ" smtClean="0"/>
              <a:t>Motivace pro udržení kázně</a:t>
            </a:r>
          </a:p>
        </p:txBody>
      </p:sp>
    </p:spTree>
    <p:extLst>
      <p:ext uri="{BB962C8B-B14F-4D97-AF65-F5344CB8AC3E}">
        <p14:creationId xmlns:p14="http://schemas.microsoft.com/office/powerpoint/2010/main" val="4232665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a:t>V</a:t>
            </a:r>
            <a:r>
              <a:rPr lang="cs-CZ" u="sng" dirty="0" smtClean="0"/>
              <a:t>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Prázdniny (+ -)</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Osobnostní růst?</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Profesionalita</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Radost z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620713"/>
            <a:ext cx="7467600" cy="1143000"/>
          </a:xfrm>
        </p:spPr>
        <p:txBody>
          <a:bodyPr>
            <a:normAutofit fontScale="90000"/>
          </a:bodyPr>
          <a:lstStyle/>
          <a:p>
            <a:pPr eaLnBrk="1" fontAlgn="auto" hangingPunct="1">
              <a:spcAft>
                <a:spcPts val="0"/>
              </a:spcAft>
              <a:defRPr/>
            </a:pPr>
            <a:r>
              <a:rPr lang="cs-CZ" dirty="0"/>
              <a:t> </a:t>
            </a: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Historie didaktických </a:t>
            </a:r>
            <a:r>
              <a:rPr lang="cs-CZ" dirty="0"/>
              <a:t>písní – relativita didaktického přínosu</a:t>
            </a:r>
            <a:br>
              <a:rPr lang="cs-CZ" dirty="0"/>
            </a:br>
            <a:endParaRPr lang="cs-CZ" dirty="0"/>
          </a:p>
        </p:txBody>
      </p:sp>
      <p:sp>
        <p:nvSpPr>
          <p:cNvPr id="278531" name="Zástupný symbol pro obsah 2"/>
          <p:cNvSpPr>
            <a:spLocks noGrp="1"/>
          </p:cNvSpPr>
          <p:nvPr>
            <p:ph sz="quarter" idx="1"/>
          </p:nvPr>
        </p:nvSpPr>
        <p:spPr>
          <a:xfrm>
            <a:off x="457200" y="1600200"/>
            <a:ext cx="7467600" cy="4873625"/>
          </a:xfrm>
        </p:spPr>
        <p:txBody>
          <a:bodyPr/>
          <a:lstStyle/>
          <a:p>
            <a:pPr eaLnBrk="1" hangingPunct="1"/>
            <a:r>
              <a:rPr lang="cs-CZ" altLang="cs-CZ" smtClean="0"/>
              <a:t>Didaktika fyziky</a:t>
            </a:r>
          </a:p>
          <a:p>
            <a:pPr eaLnBrk="1" hangingPunct="1"/>
            <a:r>
              <a:rPr lang="cs-CZ" altLang="cs-CZ" smtClean="0"/>
              <a:t>Motivace pro udržení kázně</a:t>
            </a:r>
          </a:p>
          <a:p>
            <a:pPr eaLnBrk="1" hangingPunct="1"/>
            <a:r>
              <a:rPr lang="cs-CZ" altLang="cs-CZ" smtClean="0"/>
              <a:t>Popularizace fyziky</a:t>
            </a:r>
          </a:p>
        </p:txBody>
      </p:sp>
    </p:spTree>
    <p:extLst>
      <p:ext uri="{BB962C8B-B14F-4D97-AF65-F5344CB8AC3E}">
        <p14:creationId xmlns:p14="http://schemas.microsoft.com/office/powerpoint/2010/main" val="243110096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620713"/>
            <a:ext cx="7467600" cy="1143000"/>
          </a:xfrm>
        </p:spPr>
        <p:txBody>
          <a:bodyPr>
            <a:normAutofit fontScale="90000"/>
          </a:bodyPr>
          <a:lstStyle/>
          <a:p>
            <a:pPr eaLnBrk="1" fontAlgn="auto" hangingPunct="1">
              <a:spcAft>
                <a:spcPts val="0"/>
              </a:spcAft>
              <a:defRPr/>
            </a:pPr>
            <a:r>
              <a:rPr lang="cs-CZ" dirty="0"/>
              <a:t> </a:t>
            </a: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Historie didaktických </a:t>
            </a:r>
            <a:r>
              <a:rPr lang="cs-CZ" dirty="0"/>
              <a:t>písní – relativita didaktického přínosu</a:t>
            </a:r>
            <a:br>
              <a:rPr lang="cs-CZ" dirty="0"/>
            </a:br>
            <a:endParaRPr lang="cs-CZ" dirty="0"/>
          </a:p>
        </p:txBody>
      </p:sp>
      <p:sp>
        <p:nvSpPr>
          <p:cNvPr id="279555" name="Zástupný symbol pro obsah 2"/>
          <p:cNvSpPr>
            <a:spLocks noGrp="1"/>
          </p:cNvSpPr>
          <p:nvPr>
            <p:ph sz="quarter" idx="1"/>
          </p:nvPr>
        </p:nvSpPr>
        <p:spPr>
          <a:xfrm>
            <a:off x="457200" y="1600200"/>
            <a:ext cx="7467600" cy="4873625"/>
          </a:xfrm>
        </p:spPr>
        <p:txBody>
          <a:bodyPr/>
          <a:lstStyle/>
          <a:p>
            <a:pPr eaLnBrk="1" hangingPunct="1"/>
            <a:r>
              <a:rPr lang="cs-CZ" altLang="cs-CZ" smtClean="0"/>
              <a:t>Didaktika fyziky</a:t>
            </a:r>
          </a:p>
          <a:p>
            <a:pPr eaLnBrk="1" hangingPunct="1"/>
            <a:r>
              <a:rPr lang="cs-CZ" altLang="cs-CZ" smtClean="0"/>
              <a:t>Motivace pro udržení kázně</a:t>
            </a:r>
          </a:p>
          <a:p>
            <a:pPr eaLnBrk="1" hangingPunct="1"/>
            <a:r>
              <a:rPr lang="cs-CZ" altLang="cs-CZ" smtClean="0"/>
              <a:t>Popularizace fyziky</a:t>
            </a:r>
          </a:p>
          <a:p>
            <a:pPr eaLnBrk="1" hangingPunct="1"/>
            <a:r>
              <a:rPr lang="cs-CZ" altLang="cs-CZ" smtClean="0"/>
              <a:t>Didaktické písně v environmentální výchově</a:t>
            </a:r>
          </a:p>
        </p:txBody>
      </p:sp>
    </p:spTree>
    <p:extLst>
      <p:ext uri="{BB962C8B-B14F-4D97-AF65-F5344CB8AC3E}">
        <p14:creationId xmlns:p14="http://schemas.microsoft.com/office/powerpoint/2010/main" val="414902744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denal\Desktop\PROJEKT 2011_8_9_20011\PROJEKT_PLOCHA_11_10_2012\1_CD_FINAL\final_obal_predek_3_zlute.png"/>
          <p:cNvPicPr>
            <a:picLocks noChangeAspect="1" noChangeArrowheads="1"/>
          </p:cNvPicPr>
          <p:nvPr/>
        </p:nvPicPr>
        <p:blipFill>
          <a:blip r:embed="rId2"/>
          <a:srcRect/>
          <a:stretch>
            <a:fillRect/>
          </a:stretch>
        </p:blipFill>
        <p:spPr bwMode="auto">
          <a:xfrm>
            <a:off x="1476375" y="404813"/>
            <a:ext cx="6048375" cy="6048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713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6998" y="1534593"/>
            <a:ext cx="8229600" cy="4877387"/>
          </a:xfrm>
          <a:noFill/>
          <a:scene3d>
            <a:camera prst="orthographicFront"/>
            <a:lightRig rig="threePt" dir="t"/>
          </a:scene3d>
          <a:sp3d>
            <a:bevelT/>
          </a:sp3d>
          <a:extLst/>
        </p:spPr>
        <p:txBody>
          <a:bodyPr lIns="82945" tIns="41473" rIns="82945" bIns="41473">
            <a:normAutofit/>
          </a:bodyPr>
          <a:lstStyle/>
          <a:p>
            <a:pPr marL="182882" indent="0" eaLnBrk="1" fontAlgn="auto" hangingPunct="1">
              <a:lnSpc>
                <a:spcPct val="87000"/>
              </a:lnSpc>
              <a:spcAft>
                <a:spcPts val="0"/>
              </a:spcAft>
              <a:buFont typeface="Wingdings"/>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r>
              <a:rPr lang="cs-CZ" b="1" dirty="0" smtClean="0">
                <a:latin typeface="Arial" pitchFamily="34" charset="0"/>
                <a:cs typeface="Arial" pitchFamily="34" charset="0"/>
              </a:rPr>
              <a:t>TĚLESO</a:t>
            </a:r>
            <a:endParaRPr lang="cs-CZ" sz="2500" dirty="0">
              <a:latin typeface="Arial" pitchFamily="34" charset="0"/>
              <a:cs typeface="Arial" pitchFamily="34" charset="0"/>
            </a:endParaRPr>
          </a:p>
          <a:p>
            <a:pPr marL="182882" indent="0" eaLnBrk="1" fontAlgn="auto" hangingPunct="1">
              <a:lnSpc>
                <a:spcPct val="87000"/>
              </a:lnSpc>
              <a:spcAft>
                <a:spcPts val="0"/>
              </a:spcAft>
              <a:buFont typeface="Wingdings"/>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sz="2500" b="1" dirty="0">
              <a:latin typeface="Arial" pitchFamily="34" charset="0"/>
              <a:cs typeface="Arial" pitchFamily="34" charset="0"/>
            </a:endParaRPr>
          </a:p>
          <a:p>
            <a:pPr marL="182882" indent="0" eaLnBrk="1" fontAlgn="auto" hangingPunct="1">
              <a:lnSpc>
                <a:spcPct val="87000"/>
              </a:lnSpc>
              <a:spcAft>
                <a:spcPts val="0"/>
              </a:spcAft>
              <a:buFont typeface="Wingdings"/>
              <a:buNone/>
              <a:tabLst>
                <a:tab pos="699850" algn="l"/>
                <a:tab pos="794892" algn="l"/>
                <a:tab pos="1202418" algn="l"/>
                <a:tab pos="1609944" algn="l"/>
                <a:tab pos="2017470" algn="l"/>
                <a:tab pos="2424996" algn="l"/>
                <a:tab pos="2832522" algn="l"/>
                <a:tab pos="3240048" algn="l"/>
                <a:tab pos="3647574" algn="l"/>
                <a:tab pos="4055100" algn="l"/>
                <a:tab pos="4462626" algn="l"/>
                <a:tab pos="4870152" algn="l"/>
                <a:tab pos="5277678" algn="l"/>
                <a:tab pos="5685204" algn="l"/>
                <a:tab pos="6092730" algn="l"/>
                <a:tab pos="6500256" algn="l"/>
                <a:tab pos="6907782" algn="l"/>
                <a:tab pos="7315308" algn="l"/>
                <a:tab pos="7722834" algn="l"/>
                <a:tab pos="8130360" algn="l"/>
                <a:tab pos="8537886" algn="l"/>
              </a:tabLst>
              <a:defRPr/>
            </a:pPr>
            <a:endParaRPr lang="cs-CZ" b="1" dirty="0" smtClean="0">
              <a:latin typeface="Arial" pitchFamily="34" charset="0"/>
              <a:cs typeface="Arial" pitchFamily="34" charset="0"/>
            </a:endParaRPr>
          </a:p>
        </p:txBody>
      </p:sp>
      <p:pic>
        <p:nvPicPr>
          <p:cNvPr id="282629" name="Picture 2" descr="http://www.maskola.cz/images/logo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500063"/>
            <a:ext cx="16605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30" name="Picture 4" descr="http://www.maskola.cz/images/mz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00063"/>
            <a:ext cx="5373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2" name="Picture 2" descr="http://img7.rajce.idnes.cz/d0703/9/9670/9670989_261ca40d902a59ad46190e54b39272ee/images/Dsc_4023.jpg?ver=2"/>
          <p:cNvPicPr>
            <a:picLocks noChangeAspect="1" noChangeArrowheads="1"/>
          </p:cNvPicPr>
          <p:nvPr/>
        </p:nvPicPr>
        <p:blipFill>
          <a:blip r:embed="rId5"/>
          <a:srcRect/>
          <a:stretch>
            <a:fillRect/>
          </a:stretch>
        </p:blipFill>
        <p:spPr bwMode="auto">
          <a:xfrm>
            <a:off x="1258888" y="2028825"/>
            <a:ext cx="6626225" cy="439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102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620713"/>
            <a:ext cx="7467600" cy="1143000"/>
          </a:xfrm>
        </p:spPr>
        <p:txBody>
          <a:bodyPr>
            <a:normAutofit fontScale="90000"/>
          </a:bodyPr>
          <a:lstStyle/>
          <a:p>
            <a:pPr eaLnBrk="1" fontAlgn="auto" hangingPunct="1">
              <a:spcAft>
                <a:spcPts val="0"/>
              </a:spcAft>
              <a:defRPr/>
            </a:pPr>
            <a:r>
              <a:rPr lang="cs-CZ" dirty="0"/>
              <a:t> </a:t>
            </a: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Zdroje:</a:t>
            </a:r>
            <a:r>
              <a:rPr lang="cs-CZ" dirty="0"/>
              <a:t/>
            </a:r>
            <a:br>
              <a:rPr lang="cs-CZ" dirty="0"/>
            </a:br>
            <a:endParaRPr lang="cs-CZ" dirty="0"/>
          </a:p>
        </p:txBody>
      </p:sp>
      <p:sp>
        <p:nvSpPr>
          <p:cNvPr id="284675" name="Zástupný symbol pro obsah 2"/>
          <p:cNvSpPr>
            <a:spLocks noGrp="1"/>
          </p:cNvSpPr>
          <p:nvPr>
            <p:ph sz="quarter" idx="1"/>
          </p:nvPr>
        </p:nvSpPr>
        <p:spPr>
          <a:xfrm>
            <a:off x="457200" y="1600200"/>
            <a:ext cx="7467600" cy="4873625"/>
          </a:xfrm>
        </p:spPr>
        <p:txBody>
          <a:bodyPr/>
          <a:lstStyle/>
          <a:p>
            <a:pPr eaLnBrk="1" hangingPunct="1"/>
            <a:r>
              <a:rPr lang="cs-CZ" altLang="cs-CZ" smtClean="0"/>
              <a:t>Klipart MS PowerPoint</a:t>
            </a:r>
          </a:p>
          <a:p>
            <a:pPr eaLnBrk="1" hangingPunct="1"/>
            <a:r>
              <a:rPr lang="cs-CZ" altLang="cs-CZ" smtClean="0"/>
              <a:t>ST</a:t>
            </a:r>
            <a:r>
              <a:rPr lang="cs-CZ" altLang="cs-CZ" smtClean="0">
                <a:latin typeface="Arial" pitchFamily="34" charset="0"/>
                <a:cs typeface="Arial" pitchFamily="34" charset="0"/>
              </a:rPr>
              <a:t>ÖRIG, H.J. </a:t>
            </a:r>
            <a:r>
              <a:rPr lang="cs-CZ" altLang="cs-CZ" i="1" smtClean="0">
                <a:latin typeface="Arial" pitchFamily="34" charset="0"/>
                <a:cs typeface="Arial" pitchFamily="34" charset="0"/>
              </a:rPr>
              <a:t>Malé dějiny filozofie</a:t>
            </a:r>
            <a:r>
              <a:rPr lang="cs-CZ" altLang="cs-CZ" smtClean="0">
                <a:latin typeface="Arial" pitchFamily="34" charset="0"/>
                <a:cs typeface="Arial" pitchFamily="34" charset="0"/>
              </a:rPr>
              <a:t>. Praha :Zvon, 1996. ISBN 80-7113-175-X.</a:t>
            </a:r>
            <a:endParaRPr lang="cs-CZ" altLang="cs-CZ" smtClean="0"/>
          </a:p>
          <a:p>
            <a:pPr eaLnBrk="1" hangingPunct="1"/>
            <a:r>
              <a:rPr lang="cs-CZ" altLang="cs-CZ" smtClean="0"/>
              <a:t>KALHOUS, Z., OBST, O. a kol. </a:t>
            </a:r>
            <a:r>
              <a:rPr lang="cs-CZ" altLang="cs-CZ" i="1" smtClean="0"/>
              <a:t>Školní didaktika</a:t>
            </a:r>
            <a:r>
              <a:rPr lang="cs-CZ" altLang="cs-CZ" smtClean="0"/>
              <a:t>. Praha : Portál, 2002. ISBN 80-7178-253-X.</a:t>
            </a:r>
          </a:p>
        </p:txBody>
      </p:sp>
    </p:spTree>
    <p:extLst>
      <p:ext uri="{BB962C8B-B14F-4D97-AF65-F5344CB8AC3E}">
        <p14:creationId xmlns:p14="http://schemas.microsoft.com/office/powerpoint/2010/main" val="325907606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Skryté kurikulum</a:t>
            </a:r>
          </a:p>
        </p:txBody>
      </p:sp>
      <p:sp>
        <p:nvSpPr>
          <p:cNvPr id="208899" name="Rectangle 3"/>
          <p:cNvSpPr>
            <a:spLocks noGrp="1" noChangeArrowheads="1"/>
          </p:cNvSpPr>
          <p:nvPr>
            <p:ph type="body" idx="1"/>
          </p:nvPr>
        </p:nvSpPr>
        <p:spPr>
          <a:xfrm>
            <a:off x="457200" y="1600200"/>
            <a:ext cx="7467600" cy="4873625"/>
          </a:xfrm>
        </p:spPr>
        <p:txBody>
          <a:bodyPr/>
          <a:lstStyle/>
          <a:p>
            <a:pPr eaLnBrk="1" hangingPunct="1">
              <a:spcBef>
                <a:spcPts val="675"/>
              </a:spcBef>
              <a:buClr>
                <a:srgbClr val="333399"/>
              </a:buClr>
              <a:buFont typeface="Wingdings" pitchFamily="2" charset="2"/>
              <a:buChar char=""/>
            </a:pPr>
            <a:r>
              <a:rPr lang="cs-CZ" altLang="cs-CZ" dirty="0" smtClean="0"/>
              <a:t>Veškerá </a:t>
            </a:r>
            <a:r>
              <a:rPr lang="cs-CZ" altLang="cs-CZ" dirty="0"/>
              <a:t>z</a:t>
            </a:r>
            <a:r>
              <a:rPr lang="cs-CZ" altLang="cs-CZ" dirty="0" smtClean="0"/>
              <a:t>kušenost, se kterou se žák ve školním prostředí setká (nezamýšlené kurikulum)</a:t>
            </a:r>
          </a:p>
        </p:txBody>
      </p:sp>
    </p:spTree>
    <p:extLst>
      <p:ext uri="{BB962C8B-B14F-4D97-AF65-F5344CB8AC3E}">
        <p14:creationId xmlns:p14="http://schemas.microsoft.com/office/powerpoint/2010/main" val="12151649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Skryté kurikulum</a:t>
            </a:r>
          </a:p>
        </p:txBody>
      </p:sp>
      <p:sp>
        <p:nvSpPr>
          <p:cNvPr id="208899" name="Rectangle 3"/>
          <p:cNvSpPr>
            <a:spLocks noGrp="1" noChangeArrowheads="1"/>
          </p:cNvSpPr>
          <p:nvPr>
            <p:ph type="body" idx="1"/>
          </p:nvPr>
        </p:nvSpPr>
        <p:spPr>
          <a:xfrm>
            <a:off x="457200" y="1600200"/>
            <a:ext cx="7467600" cy="4873625"/>
          </a:xfrm>
        </p:spPr>
        <p:txBody>
          <a:bodyPr/>
          <a:lstStyle/>
          <a:p>
            <a:pPr eaLnBrk="1" hangingPunct="1">
              <a:spcBef>
                <a:spcPts val="675"/>
              </a:spcBef>
              <a:buClr>
                <a:srgbClr val="333399"/>
              </a:buClr>
              <a:buFont typeface="Wingdings" pitchFamily="2" charset="2"/>
              <a:buChar char=""/>
            </a:pPr>
            <a:r>
              <a:rPr lang="cs-CZ" altLang="cs-CZ" dirty="0" smtClean="0"/>
              <a:t>Veškerá </a:t>
            </a:r>
            <a:r>
              <a:rPr lang="cs-CZ" altLang="cs-CZ" dirty="0"/>
              <a:t>z</a:t>
            </a:r>
            <a:r>
              <a:rPr lang="cs-CZ" altLang="cs-CZ" dirty="0" smtClean="0"/>
              <a:t>kušenost, se kterou se žák ve školním prostředí setká (nezamýšlené kurikulum)</a:t>
            </a:r>
          </a:p>
          <a:p>
            <a:pPr eaLnBrk="1" hangingPunct="1">
              <a:spcBef>
                <a:spcPts val="675"/>
              </a:spcBef>
              <a:buClr>
                <a:srgbClr val="333399"/>
              </a:buClr>
              <a:buFont typeface="Wingdings" pitchFamily="2" charset="2"/>
              <a:buChar char=""/>
            </a:pPr>
            <a:r>
              <a:rPr lang="cs-CZ" altLang="cs-CZ" dirty="0" smtClean="0"/>
              <a:t>Vše, co není formálně zařazeno do obsahu učiva</a:t>
            </a:r>
          </a:p>
        </p:txBody>
      </p:sp>
    </p:spTree>
    <p:extLst>
      <p:ext uri="{BB962C8B-B14F-4D97-AF65-F5344CB8AC3E}">
        <p14:creationId xmlns:p14="http://schemas.microsoft.com/office/powerpoint/2010/main" val="2691082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Skryté kurikulum</a:t>
            </a:r>
          </a:p>
        </p:txBody>
      </p:sp>
      <p:sp>
        <p:nvSpPr>
          <p:cNvPr id="208899" name="Rectangle 3"/>
          <p:cNvSpPr>
            <a:spLocks noGrp="1" noChangeArrowheads="1"/>
          </p:cNvSpPr>
          <p:nvPr>
            <p:ph type="body" idx="1"/>
          </p:nvPr>
        </p:nvSpPr>
        <p:spPr>
          <a:xfrm>
            <a:off x="457200" y="1600200"/>
            <a:ext cx="7467600" cy="4873625"/>
          </a:xfrm>
        </p:spPr>
        <p:txBody>
          <a:bodyPr/>
          <a:lstStyle/>
          <a:p>
            <a:pPr eaLnBrk="1" hangingPunct="1">
              <a:spcBef>
                <a:spcPts val="675"/>
              </a:spcBef>
              <a:buClr>
                <a:srgbClr val="333399"/>
              </a:buClr>
              <a:buFont typeface="Wingdings" pitchFamily="2" charset="2"/>
              <a:buChar char=""/>
            </a:pPr>
            <a:r>
              <a:rPr lang="cs-CZ" altLang="cs-CZ" dirty="0" smtClean="0"/>
              <a:t>Veškerá </a:t>
            </a:r>
            <a:r>
              <a:rPr lang="cs-CZ" altLang="cs-CZ" dirty="0"/>
              <a:t>z</a:t>
            </a:r>
            <a:r>
              <a:rPr lang="cs-CZ" altLang="cs-CZ" dirty="0" smtClean="0"/>
              <a:t>kušenost, se kterou se žák ve školním prostředí setká (nezamýšlené kurikulum)</a:t>
            </a:r>
          </a:p>
          <a:p>
            <a:pPr eaLnBrk="1" hangingPunct="1">
              <a:spcBef>
                <a:spcPts val="675"/>
              </a:spcBef>
              <a:buClr>
                <a:srgbClr val="333399"/>
              </a:buClr>
              <a:buFont typeface="Wingdings" pitchFamily="2" charset="2"/>
              <a:buChar char=""/>
            </a:pPr>
            <a:r>
              <a:rPr lang="cs-CZ" altLang="cs-CZ" dirty="0" smtClean="0"/>
              <a:t>Vše, co není formálně zařazeno do obsahu učiva</a:t>
            </a:r>
          </a:p>
          <a:p>
            <a:pPr eaLnBrk="1" hangingPunct="1">
              <a:spcBef>
                <a:spcPts val="675"/>
              </a:spcBef>
              <a:buClr>
                <a:srgbClr val="333399"/>
              </a:buClr>
              <a:buFont typeface="Wingdings" pitchFamily="2" charset="2"/>
              <a:buChar char=""/>
            </a:pPr>
            <a:r>
              <a:rPr lang="cs-CZ" altLang="cs-CZ" dirty="0" smtClean="0"/>
              <a:t>Vše, co žáka ve výuce ovlivňuje, aniž by to bylo výukovým nebo vzdělávacím cílem</a:t>
            </a:r>
            <a:endParaRPr lang="cs-CZ" altLang="cs-CZ" sz="2800" dirty="0" smtClean="0"/>
          </a:p>
        </p:txBody>
      </p:sp>
    </p:spTree>
    <p:extLst>
      <p:ext uri="{BB962C8B-B14F-4D97-AF65-F5344CB8AC3E}">
        <p14:creationId xmlns:p14="http://schemas.microsoft.com/office/powerpoint/2010/main" val="170567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Organizační formy výuky</a:t>
            </a:r>
          </a:p>
        </p:txBody>
      </p:sp>
      <p:sp>
        <p:nvSpPr>
          <p:cNvPr id="216067"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Vyučování je třeba podřídit (podle aktuálních podmínek a potřeb) vhodné organizační formě.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Organizační formy výuky</a:t>
            </a:r>
          </a:p>
        </p:txBody>
      </p:sp>
      <p:sp>
        <p:nvSpPr>
          <p:cNvPr id="217091" name="Rectangle 3"/>
          <p:cNvSpPr>
            <a:spLocks noGrp="1" noChangeArrowheads="1"/>
          </p:cNvSpPr>
          <p:nvPr>
            <p:ph type="body" idx="1"/>
          </p:nvPr>
        </p:nvSpPr>
        <p:spPr>
          <a:xfrm>
            <a:off x="457200" y="1600200"/>
            <a:ext cx="7467600" cy="4873625"/>
          </a:xfrm>
        </p:spPr>
        <p:txBody>
          <a:bodyPr/>
          <a:lstStyle/>
          <a:p>
            <a:pPr eaLnBrk="1" hangingPunct="1">
              <a:lnSpc>
                <a:spcPct val="80000"/>
              </a:lnSpc>
              <a:spcBef>
                <a:spcPts val="675"/>
              </a:spcBef>
              <a:buClr>
                <a:srgbClr val="333399"/>
              </a:buClr>
              <a:buFont typeface="Wingdings" pitchFamily="2" charset="2"/>
              <a:buChar char=""/>
            </a:pPr>
            <a:r>
              <a:rPr lang="cs-CZ" altLang="cs-CZ" sz="2800" smtClean="0"/>
              <a:t>Vyučování je třeba podřídit (podle aktuálních podmínek a potřeb) vhodné organizační formě. </a:t>
            </a:r>
          </a:p>
          <a:p>
            <a:pPr eaLnBrk="1" hangingPunct="1">
              <a:lnSpc>
                <a:spcPct val="80000"/>
              </a:lnSpc>
              <a:spcBef>
                <a:spcPts val="675"/>
              </a:spcBef>
              <a:buClr>
                <a:srgbClr val="333399"/>
              </a:buClr>
              <a:buFont typeface="Wingdings" pitchFamily="2" charset="2"/>
              <a:buChar char=""/>
            </a:pPr>
            <a:r>
              <a:rPr lang="cs-CZ" altLang="cs-CZ" sz="2800" smtClean="0"/>
              <a:t>Volba organizační formy výuky do jisté míry závisí na učiteli a do značné míry na okolnostech.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Být učitelem</a:t>
            </a:r>
          </a:p>
        </p:txBody>
      </p:sp>
      <p:sp>
        <p:nvSpPr>
          <p:cNvPr id="3075" name="Rectangle 3"/>
          <p:cNvSpPr>
            <a:spLocks noGrp="1" noChangeArrowheads="1"/>
          </p:cNvSpPr>
          <p:nvPr>
            <p:ph sz="quarter" idx="1"/>
          </p:nvPr>
        </p:nvSpPr>
        <p:spPr>
          <a:xfrm>
            <a:off x="457200" y="1600200"/>
            <a:ext cx="8229600" cy="4525963"/>
          </a:xfrm>
        </p:spPr>
        <p:txBody>
          <a:bodyPr>
            <a:normAutofit/>
          </a:bodyPr>
          <a:lstStyle/>
          <a:p>
            <a:pPr marL="0" indent="0" eaLnBrk="1" fontAlgn="auto" hangingPunct="1">
              <a:spcAft>
                <a:spcPts val="0"/>
              </a:spcAft>
              <a:buClrTx/>
              <a:buFont typeface="Wingdings"/>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u="sng" dirty="0"/>
              <a:t>V</a:t>
            </a:r>
            <a:r>
              <a:rPr lang="cs-CZ" u="sng" dirty="0" smtClean="0"/>
              <a:t>ýhody učitelské profese:</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Prázdniny (+ -)</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Osobnostní růst?</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Profesionalita</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Radost z výuky</a:t>
            </a:r>
          </a:p>
          <a:p>
            <a:pPr marL="274320" indent="-274320"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Výhody státních zaměstnanců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FRONTÁLNÍ VYUČOVÁNÍ</a:t>
            </a:r>
          </a:p>
          <a:p>
            <a:pPr eaLnBrk="1" hangingPunct="1">
              <a:lnSpc>
                <a:spcPct val="80000"/>
              </a:lnSpc>
              <a:spcBef>
                <a:spcPts val="675"/>
              </a:spcBef>
              <a:buClr>
                <a:srgbClr val="333399"/>
              </a:buClr>
              <a:buFont typeface="Wingdings" pitchFamily="2" charset="2"/>
              <a:buChar char=""/>
              <a:defRPr/>
            </a:pPr>
            <a:r>
              <a:rPr lang="cs-CZ" sz="2800" dirty="0" smtClean="0"/>
              <a:t>Nejtradičnější forma výuky </a:t>
            </a:r>
          </a:p>
          <a:p>
            <a:pPr eaLnBrk="1" hangingPunct="1">
              <a:lnSpc>
                <a:spcPct val="80000"/>
              </a:lnSpc>
              <a:spcBef>
                <a:spcPts val="675"/>
              </a:spcBef>
              <a:buClr>
                <a:srgbClr val="333399"/>
              </a:buClr>
              <a:buFont typeface="Wingdings" pitchFamily="2" charset="2"/>
              <a:buChar cha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FRONTÁLNÍ VYUČOVÁNÍ</a:t>
            </a:r>
          </a:p>
          <a:p>
            <a:pPr eaLnBrk="1" hangingPunct="1">
              <a:lnSpc>
                <a:spcPct val="80000"/>
              </a:lnSpc>
              <a:spcBef>
                <a:spcPts val="675"/>
              </a:spcBef>
              <a:buClr>
                <a:srgbClr val="333399"/>
              </a:buClr>
              <a:buFont typeface="Wingdings" pitchFamily="2" charset="2"/>
              <a:buChar char=""/>
              <a:defRPr/>
            </a:pPr>
            <a:r>
              <a:rPr lang="cs-CZ" sz="2800" dirty="0" smtClean="0"/>
              <a:t>Nejtradičnější forma výuky </a:t>
            </a:r>
          </a:p>
          <a:p>
            <a:pPr eaLnBrk="1" hangingPunct="1">
              <a:lnSpc>
                <a:spcPct val="80000"/>
              </a:lnSpc>
              <a:spcBef>
                <a:spcPts val="675"/>
              </a:spcBef>
              <a:buClr>
                <a:srgbClr val="333399"/>
              </a:buClr>
              <a:buFont typeface="Wingdings" pitchFamily="2" charset="2"/>
              <a:buChar char=""/>
              <a:defRPr/>
            </a:pPr>
            <a:r>
              <a:rPr lang="cs-CZ" sz="2800" dirty="0"/>
              <a:t>T</a:t>
            </a:r>
            <a:r>
              <a:rPr lang="cs-CZ" sz="2800" dirty="0" smtClean="0"/>
              <a:t>ento způsob vyučování by měl být založen na interakci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FRONTÁLNÍ VYUČOVÁNÍ</a:t>
            </a:r>
          </a:p>
          <a:p>
            <a:pPr eaLnBrk="1" hangingPunct="1">
              <a:lnSpc>
                <a:spcPct val="80000"/>
              </a:lnSpc>
              <a:spcBef>
                <a:spcPts val="675"/>
              </a:spcBef>
              <a:buClr>
                <a:srgbClr val="333399"/>
              </a:buClr>
              <a:buFont typeface="Wingdings" pitchFamily="2" charset="2"/>
              <a:buChar char=""/>
              <a:defRPr/>
            </a:pPr>
            <a:r>
              <a:rPr lang="cs-CZ" sz="2800" dirty="0" smtClean="0"/>
              <a:t>Nejtradičnější forma výuky </a:t>
            </a:r>
          </a:p>
          <a:p>
            <a:pPr eaLnBrk="1" hangingPunct="1">
              <a:lnSpc>
                <a:spcPct val="80000"/>
              </a:lnSpc>
              <a:spcBef>
                <a:spcPts val="675"/>
              </a:spcBef>
              <a:buClr>
                <a:srgbClr val="333399"/>
              </a:buClr>
              <a:buFont typeface="Wingdings" pitchFamily="2" charset="2"/>
              <a:buChar char=""/>
              <a:defRPr/>
            </a:pPr>
            <a:r>
              <a:rPr lang="cs-CZ" sz="2800" dirty="0"/>
              <a:t>T</a:t>
            </a:r>
            <a:r>
              <a:rPr lang="cs-CZ" sz="2800" dirty="0" smtClean="0"/>
              <a:t>ento způsob vyučování by měl být založen na interakci</a:t>
            </a:r>
          </a:p>
          <a:p>
            <a:pPr eaLnBrk="1" hangingPunct="1">
              <a:lnSpc>
                <a:spcPct val="80000"/>
              </a:lnSpc>
              <a:spcBef>
                <a:spcPts val="675"/>
              </a:spcBef>
              <a:buClr>
                <a:srgbClr val="333399"/>
              </a:buClr>
              <a:buFont typeface="Wingdings" pitchFamily="2" charset="2"/>
              <a:buChar char=""/>
              <a:defRPr/>
            </a:pPr>
            <a:r>
              <a:rPr lang="cs-CZ" sz="2800" dirty="0"/>
              <a:t>P</a:t>
            </a:r>
            <a:r>
              <a:rPr lang="cs-CZ" sz="2800" dirty="0" smtClean="0"/>
              <a:t>roblém nastává, když sklouzne do situace, kdy učitel předává a žáci pasivně přijímají učivo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FRONTÁLNÍ VYUČOVÁNÍ</a:t>
            </a:r>
          </a:p>
          <a:p>
            <a:pPr eaLnBrk="1" hangingPunct="1">
              <a:lnSpc>
                <a:spcPct val="80000"/>
              </a:lnSpc>
              <a:spcBef>
                <a:spcPts val="675"/>
              </a:spcBef>
              <a:buClr>
                <a:srgbClr val="333399"/>
              </a:buClr>
              <a:buFont typeface="Wingdings" pitchFamily="2" charset="2"/>
              <a:buChar char=""/>
              <a:defRPr/>
            </a:pPr>
            <a:r>
              <a:rPr lang="cs-CZ" sz="2800" dirty="0" smtClean="0"/>
              <a:t>Nejtradičnější forma výuky </a:t>
            </a:r>
          </a:p>
          <a:p>
            <a:pPr eaLnBrk="1" hangingPunct="1">
              <a:lnSpc>
                <a:spcPct val="80000"/>
              </a:lnSpc>
              <a:spcBef>
                <a:spcPts val="675"/>
              </a:spcBef>
              <a:buClr>
                <a:srgbClr val="333399"/>
              </a:buClr>
              <a:buFont typeface="Wingdings" pitchFamily="2" charset="2"/>
              <a:buChar char=""/>
              <a:defRPr/>
            </a:pPr>
            <a:r>
              <a:rPr lang="cs-CZ" sz="2800" dirty="0"/>
              <a:t>T</a:t>
            </a:r>
            <a:r>
              <a:rPr lang="cs-CZ" sz="2800" dirty="0" smtClean="0"/>
              <a:t>ento způsob vyučování by měl být založen na interakci</a:t>
            </a:r>
          </a:p>
          <a:p>
            <a:pPr eaLnBrk="1" hangingPunct="1">
              <a:lnSpc>
                <a:spcPct val="80000"/>
              </a:lnSpc>
              <a:spcBef>
                <a:spcPts val="675"/>
              </a:spcBef>
              <a:buClr>
                <a:srgbClr val="333399"/>
              </a:buClr>
              <a:buFont typeface="Wingdings" pitchFamily="2" charset="2"/>
              <a:buChar char=""/>
              <a:defRPr/>
            </a:pPr>
            <a:r>
              <a:rPr lang="cs-CZ" sz="2800" dirty="0"/>
              <a:t>P</a:t>
            </a:r>
            <a:r>
              <a:rPr lang="cs-CZ" sz="2800" dirty="0" smtClean="0"/>
              <a:t>roblém nastává, když sklouzne do situace, kdy učitel předává a žáci pasivně přijímají učivo</a:t>
            </a:r>
          </a:p>
          <a:p>
            <a:pPr eaLnBrk="1" hangingPunct="1">
              <a:lnSpc>
                <a:spcPct val="80000"/>
              </a:lnSpc>
              <a:spcBef>
                <a:spcPts val="675"/>
              </a:spcBef>
              <a:buClr>
                <a:srgbClr val="333399"/>
              </a:buClr>
              <a:buFont typeface="Wingdings" pitchFamily="2" charset="2"/>
              <a:buChar char=""/>
              <a:defRPr/>
            </a:pPr>
            <a:r>
              <a:rPr lang="cs-CZ" sz="2800" dirty="0" smtClean="0"/>
              <a:t>Hromadná forma výuky – zapomíná se na individuální přístup</a:t>
            </a:r>
          </a:p>
          <a:p>
            <a:pPr eaLnBrk="1" hangingPunct="1">
              <a:lnSpc>
                <a:spcPct val="80000"/>
              </a:lnSpc>
              <a:spcBef>
                <a:spcPts val="675"/>
              </a:spcBef>
              <a:buClr>
                <a:srgbClr val="333399"/>
              </a:buClr>
              <a:buFont typeface="Wingdings" pitchFamily="2" charset="2"/>
              <a:buChar cha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SKUPIONOVÉ VYUČOVÁNÍ</a:t>
            </a:r>
          </a:p>
          <a:p>
            <a:pPr eaLnBrk="1" hangingPunct="1">
              <a:lnSpc>
                <a:spcPct val="80000"/>
              </a:lnSpc>
              <a:spcBef>
                <a:spcPts val="675"/>
              </a:spcBef>
              <a:buClr>
                <a:srgbClr val="333399"/>
              </a:buClr>
              <a:buFont typeface="Wingdings" pitchFamily="2" charset="2"/>
              <a:buChar char=""/>
              <a:defRPr/>
            </a:pPr>
            <a:r>
              <a:rPr lang="cs-CZ" sz="2800" dirty="0" smtClean="0"/>
              <a:t>Interakce mezi učitelem a žákem a mezi žáky navzájem</a:t>
            </a:r>
          </a:p>
          <a:p>
            <a:pPr marL="0" indent="0" eaLnBrk="1" hangingPunct="1">
              <a:lnSpc>
                <a:spcPct val="80000"/>
              </a:lnSpc>
              <a:spcBef>
                <a:spcPts val="675"/>
              </a:spcBef>
              <a:buClr>
                <a:srgbClr val="333399"/>
              </a:buCl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SKUPIONOVÉ VYUČOVÁNÍ</a:t>
            </a:r>
          </a:p>
          <a:p>
            <a:pPr eaLnBrk="1" hangingPunct="1">
              <a:lnSpc>
                <a:spcPct val="80000"/>
              </a:lnSpc>
              <a:spcBef>
                <a:spcPts val="675"/>
              </a:spcBef>
              <a:buClr>
                <a:srgbClr val="333399"/>
              </a:buClr>
              <a:buFont typeface="Wingdings" pitchFamily="2" charset="2"/>
              <a:buChar char=""/>
              <a:defRPr/>
            </a:pPr>
            <a:r>
              <a:rPr lang="cs-CZ" sz="2800" dirty="0" smtClean="0"/>
              <a:t>Interakce mezi učitelem a žákem a mezi žáky navzájem</a:t>
            </a:r>
          </a:p>
          <a:p>
            <a:pPr eaLnBrk="1" hangingPunct="1">
              <a:lnSpc>
                <a:spcPct val="80000"/>
              </a:lnSpc>
              <a:spcBef>
                <a:spcPts val="675"/>
              </a:spcBef>
              <a:buClr>
                <a:srgbClr val="333399"/>
              </a:buClr>
              <a:buFont typeface="Wingdings" pitchFamily="2" charset="2"/>
              <a:buChar char=""/>
              <a:defRPr/>
            </a:pPr>
            <a:r>
              <a:rPr lang="cs-CZ" sz="2800" dirty="0" smtClean="0"/>
              <a:t>Kooperativní vyučování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SKUPIONOVÉ VYUČOVÁNÍ</a:t>
            </a:r>
          </a:p>
          <a:p>
            <a:pPr eaLnBrk="1" hangingPunct="1">
              <a:lnSpc>
                <a:spcPct val="80000"/>
              </a:lnSpc>
              <a:spcBef>
                <a:spcPts val="675"/>
              </a:spcBef>
              <a:buClr>
                <a:srgbClr val="333399"/>
              </a:buClr>
              <a:buFont typeface="Wingdings" pitchFamily="2" charset="2"/>
              <a:buChar char=""/>
              <a:defRPr/>
            </a:pPr>
            <a:r>
              <a:rPr lang="cs-CZ" sz="2800" dirty="0" smtClean="0"/>
              <a:t>Interakce mezi učitelem a žákem a mezi žáky navzájem</a:t>
            </a:r>
          </a:p>
          <a:p>
            <a:pPr eaLnBrk="1" hangingPunct="1">
              <a:lnSpc>
                <a:spcPct val="80000"/>
              </a:lnSpc>
              <a:spcBef>
                <a:spcPts val="675"/>
              </a:spcBef>
              <a:buClr>
                <a:srgbClr val="333399"/>
              </a:buClr>
              <a:buFont typeface="Wingdings" pitchFamily="2" charset="2"/>
              <a:buChar char=""/>
              <a:defRPr/>
            </a:pPr>
            <a:r>
              <a:rPr lang="cs-CZ" sz="2800" dirty="0" smtClean="0"/>
              <a:t>Kooperativní vyučování</a:t>
            </a:r>
          </a:p>
          <a:p>
            <a:pPr eaLnBrk="1" hangingPunct="1">
              <a:lnSpc>
                <a:spcPct val="80000"/>
              </a:lnSpc>
              <a:spcBef>
                <a:spcPts val="675"/>
              </a:spcBef>
              <a:buClr>
                <a:srgbClr val="333399"/>
              </a:buClr>
              <a:buFont typeface="Wingdings" pitchFamily="2" charset="2"/>
              <a:buChar char=""/>
              <a:defRPr/>
            </a:pPr>
            <a:r>
              <a:rPr lang="cs-CZ" sz="2800" dirty="0" smtClean="0"/>
              <a:t>Lavice bývají uspořádány do kruhu (aby se smazalo dominantní postavení učitele)</a:t>
            </a:r>
          </a:p>
          <a:p>
            <a:pPr marL="0" indent="0" eaLnBrk="1" hangingPunct="1">
              <a:lnSpc>
                <a:spcPct val="80000"/>
              </a:lnSpc>
              <a:spcBef>
                <a:spcPts val="675"/>
              </a:spcBef>
              <a:buClr>
                <a:srgbClr val="333399"/>
              </a:buCl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SKUPIONOVÉ VYUČOVÁNÍ</a:t>
            </a:r>
          </a:p>
          <a:p>
            <a:pPr eaLnBrk="1" hangingPunct="1">
              <a:lnSpc>
                <a:spcPct val="80000"/>
              </a:lnSpc>
              <a:spcBef>
                <a:spcPts val="675"/>
              </a:spcBef>
              <a:buClr>
                <a:srgbClr val="333399"/>
              </a:buClr>
              <a:buFont typeface="Wingdings" pitchFamily="2" charset="2"/>
              <a:buChar char=""/>
              <a:defRPr/>
            </a:pPr>
            <a:r>
              <a:rPr lang="cs-CZ" sz="2800" dirty="0" smtClean="0"/>
              <a:t>Interakce mezi učitelem a žákem a mezi žáky navzájem</a:t>
            </a:r>
          </a:p>
          <a:p>
            <a:pPr eaLnBrk="1" hangingPunct="1">
              <a:lnSpc>
                <a:spcPct val="80000"/>
              </a:lnSpc>
              <a:spcBef>
                <a:spcPts val="675"/>
              </a:spcBef>
              <a:buClr>
                <a:srgbClr val="333399"/>
              </a:buClr>
              <a:buFont typeface="Wingdings" pitchFamily="2" charset="2"/>
              <a:buChar char=""/>
              <a:defRPr/>
            </a:pPr>
            <a:r>
              <a:rPr lang="cs-CZ" sz="2800" dirty="0" smtClean="0"/>
              <a:t>Kooperativní vyučování</a:t>
            </a:r>
          </a:p>
          <a:p>
            <a:pPr eaLnBrk="1" hangingPunct="1">
              <a:lnSpc>
                <a:spcPct val="80000"/>
              </a:lnSpc>
              <a:spcBef>
                <a:spcPts val="675"/>
              </a:spcBef>
              <a:buClr>
                <a:srgbClr val="333399"/>
              </a:buClr>
              <a:buFont typeface="Wingdings" pitchFamily="2" charset="2"/>
              <a:buChar char=""/>
              <a:defRPr/>
            </a:pPr>
            <a:r>
              <a:rPr lang="cs-CZ" sz="2800" dirty="0" smtClean="0"/>
              <a:t>Lavice bývají uspořádány do kruhu (aby se smazalo dominantní postavení učitele)</a:t>
            </a:r>
          </a:p>
          <a:p>
            <a:pPr eaLnBrk="1" hangingPunct="1">
              <a:lnSpc>
                <a:spcPct val="80000"/>
              </a:lnSpc>
              <a:spcBef>
                <a:spcPts val="675"/>
              </a:spcBef>
              <a:buClr>
                <a:srgbClr val="333399"/>
              </a:buClr>
              <a:buFont typeface="Wingdings" pitchFamily="2" charset="2"/>
              <a:buChar char=""/>
              <a:defRPr/>
            </a:pPr>
            <a:r>
              <a:rPr lang="cs-CZ" sz="2800" dirty="0" smtClean="0"/>
              <a:t>Učitel má nelehkou roli, musí:</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 vybrat vhodné skupiny</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SKUPIONOVÉ VYUČOVÁNÍ</a:t>
            </a:r>
          </a:p>
          <a:p>
            <a:pPr eaLnBrk="1" hangingPunct="1">
              <a:lnSpc>
                <a:spcPct val="80000"/>
              </a:lnSpc>
              <a:spcBef>
                <a:spcPts val="675"/>
              </a:spcBef>
              <a:buClr>
                <a:srgbClr val="333399"/>
              </a:buClr>
              <a:buFont typeface="Wingdings" pitchFamily="2" charset="2"/>
              <a:buChar char=""/>
              <a:defRPr/>
            </a:pPr>
            <a:r>
              <a:rPr lang="cs-CZ" sz="2800" dirty="0" smtClean="0"/>
              <a:t>Interakce mezi učitelem a žákem a mezi žáky navzájem</a:t>
            </a:r>
          </a:p>
          <a:p>
            <a:pPr eaLnBrk="1" hangingPunct="1">
              <a:lnSpc>
                <a:spcPct val="80000"/>
              </a:lnSpc>
              <a:spcBef>
                <a:spcPts val="675"/>
              </a:spcBef>
              <a:buClr>
                <a:srgbClr val="333399"/>
              </a:buClr>
              <a:buFont typeface="Wingdings" pitchFamily="2" charset="2"/>
              <a:buChar char=""/>
              <a:defRPr/>
            </a:pPr>
            <a:r>
              <a:rPr lang="cs-CZ" sz="2800" dirty="0" smtClean="0"/>
              <a:t>Kooperativní vyučování</a:t>
            </a:r>
          </a:p>
          <a:p>
            <a:pPr eaLnBrk="1" hangingPunct="1">
              <a:lnSpc>
                <a:spcPct val="80000"/>
              </a:lnSpc>
              <a:spcBef>
                <a:spcPts val="675"/>
              </a:spcBef>
              <a:buClr>
                <a:srgbClr val="333399"/>
              </a:buClr>
              <a:buFont typeface="Wingdings" pitchFamily="2" charset="2"/>
              <a:buChar char=""/>
              <a:defRPr/>
            </a:pPr>
            <a:r>
              <a:rPr lang="cs-CZ" sz="2800" dirty="0" smtClean="0"/>
              <a:t>Lavice bývají uspořádány do kruhu (aby se smazalo dominantní postavení učitele)</a:t>
            </a:r>
          </a:p>
          <a:p>
            <a:pPr eaLnBrk="1" hangingPunct="1">
              <a:lnSpc>
                <a:spcPct val="80000"/>
              </a:lnSpc>
              <a:spcBef>
                <a:spcPts val="675"/>
              </a:spcBef>
              <a:buClr>
                <a:srgbClr val="333399"/>
              </a:buClr>
              <a:buFont typeface="Wingdings" pitchFamily="2" charset="2"/>
              <a:buChar char=""/>
              <a:defRPr/>
            </a:pPr>
            <a:r>
              <a:rPr lang="cs-CZ" sz="2800" dirty="0" smtClean="0"/>
              <a:t>Učitel má nelehkou roli, musí:</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 vybrat vhodné skupiny</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 zajistit, aby všichni participovali</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SKUPIONOVÉ VYUČOVÁNÍ</a:t>
            </a:r>
          </a:p>
          <a:p>
            <a:pPr eaLnBrk="1" hangingPunct="1">
              <a:lnSpc>
                <a:spcPct val="80000"/>
              </a:lnSpc>
              <a:spcBef>
                <a:spcPts val="675"/>
              </a:spcBef>
              <a:buClr>
                <a:srgbClr val="333399"/>
              </a:buClr>
              <a:buFont typeface="Wingdings" pitchFamily="2" charset="2"/>
              <a:buChar char=""/>
              <a:defRPr/>
            </a:pPr>
            <a:r>
              <a:rPr lang="cs-CZ" sz="2800" dirty="0" smtClean="0"/>
              <a:t>Interakce mezi učitelem a žákem a mezi žáky navzájem</a:t>
            </a:r>
          </a:p>
          <a:p>
            <a:pPr eaLnBrk="1" hangingPunct="1">
              <a:lnSpc>
                <a:spcPct val="80000"/>
              </a:lnSpc>
              <a:spcBef>
                <a:spcPts val="675"/>
              </a:spcBef>
              <a:buClr>
                <a:srgbClr val="333399"/>
              </a:buClr>
              <a:buFont typeface="Wingdings" pitchFamily="2" charset="2"/>
              <a:buChar char=""/>
              <a:defRPr/>
            </a:pPr>
            <a:r>
              <a:rPr lang="cs-CZ" sz="2800" dirty="0" smtClean="0"/>
              <a:t>Kooperativní vyučování</a:t>
            </a:r>
          </a:p>
          <a:p>
            <a:pPr eaLnBrk="1" hangingPunct="1">
              <a:lnSpc>
                <a:spcPct val="80000"/>
              </a:lnSpc>
              <a:spcBef>
                <a:spcPts val="675"/>
              </a:spcBef>
              <a:buClr>
                <a:srgbClr val="333399"/>
              </a:buClr>
              <a:buFont typeface="Wingdings" pitchFamily="2" charset="2"/>
              <a:buChar char=""/>
              <a:defRPr/>
            </a:pPr>
            <a:r>
              <a:rPr lang="cs-CZ" sz="2800" dirty="0" smtClean="0"/>
              <a:t>Lavice bývají uspořádány do kruhu (aby se smazalo dominantní postavení učitele)</a:t>
            </a:r>
          </a:p>
          <a:p>
            <a:pPr eaLnBrk="1" hangingPunct="1">
              <a:lnSpc>
                <a:spcPct val="80000"/>
              </a:lnSpc>
              <a:spcBef>
                <a:spcPts val="675"/>
              </a:spcBef>
              <a:buClr>
                <a:srgbClr val="333399"/>
              </a:buClr>
              <a:buFont typeface="Wingdings" pitchFamily="2" charset="2"/>
              <a:buChar char=""/>
              <a:defRPr/>
            </a:pPr>
            <a:r>
              <a:rPr lang="cs-CZ" sz="2800" dirty="0" smtClean="0"/>
              <a:t>Učitel má nelehkou roli, musí:</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 vybrat vhodné skupiny</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 zajistit, aby všichni participovali</a:t>
            </a:r>
          </a:p>
          <a:p>
            <a:pPr marL="0" indent="0" eaLnBrk="1" hangingPunct="1">
              <a:lnSpc>
                <a:spcPct val="80000"/>
              </a:lnSpc>
              <a:spcBef>
                <a:spcPts val="675"/>
              </a:spcBef>
              <a:buClr>
                <a:srgbClr val="333399"/>
              </a:buClr>
              <a:buFont typeface="Wingdings" pitchFamily="2" charset="2"/>
              <a:buNone/>
              <a:defRPr/>
            </a:pPr>
            <a:r>
              <a:rPr lang="cs-CZ" sz="2800" dirty="0"/>
              <a:t>	</a:t>
            </a:r>
            <a:r>
              <a:rPr lang="cs-CZ" sz="2800" dirty="0" smtClean="0"/>
              <a:t>	- zhodnotit výkon jednotlivých 		žáků (to není zrovna lehké)</a:t>
            </a:r>
          </a:p>
          <a:p>
            <a:pPr marL="0" indent="0" eaLnBrk="1" hangingPunct="1">
              <a:lnSpc>
                <a:spcPct val="80000"/>
              </a:lnSpc>
              <a:spcBef>
                <a:spcPts val="675"/>
              </a:spcBef>
              <a:buClr>
                <a:srgbClr val="333399"/>
              </a:buCl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20483"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Didaktika (přesněji „obecná didaktika“) je „</a:t>
            </a:r>
            <a:r>
              <a:rPr lang="cs-CZ" altLang="cs-CZ" b="1" dirty="0" smtClean="0"/>
              <a:t>pedagogická disciplína</a:t>
            </a:r>
            <a:r>
              <a:rPr lang="cs-CZ" altLang="cs-CZ" dirty="0" smtClean="0"/>
              <a:t>, </a:t>
            </a:r>
            <a:r>
              <a:rPr lang="cs-CZ" altLang="cs-CZ" u="sng" dirty="0" smtClean="0">
                <a:solidFill>
                  <a:schemeClr val="accent6">
                    <a:lumMod val="75000"/>
                  </a:schemeClr>
                </a:solidFill>
              </a:rPr>
              <a:t>teorie vyučování</a:t>
            </a:r>
            <a:r>
              <a:rPr lang="cs-CZ" altLang="cs-CZ" dirty="0" smtClean="0">
                <a:solidFill>
                  <a:schemeClr val="accent6">
                    <a:lumMod val="75000"/>
                  </a:schemeClr>
                </a:solidFill>
              </a:rPr>
              <a:t>... Jejím předmětem se staly </a:t>
            </a:r>
            <a:r>
              <a:rPr lang="cs-CZ" altLang="cs-CZ" i="1" u="sng" dirty="0" smtClean="0">
                <a:solidFill>
                  <a:schemeClr val="accent6">
                    <a:lumMod val="75000"/>
                  </a:schemeClr>
                </a:solidFill>
              </a:rPr>
              <a:t>cíle, obsah, metody</a:t>
            </a:r>
            <a:r>
              <a:rPr lang="cs-CZ" altLang="cs-CZ" u="sng" dirty="0" smtClean="0">
                <a:solidFill>
                  <a:schemeClr val="accent6">
                    <a:lumMod val="75000"/>
                  </a:schemeClr>
                </a:solidFill>
              </a:rPr>
              <a:t> a </a:t>
            </a:r>
            <a:r>
              <a:rPr lang="cs-CZ" altLang="cs-CZ" i="1" u="sng" dirty="0" smtClean="0">
                <a:solidFill>
                  <a:schemeClr val="accent6">
                    <a:lumMod val="75000"/>
                  </a:schemeClr>
                </a:solidFill>
              </a:rPr>
              <a:t>organizační formy</a:t>
            </a:r>
            <a:r>
              <a:rPr lang="cs-CZ" altLang="cs-CZ" u="sng" dirty="0" smtClean="0">
                <a:solidFill>
                  <a:schemeClr val="accent6">
                    <a:lumMod val="75000"/>
                  </a:schemeClr>
                </a:solidFill>
              </a:rPr>
              <a:t> </a:t>
            </a:r>
            <a:r>
              <a:rPr lang="cs-CZ" altLang="cs-CZ" dirty="0" smtClean="0"/>
              <a:t>ve vyučování.“ </a:t>
            </a:r>
          </a:p>
          <a:p>
            <a:pPr marL="328613" indent="-328613" eaLnBrk="1" hangingPunct="1">
              <a:lnSpc>
                <a:spcPct val="90000"/>
              </a:lnSpc>
              <a:buClr>
                <a:srgbClr val="FFFF00"/>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0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INDIVIDUALIZOVANÉ VYUČOVÁNÍ</a:t>
            </a:r>
          </a:p>
          <a:p>
            <a:pPr eaLnBrk="1" hangingPunct="1">
              <a:lnSpc>
                <a:spcPct val="80000"/>
              </a:lnSpc>
              <a:spcBef>
                <a:spcPts val="675"/>
              </a:spcBef>
              <a:buClr>
                <a:srgbClr val="333399"/>
              </a:buClr>
              <a:buFont typeface="Wingdings" pitchFamily="2" charset="2"/>
              <a:buChar char=""/>
              <a:defRPr/>
            </a:pPr>
            <a:r>
              <a:rPr lang="cs-CZ" sz="2800" dirty="0" smtClean="0"/>
              <a:t>Žáci zpracovávají dané učivo samostatně</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INDIVIDUALIZOVANÉ VYUČOVÁNÍ</a:t>
            </a:r>
          </a:p>
          <a:p>
            <a:pPr eaLnBrk="1" hangingPunct="1">
              <a:lnSpc>
                <a:spcPct val="80000"/>
              </a:lnSpc>
              <a:spcBef>
                <a:spcPts val="675"/>
              </a:spcBef>
              <a:buClr>
                <a:srgbClr val="333399"/>
              </a:buClr>
              <a:buFont typeface="Wingdings" pitchFamily="2" charset="2"/>
              <a:buChar char=""/>
              <a:defRPr/>
            </a:pPr>
            <a:r>
              <a:rPr lang="cs-CZ" sz="2800" dirty="0" smtClean="0"/>
              <a:t>Žáci zpracovávají dané učivo samostatně</a:t>
            </a:r>
          </a:p>
          <a:p>
            <a:pPr eaLnBrk="1" hangingPunct="1">
              <a:lnSpc>
                <a:spcPct val="80000"/>
              </a:lnSpc>
              <a:spcBef>
                <a:spcPts val="675"/>
              </a:spcBef>
              <a:buClr>
                <a:srgbClr val="333399"/>
              </a:buClr>
              <a:buFont typeface="Wingdings" pitchFamily="2" charset="2"/>
              <a:buChar char=""/>
              <a:defRPr/>
            </a:pPr>
            <a:r>
              <a:rPr lang="cs-CZ" sz="2800" dirty="0" smtClean="0"/>
              <a:t>Učitel se spoléhá na cílevědomost a píli žáků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INDIVIDUALIZOVANÉ VYUČOVÁNÍ</a:t>
            </a:r>
          </a:p>
          <a:p>
            <a:pPr eaLnBrk="1" hangingPunct="1">
              <a:lnSpc>
                <a:spcPct val="80000"/>
              </a:lnSpc>
              <a:spcBef>
                <a:spcPts val="675"/>
              </a:spcBef>
              <a:buClr>
                <a:srgbClr val="333399"/>
              </a:buClr>
              <a:buFont typeface="Wingdings" pitchFamily="2" charset="2"/>
              <a:buChar char=""/>
              <a:defRPr/>
            </a:pPr>
            <a:r>
              <a:rPr lang="cs-CZ" sz="2800" dirty="0" smtClean="0"/>
              <a:t>Žáci zpracovávají dané učivo samostatně</a:t>
            </a:r>
          </a:p>
          <a:p>
            <a:pPr eaLnBrk="1" hangingPunct="1">
              <a:lnSpc>
                <a:spcPct val="80000"/>
              </a:lnSpc>
              <a:spcBef>
                <a:spcPts val="675"/>
              </a:spcBef>
              <a:buClr>
                <a:srgbClr val="333399"/>
              </a:buClr>
              <a:buFont typeface="Wingdings" pitchFamily="2" charset="2"/>
              <a:buChar char=""/>
              <a:defRPr/>
            </a:pPr>
            <a:r>
              <a:rPr lang="cs-CZ" sz="2800" dirty="0" smtClean="0"/>
              <a:t>Učitel se spoléhá na cílevědomost a píli žáků</a:t>
            </a:r>
          </a:p>
          <a:p>
            <a:pPr eaLnBrk="1" hangingPunct="1">
              <a:lnSpc>
                <a:spcPct val="80000"/>
              </a:lnSpc>
              <a:spcBef>
                <a:spcPts val="675"/>
              </a:spcBef>
              <a:buClr>
                <a:srgbClr val="333399"/>
              </a:buClr>
              <a:buFont typeface="Wingdings" pitchFamily="2" charset="2"/>
              <a:buChar char=""/>
              <a:defRPr/>
            </a:pPr>
            <a:r>
              <a:rPr lang="cs-CZ" sz="2800" dirty="0" smtClean="0"/>
              <a:t>Role učitele – supervize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INDIVIDUALIZOVANÉ VYUČOVÁNÍ</a:t>
            </a:r>
          </a:p>
          <a:p>
            <a:pPr eaLnBrk="1" hangingPunct="1">
              <a:lnSpc>
                <a:spcPct val="80000"/>
              </a:lnSpc>
              <a:spcBef>
                <a:spcPts val="675"/>
              </a:spcBef>
              <a:buClr>
                <a:srgbClr val="333399"/>
              </a:buClr>
              <a:buFont typeface="Wingdings" pitchFamily="2" charset="2"/>
              <a:buChar char=""/>
              <a:defRPr/>
            </a:pPr>
            <a:r>
              <a:rPr lang="cs-CZ" sz="2800" dirty="0" smtClean="0"/>
              <a:t>Žáci zpracovávají dané učivo samostatně</a:t>
            </a:r>
          </a:p>
          <a:p>
            <a:pPr eaLnBrk="1" hangingPunct="1">
              <a:lnSpc>
                <a:spcPct val="80000"/>
              </a:lnSpc>
              <a:spcBef>
                <a:spcPts val="675"/>
              </a:spcBef>
              <a:buClr>
                <a:srgbClr val="333399"/>
              </a:buClr>
              <a:buFont typeface="Wingdings" pitchFamily="2" charset="2"/>
              <a:buChar char=""/>
              <a:defRPr/>
            </a:pPr>
            <a:r>
              <a:rPr lang="cs-CZ" sz="2800" dirty="0" smtClean="0"/>
              <a:t>Učitel se spoléhá na cílevědomost a píli žáků</a:t>
            </a:r>
          </a:p>
          <a:p>
            <a:pPr eaLnBrk="1" hangingPunct="1">
              <a:lnSpc>
                <a:spcPct val="80000"/>
              </a:lnSpc>
              <a:spcBef>
                <a:spcPts val="675"/>
              </a:spcBef>
              <a:buClr>
                <a:srgbClr val="333399"/>
              </a:buClr>
              <a:buFont typeface="Wingdings" pitchFamily="2" charset="2"/>
              <a:buChar char=""/>
              <a:defRPr/>
            </a:pPr>
            <a:r>
              <a:rPr lang="cs-CZ" sz="2800" dirty="0" smtClean="0"/>
              <a:t>Role učitele – supervize</a:t>
            </a:r>
          </a:p>
          <a:p>
            <a:pPr eaLnBrk="1" hangingPunct="1">
              <a:lnSpc>
                <a:spcPct val="80000"/>
              </a:lnSpc>
              <a:spcBef>
                <a:spcPts val="675"/>
              </a:spcBef>
              <a:buClr>
                <a:srgbClr val="333399"/>
              </a:buClr>
              <a:buFont typeface="Wingdings" pitchFamily="2" charset="2"/>
              <a:buChar char=""/>
              <a:defRPr/>
            </a:pPr>
            <a:r>
              <a:rPr lang="cs-CZ" sz="2800" dirty="0" smtClean="0"/>
              <a:t>Pomůcky: – encyklopedie, mapy, modely, PC,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INDIVIDUALIZOVANÉ VYUČOVÁNÍ</a:t>
            </a:r>
          </a:p>
          <a:p>
            <a:pPr eaLnBrk="1" hangingPunct="1">
              <a:lnSpc>
                <a:spcPct val="80000"/>
              </a:lnSpc>
              <a:spcBef>
                <a:spcPts val="675"/>
              </a:spcBef>
              <a:buClr>
                <a:srgbClr val="333399"/>
              </a:buClr>
              <a:buFont typeface="Wingdings" pitchFamily="2" charset="2"/>
              <a:buChar char=""/>
              <a:defRPr/>
            </a:pPr>
            <a:r>
              <a:rPr lang="cs-CZ" sz="2800" dirty="0" smtClean="0"/>
              <a:t>Žáci zpracovávají dané učivo samostatně</a:t>
            </a:r>
          </a:p>
          <a:p>
            <a:pPr eaLnBrk="1" hangingPunct="1">
              <a:lnSpc>
                <a:spcPct val="80000"/>
              </a:lnSpc>
              <a:spcBef>
                <a:spcPts val="675"/>
              </a:spcBef>
              <a:buClr>
                <a:srgbClr val="333399"/>
              </a:buClr>
              <a:buFont typeface="Wingdings" pitchFamily="2" charset="2"/>
              <a:buChar char=""/>
              <a:defRPr/>
            </a:pPr>
            <a:r>
              <a:rPr lang="cs-CZ" sz="2800" dirty="0" smtClean="0"/>
              <a:t>Učitel se spoléhá na cílevědomost a píli žáků</a:t>
            </a:r>
          </a:p>
          <a:p>
            <a:pPr eaLnBrk="1" hangingPunct="1">
              <a:lnSpc>
                <a:spcPct val="80000"/>
              </a:lnSpc>
              <a:spcBef>
                <a:spcPts val="675"/>
              </a:spcBef>
              <a:buClr>
                <a:srgbClr val="333399"/>
              </a:buClr>
              <a:buFont typeface="Wingdings" pitchFamily="2" charset="2"/>
              <a:buChar char=""/>
              <a:defRPr/>
            </a:pPr>
            <a:r>
              <a:rPr lang="cs-CZ" sz="2800" dirty="0" smtClean="0"/>
              <a:t>Role učitele – supervize</a:t>
            </a:r>
          </a:p>
          <a:p>
            <a:pPr eaLnBrk="1" hangingPunct="1">
              <a:lnSpc>
                <a:spcPct val="80000"/>
              </a:lnSpc>
              <a:spcBef>
                <a:spcPts val="675"/>
              </a:spcBef>
              <a:buClr>
                <a:srgbClr val="333399"/>
              </a:buClr>
              <a:buFont typeface="Wingdings" pitchFamily="2" charset="2"/>
              <a:buChar char=""/>
              <a:defRPr/>
            </a:pPr>
            <a:r>
              <a:rPr lang="cs-CZ" sz="2800" dirty="0" smtClean="0"/>
              <a:t>Pomůcky: – encyklopedie, mapy, modely, PC, aj.</a:t>
            </a:r>
          </a:p>
          <a:p>
            <a:pPr eaLnBrk="1" hangingPunct="1">
              <a:lnSpc>
                <a:spcPct val="80000"/>
              </a:lnSpc>
              <a:spcBef>
                <a:spcPts val="675"/>
              </a:spcBef>
              <a:buClr>
                <a:srgbClr val="333399"/>
              </a:buClr>
              <a:buFont typeface="Wingdings" pitchFamily="2" charset="2"/>
              <a:buChar char=""/>
              <a:defRPr/>
            </a:pPr>
            <a:r>
              <a:rPr lang="cs-CZ" sz="2800" dirty="0" err="1" smtClean="0"/>
              <a:t>Daltonský</a:t>
            </a:r>
            <a:r>
              <a:rPr lang="cs-CZ" sz="2800" dirty="0" smtClean="0"/>
              <a:t> plán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INDIVIDUALIZOVANÉ VYUČOVÁNÍ</a:t>
            </a:r>
          </a:p>
          <a:p>
            <a:pPr eaLnBrk="1" hangingPunct="1">
              <a:lnSpc>
                <a:spcPct val="80000"/>
              </a:lnSpc>
              <a:spcBef>
                <a:spcPts val="675"/>
              </a:spcBef>
              <a:buClr>
                <a:srgbClr val="333399"/>
              </a:buClr>
              <a:buFont typeface="Wingdings" pitchFamily="2" charset="2"/>
              <a:buChar char=""/>
              <a:defRPr/>
            </a:pPr>
            <a:r>
              <a:rPr lang="cs-CZ" sz="2800" dirty="0" smtClean="0"/>
              <a:t>Žáci zpracovávají dané učivo samostatně</a:t>
            </a:r>
          </a:p>
          <a:p>
            <a:pPr eaLnBrk="1" hangingPunct="1">
              <a:lnSpc>
                <a:spcPct val="80000"/>
              </a:lnSpc>
              <a:spcBef>
                <a:spcPts val="675"/>
              </a:spcBef>
              <a:buClr>
                <a:srgbClr val="333399"/>
              </a:buClr>
              <a:buFont typeface="Wingdings" pitchFamily="2" charset="2"/>
              <a:buChar char=""/>
              <a:defRPr/>
            </a:pPr>
            <a:r>
              <a:rPr lang="cs-CZ" sz="2800" dirty="0" smtClean="0"/>
              <a:t>Učitel se spoléhá na cílevědomost a píli žáků</a:t>
            </a:r>
          </a:p>
          <a:p>
            <a:pPr eaLnBrk="1" hangingPunct="1">
              <a:lnSpc>
                <a:spcPct val="80000"/>
              </a:lnSpc>
              <a:spcBef>
                <a:spcPts val="675"/>
              </a:spcBef>
              <a:buClr>
                <a:srgbClr val="333399"/>
              </a:buClr>
              <a:buFont typeface="Wingdings" pitchFamily="2" charset="2"/>
              <a:buChar char=""/>
              <a:defRPr/>
            </a:pPr>
            <a:r>
              <a:rPr lang="cs-CZ" sz="2800" dirty="0" smtClean="0"/>
              <a:t>Role učitele – supervize</a:t>
            </a:r>
          </a:p>
          <a:p>
            <a:pPr eaLnBrk="1" hangingPunct="1">
              <a:lnSpc>
                <a:spcPct val="80000"/>
              </a:lnSpc>
              <a:spcBef>
                <a:spcPts val="675"/>
              </a:spcBef>
              <a:buClr>
                <a:srgbClr val="333399"/>
              </a:buClr>
              <a:buFont typeface="Wingdings" pitchFamily="2" charset="2"/>
              <a:buChar char=""/>
              <a:defRPr/>
            </a:pPr>
            <a:r>
              <a:rPr lang="cs-CZ" sz="2800" dirty="0" smtClean="0"/>
              <a:t>Pomůcky: – encyklopedie, mapy, modely, PC, aj.</a:t>
            </a:r>
          </a:p>
          <a:p>
            <a:pPr eaLnBrk="1" hangingPunct="1">
              <a:lnSpc>
                <a:spcPct val="80000"/>
              </a:lnSpc>
              <a:spcBef>
                <a:spcPts val="675"/>
              </a:spcBef>
              <a:buClr>
                <a:srgbClr val="333399"/>
              </a:buClr>
              <a:buFont typeface="Wingdings" pitchFamily="2" charset="2"/>
              <a:buChar char=""/>
              <a:defRPr/>
            </a:pPr>
            <a:r>
              <a:rPr lang="cs-CZ" sz="2800" dirty="0" err="1" smtClean="0"/>
              <a:t>Daltonský</a:t>
            </a:r>
            <a:r>
              <a:rPr lang="cs-CZ" sz="2800" dirty="0" smtClean="0"/>
              <a:t> plán</a:t>
            </a:r>
          </a:p>
          <a:p>
            <a:pPr eaLnBrk="1" hangingPunct="1">
              <a:lnSpc>
                <a:spcPct val="80000"/>
              </a:lnSpc>
              <a:spcBef>
                <a:spcPts val="675"/>
              </a:spcBef>
              <a:buClr>
                <a:srgbClr val="333399"/>
              </a:buClr>
              <a:buFont typeface="Wingdings" pitchFamily="2" charset="2"/>
              <a:buChar char=""/>
              <a:defRPr/>
            </a:pPr>
            <a:r>
              <a:rPr lang="cs-CZ" sz="2800" dirty="0" err="1" smtClean="0"/>
              <a:t>Bloom</a:t>
            </a:r>
            <a:r>
              <a:rPr lang="cs-CZ" sz="2800" dirty="0" smtClean="0"/>
              <a:t> – není dobré rozdělovat žáky podle inteligence (vzdělávání je dobré přizpůsobit individuálnímu tempu žáka)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Tematické vyučování (často se zaměňuje s projektovým)</a:t>
            </a:r>
          </a:p>
          <a:p>
            <a:pPr eaLnBrk="1" hangingPunct="1">
              <a:lnSpc>
                <a:spcPct val="80000"/>
              </a:lnSpc>
              <a:spcBef>
                <a:spcPts val="675"/>
              </a:spcBef>
              <a:buClr>
                <a:srgbClr val="333399"/>
              </a:buClr>
              <a:buFont typeface="Wingdings" pitchFamily="2" charset="2"/>
              <a:buChar char=""/>
              <a:defRPr/>
            </a:pPr>
            <a:endParaRPr 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Tematické vyučování (často se zaměňuje s projektovým)</a:t>
            </a:r>
          </a:p>
          <a:p>
            <a:pPr eaLnBrk="1" hangingPunct="1">
              <a:lnSpc>
                <a:spcPct val="80000"/>
              </a:lnSpc>
              <a:spcBef>
                <a:spcPts val="675"/>
              </a:spcBef>
              <a:buClr>
                <a:srgbClr val="333399"/>
              </a:buClr>
              <a:buFont typeface="Wingdings" pitchFamily="2" charset="2"/>
              <a:buChar char=""/>
              <a:defRPr/>
            </a:pPr>
            <a:r>
              <a:rPr lang="cs-CZ" sz="2800" dirty="0" smtClean="0"/>
              <a:t>PV a TV: žáci zpravidla řeší komplexní problémy (musí je nahlížet z mnoha stran – například prizmatem několika různých oborů).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Tematické vyučování (často se zaměňuje s projektovým)</a:t>
            </a:r>
          </a:p>
          <a:p>
            <a:pPr eaLnBrk="1" hangingPunct="1">
              <a:lnSpc>
                <a:spcPct val="80000"/>
              </a:lnSpc>
              <a:spcBef>
                <a:spcPts val="675"/>
              </a:spcBef>
              <a:buClr>
                <a:srgbClr val="333399"/>
              </a:buClr>
              <a:buFont typeface="Wingdings" pitchFamily="2" charset="2"/>
              <a:buChar char=""/>
              <a:defRPr/>
            </a:pPr>
            <a:r>
              <a:rPr lang="cs-CZ" sz="2800" dirty="0" smtClean="0"/>
              <a:t>PV a TV: žáci zpravidla řeší komplexní problémy (musí je nahlížet z mnoha stran – například prizmatem několika různých oborů). </a:t>
            </a:r>
          </a:p>
          <a:p>
            <a:pPr eaLnBrk="1" hangingPunct="1">
              <a:lnSpc>
                <a:spcPct val="80000"/>
              </a:lnSpc>
              <a:spcBef>
                <a:spcPts val="675"/>
              </a:spcBef>
              <a:buClr>
                <a:srgbClr val="333399"/>
              </a:buClr>
              <a:buFont typeface="Wingdings" pitchFamily="2" charset="2"/>
              <a:buChar char=""/>
              <a:defRPr/>
            </a:pPr>
            <a:r>
              <a:rPr lang="cs-CZ" sz="2800" dirty="0" smtClean="0"/>
              <a:t>PV a TV překonává roztříštěnost jednotlivých poznatků získaných v jednotlivých předmětech. Jevy se zkoumají v kontextu života.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V úvodu projektu se zvolí skutečný a komplexní problém (např. životní prostředí v dané obci). Následuje diskuse nad problémem.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20483"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Didaktika (přesněji „obecná didaktika“) je „</a:t>
            </a:r>
            <a:r>
              <a:rPr lang="cs-CZ" altLang="cs-CZ" b="1" dirty="0" smtClean="0"/>
              <a:t>pedagogická disciplína</a:t>
            </a:r>
            <a:r>
              <a:rPr lang="cs-CZ" altLang="cs-CZ" dirty="0" smtClean="0"/>
              <a:t>, </a:t>
            </a:r>
            <a:r>
              <a:rPr lang="cs-CZ" altLang="cs-CZ" u="sng" dirty="0" smtClean="0"/>
              <a:t>teorie vyučování</a:t>
            </a:r>
            <a:r>
              <a:rPr lang="cs-CZ" altLang="cs-CZ" dirty="0" smtClean="0"/>
              <a:t>... Jejím předmětem se staly </a:t>
            </a:r>
            <a:r>
              <a:rPr lang="cs-CZ" altLang="cs-CZ" i="1" u="sng" dirty="0" smtClean="0"/>
              <a:t>cíle, obsah, metody</a:t>
            </a:r>
            <a:r>
              <a:rPr lang="cs-CZ" altLang="cs-CZ" u="sng" dirty="0" smtClean="0"/>
              <a:t> a </a:t>
            </a:r>
            <a:r>
              <a:rPr lang="cs-CZ" altLang="cs-CZ" i="1" u="sng" dirty="0" smtClean="0"/>
              <a:t>organizační formy</a:t>
            </a:r>
            <a:r>
              <a:rPr lang="cs-CZ" altLang="cs-CZ" u="sng" dirty="0" smtClean="0"/>
              <a:t> </a:t>
            </a:r>
            <a:r>
              <a:rPr lang="cs-CZ" altLang="cs-CZ" dirty="0" smtClean="0"/>
              <a:t>ve vyučování.“ </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Problémy jednotlivých stupňů a typů vzdělávání se zabývají odpovídající didaktiky, např. didaktika mateřské školy, didaktika základní školy, </a:t>
            </a:r>
            <a:r>
              <a:rPr lang="cs-CZ" altLang="cs-CZ" dirty="0" smtClean="0">
                <a:solidFill>
                  <a:schemeClr val="accent6">
                    <a:lumMod val="75000"/>
                  </a:schemeClr>
                </a:solidFill>
              </a:rPr>
              <a:t>didaktika odborných</a:t>
            </a:r>
            <a:r>
              <a:rPr lang="cs-CZ" altLang="cs-CZ" dirty="0" smtClean="0"/>
              <a:t> škol (</a:t>
            </a:r>
            <a:r>
              <a:rPr lang="cs-CZ" altLang="cs-CZ" i="1" dirty="0" smtClean="0"/>
              <a:t>školská didaktika</a:t>
            </a:r>
            <a:r>
              <a:rPr lang="cs-CZ" altLang="cs-CZ" dirty="0" smtClean="0"/>
              <a:t>).</a:t>
            </a:r>
          </a:p>
          <a:p>
            <a:pPr marL="328613" indent="-328613" eaLnBrk="1" hangingPunct="1">
              <a:lnSpc>
                <a:spcPct val="90000"/>
              </a:lnSpc>
              <a:buClr>
                <a:srgbClr val="FFFF00"/>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0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V úvodu projektu se zvolí skutečný a komplexní problém (např. životní prostředí v dané obci). Následuje diskuse nad problémem. </a:t>
            </a:r>
          </a:p>
          <a:p>
            <a:pPr eaLnBrk="1" hangingPunct="1">
              <a:lnSpc>
                <a:spcPct val="80000"/>
              </a:lnSpc>
              <a:spcBef>
                <a:spcPts val="675"/>
              </a:spcBef>
              <a:buClr>
                <a:srgbClr val="333399"/>
              </a:buClr>
              <a:buFont typeface="Wingdings" pitchFamily="2" charset="2"/>
              <a:buChar char=""/>
              <a:defRPr/>
            </a:pPr>
            <a:r>
              <a:rPr lang="cs-CZ" sz="2800" dirty="0" smtClean="0"/>
              <a:t>Poté se zformulují úkoly, které je třeba provést pro vyřešení problému a určí se, kdo a jak je vyřeší.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V úvodu projektu se zvolí skutečný a komplexní problém (např. životní prostředí v dané obci). Následuje diskuse nad problémem. </a:t>
            </a:r>
          </a:p>
          <a:p>
            <a:pPr eaLnBrk="1" hangingPunct="1">
              <a:lnSpc>
                <a:spcPct val="80000"/>
              </a:lnSpc>
              <a:spcBef>
                <a:spcPts val="675"/>
              </a:spcBef>
              <a:buClr>
                <a:srgbClr val="333399"/>
              </a:buClr>
              <a:buFont typeface="Wingdings" pitchFamily="2" charset="2"/>
              <a:buChar char=""/>
              <a:defRPr/>
            </a:pPr>
            <a:r>
              <a:rPr lang="cs-CZ" sz="2800" dirty="0" smtClean="0"/>
              <a:t>Poté se zformulují úkoly, které je třeba provést pro vyřešení problému a určí se, kdo a jak je vyřeší. </a:t>
            </a:r>
          </a:p>
          <a:p>
            <a:pPr eaLnBrk="1" hangingPunct="1">
              <a:lnSpc>
                <a:spcPct val="80000"/>
              </a:lnSpc>
              <a:spcBef>
                <a:spcPts val="675"/>
              </a:spcBef>
              <a:buClr>
                <a:srgbClr val="333399"/>
              </a:buClr>
              <a:buFont typeface="Wingdings" pitchFamily="2" charset="2"/>
              <a:buChar char=""/>
              <a:defRPr/>
            </a:pPr>
            <a:r>
              <a:rPr lang="cs-CZ" sz="2800" dirty="0" smtClean="0"/>
              <a:t>Pak přijde fáze skutečného řešení problému – studium problému, rešerše literatury, cesty do terénu, fotografování, pozorování, studium příslušných dokumentů atd.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PROJEKTOVÉ VYUČOVÁNÍ</a:t>
            </a:r>
          </a:p>
          <a:p>
            <a:pPr eaLnBrk="1" hangingPunct="1">
              <a:lnSpc>
                <a:spcPct val="80000"/>
              </a:lnSpc>
              <a:spcBef>
                <a:spcPts val="675"/>
              </a:spcBef>
              <a:buClr>
                <a:srgbClr val="333399"/>
              </a:buClr>
              <a:buFont typeface="Wingdings" pitchFamily="2" charset="2"/>
              <a:buChar char=""/>
              <a:defRPr/>
            </a:pPr>
            <a:r>
              <a:rPr lang="cs-CZ" sz="2800" dirty="0" smtClean="0"/>
              <a:t>V úvodu projektu se zvolí skutečný a komplexní problém (např. životní prostředí v dané obci). Následuje diskuse nad problémem. </a:t>
            </a:r>
          </a:p>
          <a:p>
            <a:pPr eaLnBrk="1" hangingPunct="1">
              <a:lnSpc>
                <a:spcPct val="80000"/>
              </a:lnSpc>
              <a:spcBef>
                <a:spcPts val="675"/>
              </a:spcBef>
              <a:buClr>
                <a:srgbClr val="333399"/>
              </a:buClr>
              <a:buFont typeface="Wingdings" pitchFamily="2" charset="2"/>
              <a:buChar char=""/>
              <a:defRPr/>
            </a:pPr>
            <a:r>
              <a:rPr lang="cs-CZ" sz="2800" dirty="0" smtClean="0"/>
              <a:t>Poté se zformulují úkoly, které je třeba provést pro vyřešení problému a určí se, kdo a jak je vyřeší. </a:t>
            </a:r>
          </a:p>
          <a:p>
            <a:pPr eaLnBrk="1" hangingPunct="1">
              <a:lnSpc>
                <a:spcPct val="80000"/>
              </a:lnSpc>
              <a:spcBef>
                <a:spcPts val="675"/>
              </a:spcBef>
              <a:buClr>
                <a:srgbClr val="333399"/>
              </a:buClr>
              <a:buFont typeface="Wingdings" pitchFamily="2" charset="2"/>
              <a:buChar char=""/>
              <a:defRPr/>
            </a:pPr>
            <a:r>
              <a:rPr lang="cs-CZ" sz="2800" dirty="0" smtClean="0"/>
              <a:t>Pak přijde fáze skutečného řešení problému – studium problému, rešerše literatury, cesty do terénu, fotografování, pozorování, studium příslušných dokumentů atd. </a:t>
            </a:r>
          </a:p>
          <a:p>
            <a:pPr eaLnBrk="1" hangingPunct="1">
              <a:lnSpc>
                <a:spcPct val="80000"/>
              </a:lnSpc>
              <a:spcBef>
                <a:spcPts val="675"/>
              </a:spcBef>
              <a:buClr>
                <a:srgbClr val="333399"/>
              </a:buClr>
              <a:buFont typeface="Wingdings" pitchFamily="2" charset="2"/>
              <a:buChar char=""/>
              <a:defRPr/>
            </a:pPr>
            <a:r>
              <a:rPr lang="cs-CZ" sz="2800" dirty="0" smtClean="0"/>
              <a:t>V závěru projektu pak dojde k zveřejnění výsledků a k promyšlené zpětné vazbě.</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DALŠÍ FORMY VYUČOVÁNÍ</a:t>
            </a:r>
          </a:p>
          <a:p>
            <a:pPr eaLnBrk="1" hangingPunct="1">
              <a:lnSpc>
                <a:spcPct val="80000"/>
              </a:lnSpc>
              <a:spcBef>
                <a:spcPts val="675"/>
              </a:spcBef>
              <a:buClr>
                <a:srgbClr val="333399"/>
              </a:buClr>
              <a:buFont typeface="Wingdings" pitchFamily="2" charset="2"/>
              <a:buChar char=""/>
              <a:defRPr/>
            </a:pPr>
            <a:r>
              <a:rPr lang="cs-CZ" sz="2800" dirty="0" smtClean="0"/>
              <a:t>Exkurze (prostředí mimo školu – například pracoviště související s daným učivem, podporuje názornost);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DALŠÍ FORMY VYUČOVÁNÍ</a:t>
            </a:r>
          </a:p>
          <a:p>
            <a:pPr eaLnBrk="1" hangingPunct="1">
              <a:lnSpc>
                <a:spcPct val="80000"/>
              </a:lnSpc>
              <a:spcBef>
                <a:spcPts val="675"/>
              </a:spcBef>
              <a:buClr>
                <a:srgbClr val="333399"/>
              </a:buClr>
              <a:buFont typeface="Wingdings" pitchFamily="2" charset="2"/>
              <a:buChar char=""/>
              <a:defRPr/>
            </a:pPr>
            <a:r>
              <a:rPr lang="cs-CZ" sz="2800" dirty="0" smtClean="0"/>
              <a:t>Exkurze (prostředí mimo školu – například pracoviště související s daným učivem, podporuje názornost); </a:t>
            </a:r>
          </a:p>
          <a:p>
            <a:pPr eaLnBrk="1" hangingPunct="1">
              <a:lnSpc>
                <a:spcPct val="80000"/>
              </a:lnSpc>
              <a:spcBef>
                <a:spcPts val="675"/>
              </a:spcBef>
              <a:buClr>
                <a:srgbClr val="333399"/>
              </a:buClr>
              <a:buFont typeface="Wingdings" pitchFamily="2" charset="2"/>
              <a:buChar char=""/>
              <a:defRPr/>
            </a:pPr>
            <a:r>
              <a:rPr lang="cs-CZ" sz="2800" dirty="0"/>
              <a:t>D</a:t>
            </a:r>
            <a:r>
              <a:rPr lang="cs-CZ" sz="2800" dirty="0" smtClean="0"/>
              <a:t>iferencované vyučování (vytváření skupin žáků podle určitých vlastností, např. IQ – vždy hrozí nebezpečí segregace, diskriminace či elitářství);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Organizační formy výuky</a:t>
            </a:r>
          </a:p>
        </p:txBody>
      </p:sp>
      <p:sp>
        <p:nvSpPr>
          <p:cNvPr id="37891" name="Rectangle 3"/>
          <p:cNvSpPr>
            <a:spLocks noGrp="1" noChangeArrowheads="1"/>
          </p:cNvSpPr>
          <p:nvPr>
            <p:ph type="body" idx="1"/>
          </p:nvPr>
        </p:nvSpPr>
        <p:spPr>
          <a:xfrm>
            <a:off x="457200" y="1600200"/>
            <a:ext cx="8215313" cy="4852988"/>
          </a:xfrm>
        </p:spPr>
        <p:txBody>
          <a:bodyPr/>
          <a:lstStyle/>
          <a:p>
            <a:pPr marL="0" indent="0" eaLnBrk="1" hangingPunct="1">
              <a:lnSpc>
                <a:spcPct val="80000"/>
              </a:lnSpc>
              <a:spcBef>
                <a:spcPts val="675"/>
              </a:spcBef>
              <a:buClr>
                <a:srgbClr val="333399"/>
              </a:buClr>
              <a:buFont typeface="Wingdings" pitchFamily="2" charset="2"/>
              <a:buNone/>
              <a:defRPr/>
            </a:pPr>
            <a:r>
              <a:rPr lang="cs-CZ" sz="2800" u="sng" dirty="0" smtClean="0"/>
              <a:t>DALŠÍ FORMY VYUČOVÁNÍ</a:t>
            </a:r>
          </a:p>
          <a:p>
            <a:pPr eaLnBrk="1" hangingPunct="1">
              <a:lnSpc>
                <a:spcPct val="80000"/>
              </a:lnSpc>
              <a:spcBef>
                <a:spcPts val="675"/>
              </a:spcBef>
              <a:buClr>
                <a:srgbClr val="333399"/>
              </a:buClr>
              <a:buFont typeface="Wingdings" pitchFamily="2" charset="2"/>
              <a:buChar char=""/>
              <a:defRPr/>
            </a:pPr>
            <a:r>
              <a:rPr lang="cs-CZ" sz="2800" dirty="0" smtClean="0"/>
              <a:t>Exkurze (prostředí mimo školu – například pracoviště související s daným učivem, podporuje názornost); </a:t>
            </a:r>
          </a:p>
          <a:p>
            <a:pPr eaLnBrk="1" hangingPunct="1">
              <a:lnSpc>
                <a:spcPct val="80000"/>
              </a:lnSpc>
              <a:spcBef>
                <a:spcPts val="675"/>
              </a:spcBef>
              <a:buClr>
                <a:srgbClr val="333399"/>
              </a:buClr>
              <a:buFont typeface="Wingdings" pitchFamily="2" charset="2"/>
              <a:buChar char=""/>
              <a:defRPr/>
            </a:pPr>
            <a:r>
              <a:rPr lang="cs-CZ" sz="2800" dirty="0"/>
              <a:t>D</a:t>
            </a:r>
            <a:r>
              <a:rPr lang="cs-CZ" sz="2800" dirty="0" smtClean="0"/>
              <a:t>iferencované vyučování (vytváření skupin žáků podle určitých vlastností, např. IQ – vždy hrozí nebezpečí segregace, diskriminace či elitářství);</a:t>
            </a:r>
          </a:p>
          <a:p>
            <a:pPr eaLnBrk="1" hangingPunct="1">
              <a:lnSpc>
                <a:spcPct val="80000"/>
              </a:lnSpc>
              <a:spcBef>
                <a:spcPts val="675"/>
              </a:spcBef>
              <a:buClr>
                <a:srgbClr val="333399"/>
              </a:buClr>
              <a:buFont typeface="Wingdings" pitchFamily="2" charset="2"/>
              <a:buChar char=""/>
              <a:defRPr/>
            </a:pPr>
            <a:r>
              <a:rPr lang="cs-CZ" sz="2800" dirty="0"/>
              <a:t>D</a:t>
            </a:r>
            <a:r>
              <a:rPr lang="cs-CZ" sz="2800" dirty="0" smtClean="0"/>
              <a:t>omácí práce žáků; otevřené vyučování (společná činnost v kruhu, svobodná práce, týdenní plánování, řešení projektů, aj.)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Obecná a alternativní didaktika</a:t>
            </a:r>
          </a:p>
        </p:txBody>
      </p:sp>
      <p:sp>
        <p:nvSpPr>
          <p:cNvPr id="244739" name="Rectangle 2"/>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ALTERNATIVNÍ ŠKOLA: netradiční škola; volná škola, svobodná škola, otevřená škola, nezávislá škola, experimentální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ALTERNATVNÍ VZDĚLÁVÁNÍ (alternative schooling):</a:t>
            </a:r>
          </a:p>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Je obecný termín označující takové školní vzdělávání, které je odlišné od vzdělávání nabízeného státem nebo jinými tradičními institucemi; alternativní školy jsou obvykle (nikoli nezbytně) spojeny s radikálními koncepcemi vzdělávání, jako je např. odmítání formálního kurikula či formálních metod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Alternativní didaktika</a:t>
            </a:r>
          </a:p>
        </p:txBody>
      </p:sp>
      <p:sp>
        <p:nvSpPr>
          <p:cNvPr id="245763"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VZNIK KLASICKÝCH REFORMNÍCH ŠKOL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Typy alternativních škol</a:t>
            </a:r>
          </a:p>
        </p:txBody>
      </p:sp>
      <p:sp>
        <p:nvSpPr>
          <p:cNvPr id="246787"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Waldorfská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Montessoriovská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Freinetovská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Jenská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Daltonská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Církevní školy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České alternativy (Zdravá škola, Otevřená škola,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47811"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20483"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Didaktika (přesněji „obecná didaktika“) je „</a:t>
            </a:r>
            <a:r>
              <a:rPr lang="cs-CZ" altLang="cs-CZ" b="1" dirty="0" smtClean="0"/>
              <a:t>pedagogická disciplína</a:t>
            </a:r>
            <a:r>
              <a:rPr lang="cs-CZ" altLang="cs-CZ" dirty="0" smtClean="0"/>
              <a:t>, </a:t>
            </a:r>
            <a:r>
              <a:rPr lang="cs-CZ" altLang="cs-CZ" u="sng" dirty="0" smtClean="0"/>
              <a:t>teorie vyučování</a:t>
            </a:r>
            <a:r>
              <a:rPr lang="cs-CZ" altLang="cs-CZ" dirty="0" smtClean="0"/>
              <a:t>... Jejím předmětem se staly </a:t>
            </a:r>
            <a:r>
              <a:rPr lang="cs-CZ" altLang="cs-CZ" i="1" u="sng" dirty="0" smtClean="0"/>
              <a:t>cíle, obsah, metody</a:t>
            </a:r>
            <a:r>
              <a:rPr lang="cs-CZ" altLang="cs-CZ" u="sng" dirty="0" smtClean="0"/>
              <a:t> a </a:t>
            </a:r>
            <a:r>
              <a:rPr lang="cs-CZ" altLang="cs-CZ" i="1" u="sng" dirty="0" smtClean="0"/>
              <a:t>organizační formy</a:t>
            </a:r>
            <a:r>
              <a:rPr lang="cs-CZ" altLang="cs-CZ" u="sng" dirty="0" smtClean="0"/>
              <a:t> </a:t>
            </a:r>
            <a:r>
              <a:rPr lang="cs-CZ" altLang="cs-CZ" dirty="0" smtClean="0"/>
              <a:t>ve vyučování.“ </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Problémy jednotlivých stupňů a typů vzdělávání se zabývají odpovídající didaktiky, např. didaktika mateřské školy, didaktika základní školy, didaktika odborných škol (</a:t>
            </a:r>
            <a:r>
              <a:rPr lang="cs-CZ" altLang="cs-CZ" i="1" dirty="0" smtClean="0"/>
              <a:t>školská didaktika</a:t>
            </a:r>
            <a:r>
              <a:rPr lang="cs-CZ" altLang="cs-CZ" dirty="0" smtClean="0"/>
              <a:t>).</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Specifickými problémy vyučování v jednotlivých vyučovacích předmětech se zabývají </a:t>
            </a:r>
            <a:r>
              <a:rPr lang="cs-CZ" altLang="cs-CZ" i="1" dirty="0" smtClean="0">
                <a:solidFill>
                  <a:srgbClr val="FF6600"/>
                </a:solidFill>
              </a:rPr>
              <a:t>předmětové didaktiky</a:t>
            </a:r>
            <a:r>
              <a:rPr lang="cs-CZ" altLang="cs-CZ" dirty="0" smtClean="0">
                <a:solidFill>
                  <a:srgbClr val="FF6600"/>
                </a:solidFill>
              </a:rPr>
              <a:t> , resp. oborové didaktiky</a:t>
            </a:r>
            <a:r>
              <a:rPr lang="cs-CZ" altLang="cs-CZ" dirty="0" smtClean="0"/>
              <a:t>.“ (Maňák 1993 In Průcha, Walterová, Mareš 2003 s.44) </a:t>
            </a:r>
          </a:p>
          <a:p>
            <a:pPr marL="328613" indent="-328613" eaLnBrk="1" hangingPunct="1">
              <a:lnSpc>
                <a:spcPct val="90000"/>
              </a:lnSpc>
              <a:buClr>
                <a:srgbClr val="FFFF00"/>
              </a:buClr>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0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48835"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4985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vznikla na popud továrníka Emila Monta spolumajitele továrny na cigarety (Waldorf Astoria), požádal Rudolfa Steinera, aby vybudoval školu pro dělníky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0883"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vznikla na popud továrníka Emila Monta spolumajitele továrny na cigarety (Waldorf Astoria), požádal Rudolfa Steinera, aby vybudoval školu pro dělníky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Zajímavý podnět nebo izolovaná alternativa?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1907"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vznikla na popud továrníka Emila Monta spolumajitele továrny na cigarety (Waldorf Astoria), požádal Rudolfa Steinera, aby vybudoval školu pro dělníky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Zajímavý podnět nebo izolovaná alternativa?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Zakladatel hnutí: Rudolf Steiner (1861 – 1925)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2931"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vznikla na popud továrníka Emila Monta spolumajitele továrny na cigarety (Waldorf Astoria), požádal Rudolfa Steinera, aby vybudoval školu pro dělníky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Zajímavý podnět nebo izolovaná alternativa?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Zakladatel hnutí: Rudolf Steiner (1861 – 1925)</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Filozoficko-pedagogická soustava ANTROPOSOFIE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3955"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vznikla na popud továrníka Emila Monta spolumajitele továrny na cigarety (Waldorf Astoria), požádal Rudolfa Steinera, aby vybudoval školu pro dělníky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Zajímavý podnět nebo izolovaná alternativa?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Zakladatel hnutí: Rudolf Steiner (1861 – 1925)</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Filozoficko-pedagogická soustava ANTROPOSOFIE</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 V Německu soukromá škola označovaná freie Schule svobodná škola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497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Asi nejznámější typ</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Studdgart 1919 (v roce 1933 byly WS nacistickým režimem zakázány)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vznikla na popud továrníka Emila Monta spolumajitele továrny na cigarety (Waldorf Astoria), požádal Rudolfa Steinera, aby vybudoval školu pro dělníky</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Zajímavý podnět nebo izolovaná alternativa?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Zakladatel hnutí: Rudolf Steiner (1861 – 1925)</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Filozoficko-pedagogická soustava ANTROPOSOFIE</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 V Německu soukromá škola označovaná freie Schule svobodná škola</a:t>
            </a:r>
          </a:p>
          <a:p>
            <a:pPr marL="328613" indent="-328613"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V ČR státem uznávané experimentální školy</a:t>
            </a: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6003"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7027"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Učitel nezkouší, netrestá, neznámkuje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8051"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Učitel nezkouší, netrestá, neznámkuje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Dbá se na vývojové fáze a z počátku nejsou děti zatěžovány abstraktním myšlením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Zkouška</a:t>
            </a:r>
          </a:p>
        </p:txBody>
      </p:sp>
      <p:sp>
        <p:nvSpPr>
          <p:cNvPr id="10243" name="Rectangle 3"/>
          <p:cNvSpPr>
            <a:spLocks noGrp="1" noChangeArrowheads="1"/>
          </p:cNvSpPr>
          <p:nvPr>
            <p:ph sz="quarter" idx="1"/>
          </p:nvPr>
        </p:nvSpPr>
        <p:spPr>
          <a:xfrm>
            <a:off x="457200" y="1600200"/>
            <a:ext cx="8229600" cy="1900238"/>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 průběhu semestru odevzdat seminární práci (do 20.4 2015)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37891"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Dnes: Teorie vyučování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59075"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Učitel nezkouší, netrestá, neznámkuje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Dbá se na vývojové fáze a z počátku nejsou děti zatěžovány abstraktním myšlením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To znesnadňuje (ne-li) znemožňuje přechod na jiný typ škol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0099"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Učitel nezkouší, netrestá, neznámkuje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Dbá se na vývojové fáze a z počátku nejsou děti zatěžovány abstraktním myšlením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To znesnadňuje (ne-li) znemožňuje přechod na jiný typ škol</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Část odborné veřejnosti WŠ nekriticky obdivuje a část na ni nazírá skepticky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1123"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Učitel nezkouší, netrestá, neznámkuje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Dbá se na vývojové fáze a z počátku nejsou děti zatěžovány abstraktním myšlením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To znesnadňuje (ne-li) znemožňuje přechod na jiný typ škol</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Část odborné veřejnosti WŠ nekriticky obdivuje a část na ni nazírá skepticky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se pokládá za svobodnou – na druhé straně vnucuje žákům určitý styl výchovy, určité světonázorové principy (dogmatická výchova? Příznaky sektářství? „Okultuní světonázorová výchova“)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2147"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Nerespektují se obvyklá rozdělení předmětů do ročníků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Učitel nezkouší, netrestá, neznámkuje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Dbá se na vývojové fáze a z počátku nejsou děti zatěžovány abstraktním myšlením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To znesnadňuje (ne-li) znemožňuje přechod na jiný typ škol</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Část odborné veřejnosti WŠ nekriticky obdivuje a část na ni nazírá skepticky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Škola se pokládá za svobodnou – na druhé straně vnucuje žákům určitý styl výchovy, určité světonázorové principy (dogmatická výchova? Příznaky sektářství? „Okultuní světonázorová výchova“)</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U nás kritika ze strany inspekce: učitelé nemohou obsáhnout odbornost všech předmětů – povrchní výuka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3171"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4195"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Obsah vzdělávání je rozdělen do bloků (epoch), kde se žáci po určitou dobu soustavně zabývají týmiž předměty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5219"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Obsah vzdělávání je rozdělen do bloků (epoch), kde se žáci po určitou dobu soustavně zabývají týmiž předměty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Žáci nejsou hodnoceni známkami ale charakteristikami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6243"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Obsah vzdělávání je rozdělen do bloků (epoch), kde se žáci po určitou dobu soustavně zabývají týmiž předměty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Žáci nejsou hodnoceni známkami ale charakteristikami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Důraz na: estetickou výchovu; náboženská výchova, křesťanská etika,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7267"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Obsah vzdělávání je rozdělen do bloků (epoch), kde se žáci po určitou dobu soustavně zabývají týmiž předměty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Žáci nejsou hodnoceni známkami ale charakteristikami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Důraz na: estetickou výchovu; náboženská výchova, křesťanská etika,</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Svobodní učitelé – nejsou vázáni osnovami – plánují výuku společně s žáky i rodiči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8291"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Obsah vzdělávání je rozdělen do bloků (epoch), kde se žáci po určitou dobu soustavně zabývají týmiž předměty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Žáci nejsou hodnoceni známkami ale charakteristikami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Důraz na: estetickou výchovu; náboženská výchova, křesťanská etika,</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Svobodní učitelé – nejsou vázáni osnovami – plánují výuku společně s žáky i rodiči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 vedení školy neodpovídá ředitel, ale celý učitelský sbor v těsné spolupráci se sdružením rodičů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40963"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Dnes: Teorie vyučování</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Didaktika </a:t>
            </a:r>
            <a:r>
              <a:rPr lang="cs-CZ" altLang="cs-CZ" sz="2800" dirty="0" err="1" smtClean="0"/>
              <a:t>magna</a:t>
            </a:r>
            <a:r>
              <a:rPr lang="cs-CZ" altLang="cs-CZ" sz="2800" dirty="0" smtClean="0"/>
              <a:t> – širší pojetí didaktiky</a:t>
            </a:r>
          </a:p>
          <a:p>
            <a:pPr marL="0" indent="0" eaLnBrk="1" hangingPunct="1">
              <a:lnSpc>
                <a:spcPct val="90000"/>
              </a:lnSpc>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J. A. Komenský: „všeobecné umění, jak naučit 	všechny všemu“ </a:t>
            </a:r>
            <a:r>
              <a:rPr lang="cs-CZ" altLang="cs-CZ" sz="2800" dirty="0" smtClean="0">
                <a:solidFill>
                  <a:schemeClr val="accent3">
                    <a:lumMod val="75000"/>
                  </a:schemeClr>
                </a:solidFill>
              </a:rPr>
              <a:t>(k čemu to je?)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69315" name="Rectangle 3"/>
          <p:cNvSpPr>
            <a:spLocks noGrp="1" noChangeArrowheads="1"/>
          </p:cNvSpPr>
          <p:nvPr>
            <p:ph type="body" idx="1"/>
          </p:nvPr>
        </p:nvSpPr>
        <p:spPr>
          <a:xfrm>
            <a:off x="457200" y="1639888"/>
            <a:ext cx="8229600" cy="4525962"/>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Plně organizovaná WŠ je dvanáctiletou školou (1. stupeň 1. – 8. ročník; vyšší stupeň 9. – 12 ročník)</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Obsah vzdělávání je rozdělen do bloků (epoch), kde se žáci po určitou dobu soustavně zabývají týmiž předměty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Žáci nejsou hodnoceni známkami ale charakteristikami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Důraz na: estetickou výchovu; náboženská výchova, křesťanská etika,</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Svobodní učitelé – nejsou vázáni osnovami – plánují výuku společně s žáky i rodiči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Za vedení školy neodpovídá ředitel, ale celý učitelský sbor v těsné spolupráci se sdružením rodičů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Důraz na společenství; spolupráce místo konkurence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70339" name="Rectangle 3"/>
          <p:cNvSpPr>
            <a:spLocks noGrp="1" noChangeArrowheads="1"/>
          </p:cNvSpPr>
          <p:nvPr>
            <p:ph type="body" idx="1"/>
          </p:nvPr>
        </p:nvSpPr>
        <p:spPr>
          <a:xfrm>
            <a:off x="457200" y="1600200"/>
            <a:ext cx="8229600" cy="4525963"/>
          </a:xfrm>
        </p:spPr>
        <p:txBody>
          <a:bodyPr/>
          <a:lstStyle/>
          <a:p>
            <a:pPr eaLnBrk="1" hangingPunct="1">
              <a:lnSpc>
                <a:spcPct val="90000"/>
              </a:lnSpc>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Antroposofie: více méně esoterická nauka odvozená od teosofie (hnutí esoterické spirituality spojené se jménem H. P. Blavatská, hodně rozšířené v 20. letech 20. století – označilo indického chlapce Krišnamurtu za inkarnaci Krista), víra v reinkarnaci ale i prvky křesťanství; směsice představ náboženských, okultních (např. alchimie, astrologie), historických ale také vědeckých</a:t>
            </a:r>
          </a:p>
          <a:p>
            <a:pPr eaLnBrk="1" hangingPunct="1">
              <a:lnSpc>
                <a:spcPct val="90000"/>
              </a:lnSpc>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Steiner byl ovlivněn Goethem</a:t>
            </a:r>
          </a:p>
          <a:p>
            <a:pPr eaLnBrk="1" hangingPunct="1">
              <a:lnSpc>
                <a:spcPct val="90000"/>
              </a:lnSpc>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Sisyfos – český klub skeptiků:</a:t>
            </a:r>
          </a:p>
          <a:p>
            <a:pPr eaLnBrk="1" hangingPunct="1">
              <a:lnSpc>
                <a:spcPct val="90000"/>
              </a:lnSpc>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hlinkClick r:id="rId3"/>
              </a:rPr>
              <a:t>http://www.sysifos.cz/index.php?id=vypis&amp;sec=1165077007</a:t>
            </a:r>
            <a:endParaRPr lang="cs-CZ" altLang="cs-CZ" sz="2000" smtClean="0"/>
          </a:p>
          <a:p>
            <a:pPr eaLnBrk="1" hangingPunct="1">
              <a:lnSpc>
                <a:spcPct val="90000"/>
              </a:lnSpc>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Steiner byl nesmírně produktivní (ovlivnil výtvarné umění, dramatické umění, euritmie – speciální rytmický tanec, medicína, pedagogika, založil vlastní křesťanskou společnost – vymyslel pro ní i obřady a liturgii, pokoušel se zasahovat i do matematiky a přírodních věd, ale tam se mu příliš nedařilo)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Waldorfská škola</a:t>
            </a:r>
          </a:p>
        </p:txBody>
      </p:sp>
      <p:sp>
        <p:nvSpPr>
          <p:cNvPr id="271363"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Steiner čerpal poznatky z hlubokého soustředění a meditace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kronika Ákáša – virtuální kosmická kniha poznání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smtClean="0"/>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Montessoriovská škola</a:t>
            </a:r>
          </a:p>
        </p:txBody>
      </p:sp>
      <p:sp>
        <p:nvSpPr>
          <p:cNvPr id="272387"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Tento typ školy je nazván podle Marie Montessoriové (1879 – 1952); Italská lékařka (první žena v Itálii, která absolvovala studium medicíny), pedagožka (původně se věnovala dětem s mentálním postižením), průkopnice mírového hnutí a organizátorka boje za práva dětí a žen; založila v Římě „Dům dětí“ (Casa dei bambini), kde vytvořila originální edukační metodu v duchu výrazného pedocentrismu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Montessoriovská škola</a:t>
            </a:r>
          </a:p>
        </p:txBody>
      </p:sp>
      <p:sp>
        <p:nvSpPr>
          <p:cNvPr id="273411"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Tento typ školy je nazván podle Marie Montessoriové (1879 – 1952); Italská lékařka (první žena v Itálii, která absolvovala studium medicíny), pedagožka (původně se věnovala dětem s mentálním postižením), průkopnice mírového hnutí a organizátorka boje za práva dětí a žen; založila v Římě „Dům dětí“ (Casa dei bambini), kde vytvořila originální edukační metodu v duchu výrazného pedocentrismu</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u="sng" smtClean="0"/>
              <a:t>Senzitivní fáze</a:t>
            </a:r>
            <a:r>
              <a:rPr lang="cs-CZ" altLang="cs-CZ" sz="2000" smtClean="0"/>
              <a:t>: období, v nichž je dítě obzvlášť citlivé pro vnímání a chápání určitých jevů vnější reality (pohyb. činnosti, řeč, morální cítění atd.) – úkolem výchovy je připravovat podněty a prostředky specifické pro tyto fáze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Montessoriovská škola</a:t>
            </a:r>
          </a:p>
        </p:txBody>
      </p:sp>
      <p:sp>
        <p:nvSpPr>
          <p:cNvPr id="274435"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Tento typ školy je nazván podle Marie Montessoriové (1879 – 1952); Italská lékařka (první žena v Itálii, která absolvovala studium medicíny), pedagožka (původně se věnovala dětem s mentálním postižením), průkopnice mírového hnutí a organizátorka boje za práva dětí a žen; založila v Římě „Dům dětí“ (Casa dei bambini), kde vytvořila originální edukační metodu v duchu výrazného pedocentrismu</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u="sng" smtClean="0"/>
              <a:t>Senzitivní fáze</a:t>
            </a:r>
            <a:r>
              <a:rPr lang="cs-CZ" altLang="cs-CZ" sz="2000" smtClean="0"/>
              <a:t>: období, v nichž je dítě obzvlášť citlivé pro vnímání a chápání určitých jevů vnější reality (pohyb. činnosti, řeč, morální cítění atd.) – úkolem výchovy je připravovat podněty a prostředky specifické pro tyto fáze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Individualizaci vzdělávání umožňuje předem připravené prostředí (např. školka); zásadní roli hrají speciální pomůcky a činnosti z praktického života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Montessoriovská</a:t>
            </a:r>
            <a:r>
              <a:rPr lang="cs-CZ" altLang="cs-CZ" b="1" dirty="0" smtClean="0">
                <a:solidFill>
                  <a:schemeClr val="tx1"/>
                </a:solidFill>
              </a:rPr>
              <a:t> škola</a:t>
            </a:r>
          </a:p>
        </p:txBody>
      </p:sp>
      <p:sp>
        <p:nvSpPr>
          <p:cNvPr id="275459"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Motto: „Pomoz mi, abych to mohl udělat sám“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Montessoriovská</a:t>
            </a:r>
            <a:r>
              <a:rPr lang="cs-CZ" altLang="cs-CZ" b="1" dirty="0" smtClean="0">
                <a:solidFill>
                  <a:schemeClr val="tx1"/>
                </a:solidFill>
              </a:rPr>
              <a:t> škola</a:t>
            </a:r>
          </a:p>
        </p:txBody>
      </p:sp>
      <p:sp>
        <p:nvSpPr>
          <p:cNvPr id="276483"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Motto: „Pomoz mi, abych to mohl udělat sám“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Dítě si do značné míry určuje tempo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Montessoriovská</a:t>
            </a:r>
            <a:r>
              <a:rPr lang="cs-CZ" altLang="cs-CZ" b="1" dirty="0" smtClean="0">
                <a:solidFill>
                  <a:schemeClr val="tx1"/>
                </a:solidFill>
              </a:rPr>
              <a:t> škola</a:t>
            </a:r>
          </a:p>
        </p:txBody>
      </p:sp>
      <p:sp>
        <p:nvSpPr>
          <p:cNvPr id="277507"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Motto: „Pomoz mi, abych to mohl udělat sám“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Dítě si do značné míry určuje tempo výuky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M.M. si všimla, že děti se výborně učí vzájemně – je efektivní využít přirozených edukačních tendencí dětí – pak jsou tvořivější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Montessoriovská</a:t>
            </a:r>
            <a:r>
              <a:rPr lang="cs-CZ" altLang="cs-CZ" b="1" dirty="0" smtClean="0">
                <a:solidFill>
                  <a:schemeClr val="tx1"/>
                </a:solidFill>
              </a:rPr>
              <a:t> škola</a:t>
            </a:r>
          </a:p>
        </p:txBody>
      </p:sp>
      <p:sp>
        <p:nvSpPr>
          <p:cNvPr id="278531"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Motto: „Pomoz mi, abych to mohl udělat sám“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Dítě si do značné míry určuje tempo výuky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M.M. si všimla, že děti se výborně učí vzájemně – je efektivní využít přirozených edukačních tendencí dětí – pak jsou tvořivější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slučování dětí různého věku – odmítání striktního rozdělování podle ročníků; harmonické soužití; vzájemná spolupráce; vědomí sociální jednoty a solidarity; respekt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41987"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Dnes: Teorie vyučování</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Didaktika </a:t>
            </a:r>
            <a:r>
              <a:rPr lang="cs-CZ" altLang="cs-CZ" sz="2800" dirty="0" err="1" smtClean="0"/>
              <a:t>magna</a:t>
            </a:r>
            <a:r>
              <a:rPr lang="cs-CZ" altLang="cs-CZ" sz="2800" dirty="0" smtClean="0"/>
              <a:t> – širší pojetí didaktiky</a:t>
            </a:r>
          </a:p>
          <a:p>
            <a:pPr marL="0" indent="0" eaLnBrk="1" hangingPunct="1">
              <a:lnSpc>
                <a:spcPct val="90000"/>
              </a:lnSpc>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J. A. Komenský: „všeobecné umění, jak naučit 	všechny všemu“</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Až v 19. století se v dílech významných pedagogických teoretiků (J.J. </a:t>
            </a:r>
            <a:r>
              <a:rPr lang="cs-CZ" altLang="cs-CZ" sz="2800" dirty="0" err="1" smtClean="0"/>
              <a:t>Pestalozzi</a:t>
            </a:r>
            <a:r>
              <a:rPr lang="cs-CZ" altLang="cs-CZ" sz="2800" dirty="0" smtClean="0"/>
              <a:t>, F.W.A. </a:t>
            </a:r>
            <a:r>
              <a:rPr lang="cs-CZ" altLang="cs-CZ" sz="2800" dirty="0" err="1" smtClean="0"/>
              <a:t>Diestreweg</a:t>
            </a:r>
            <a:r>
              <a:rPr lang="cs-CZ" altLang="cs-CZ" sz="2800" dirty="0" smtClean="0"/>
              <a:t>, J.F. Herbart) vyčlenila didaktika jako do značné míry samostatná část pedagogiky zabývající se systematickým výkladem otázek z teorie vyučování.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Montessoriovská</a:t>
            </a:r>
            <a:r>
              <a:rPr lang="cs-CZ" altLang="cs-CZ" b="1" dirty="0" smtClean="0">
                <a:solidFill>
                  <a:schemeClr val="tx1"/>
                </a:solidFill>
              </a:rPr>
              <a:t> škola</a:t>
            </a:r>
          </a:p>
        </p:txBody>
      </p:sp>
      <p:sp>
        <p:nvSpPr>
          <p:cNvPr id="279555"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Motto: „Pomoz mi, abych to mohl udělat sám“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Dítě si do značné míry určuje tempo výuky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M.M. si všimla, že děti se výborně učí vzájemně – je efektivní využít přirozených edukačních tendencí dětí – pak jsou tvořivější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slučování dětí různého věku – odmítání striktního rozdělování podle ročníků; harmonické soužití; vzájemná spolupráce; vědomí sociální jednoty a solidarity; respekt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kosmická výchova – povědomí o vzájemných vazbách člověka a přírodního prostředí; budování pocitu zodpovědnosti za důsledky vymožeností uměle vytvořené kultury civilizace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Montessoriovská</a:t>
            </a:r>
            <a:r>
              <a:rPr lang="cs-CZ" altLang="cs-CZ" b="1" dirty="0" smtClean="0">
                <a:solidFill>
                  <a:schemeClr val="tx1"/>
                </a:solidFill>
              </a:rPr>
              <a:t> škola</a:t>
            </a:r>
          </a:p>
        </p:txBody>
      </p:sp>
      <p:sp>
        <p:nvSpPr>
          <p:cNvPr id="280579"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Motto: „Pomoz mi, abych to mohl udělat sám“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Dítě si do značné míry určuje tempo výuky</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M.M. si všimla, že děti se výborně učí vzájemně – je efektivní využít přirozených edukačních tendencí dětí – pak jsou tvořivější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slučování dětí různého věku – odmítání striktního rozdělování podle ročníků; harmonické soužití; vzájemná spolupráce; vědomí sociální jednoty a solidarity; respekt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kosmická výchova – povědomí o vzájemných vazbách člověka a přírodního prostředí; budování pocitu zodpovědnosti za důsledky vymožeností uměle vytvořené kultury civilizace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1929  AMI - Association Montessori Internacionale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V ČR – zejména mateřské školy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Freinetovská škola</a:t>
            </a:r>
          </a:p>
        </p:txBody>
      </p:sp>
      <p:sp>
        <p:nvSpPr>
          <p:cNvPr id="281603"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Francouzský učitel Célestin Freinet (1896 – 1966)</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Zejména Francie, Belgie a Nizozemí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Pracovní škola; motto: „Z života – pro život – prací“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Freinetovská škola</a:t>
            </a:r>
          </a:p>
        </p:txBody>
      </p:sp>
      <p:sp>
        <p:nvSpPr>
          <p:cNvPr id="282627"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Francouzský učitel Célestin Freinet (1896 – 1966)</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Zejména Francie, Belgie a Nizozemí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Pracovní škola; motto: „Z života – pro život – prací“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Nutnost vybavit třídu různými pracovními koutky, ve kterých se žáci mohou jednotlivě nebo ve skupinách věnovat činnostem z oblasti přírodních věd a techniky, domácím pracím, umělecké tvorbě i jazykové komunikaci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Byl vyvinut velký počet didaktických pracovních technik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Freinetovská škola</a:t>
            </a:r>
          </a:p>
        </p:txBody>
      </p:sp>
      <p:sp>
        <p:nvSpPr>
          <p:cNvPr id="283651"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Podle </a:t>
            </a:r>
            <a:r>
              <a:rPr lang="cs-CZ" altLang="cs-CZ" sz="2000" dirty="0" err="1" smtClean="0"/>
              <a:t>Freineta</a:t>
            </a:r>
            <a:r>
              <a:rPr lang="cs-CZ" altLang="cs-CZ" sz="2000" dirty="0" smtClean="0"/>
              <a:t> jsou nejdůležitější prvky školní práce: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třída jako mnohostranně rozčleněný pracovní prostor pro získávání zkušeností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Individuální týdenní pracovní plán žáka, projednaný na začátku týdne s učitelem</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„Pracovní knihovna“, obsahující informativní sešity, která podněcuje k dalším činnostem i k „bádání“, nyní včetně audiovizuálních materiálů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Kartotéka, rozdělující základní učivo pomocí karet s testy a informacemi o úkolech a řešeních</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Akustické učební programy, zvláště pro jazykovou výuku</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školní tiskárna (např. pro účely školního časopisu aj.)</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Nástěnka pro zveřejňování kritik, pochval, přání a pracovních výsledků žáků</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Jenská škola</a:t>
            </a:r>
          </a:p>
        </p:txBody>
      </p:sp>
      <p:sp>
        <p:nvSpPr>
          <p:cNvPr id="284675"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Peter </a:t>
            </a:r>
            <a:r>
              <a:rPr lang="cs-CZ" altLang="cs-CZ" sz="2000" dirty="0" err="1" smtClean="0"/>
              <a:t>Peterson</a:t>
            </a:r>
            <a:r>
              <a:rPr lang="cs-CZ" altLang="cs-CZ" sz="2000" dirty="0" smtClean="0"/>
              <a:t> (1884 – 1952)</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Jenský plán (</a:t>
            </a:r>
            <a:r>
              <a:rPr lang="cs-CZ" altLang="cs-CZ" sz="2000" dirty="0" err="1" smtClean="0"/>
              <a:t>Jenaplan</a:t>
            </a:r>
            <a:r>
              <a:rPr lang="cs-CZ" altLang="cs-CZ" sz="2000" dirty="0" smtClean="0"/>
              <a:t>) - označení koncepce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Jenská škola</a:t>
            </a:r>
          </a:p>
        </p:txBody>
      </p:sp>
      <p:sp>
        <p:nvSpPr>
          <p:cNvPr id="285699"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Peter </a:t>
            </a:r>
            <a:r>
              <a:rPr lang="cs-CZ" altLang="cs-CZ" sz="2000" dirty="0" err="1" smtClean="0"/>
              <a:t>Peterson</a:t>
            </a:r>
            <a:r>
              <a:rPr lang="cs-CZ" altLang="cs-CZ" sz="2000" dirty="0" smtClean="0"/>
              <a:t> (1884 – 1952)</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Jenský plán (</a:t>
            </a:r>
            <a:r>
              <a:rPr lang="cs-CZ" altLang="cs-CZ" sz="2000" dirty="0" err="1" smtClean="0"/>
              <a:t>Jenaplan</a:t>
            </a:r>
            <a:r>
              <a:rPr lang="cs-CZ" altLang="cs-CZ" sz="2000" dirty="0" smtClean="0"/>
              <a:t>) - označení koncepce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koncepce integruje více prvků reformního školství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Učební skupiny žáků přesahují ročník (např. jedna skupina sdružuje děti ve věku od 6 do 9 let)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Jenská škola</a:t>
            </a:r>
          </a:p>
        </p:txBody>
      </p:sp>
      <p:sp>
        <p:nvSpPr>
          <p:cNvPr id="286723"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Peter </a:t>
            </a:r>
            <a:r>
              <a:rPr lang="cs-CZ" altLang="cs-CZ" sz="2000" dirty="0" err="1" smtClean="0"/>
              <a:t>Peterson</a:t>
            </a:r>
            <a:r>
              <a:rPr lang="cs-CZ" altLang="cs-CZ" sz="2000" dirty="0" smtClean="0"/>
              <a:t> (1884 – 1952)</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Jenský plán (</a:t>
            </a:r>
            <a:r>
              <a:rPr lang="cs-CZ" altLang="cs-CZ" sz="2000" dirty="0" err="1" smtClean="0"/>
              <a:t>Jenaplan</a:t>
            </a:r>
            <a:r>
              <a:rPr lang="cs-CZ" altLang="cs-CZ" sz="2000" dirty="0" smtClean="0"/>
              <a:t>) - označení koncepce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koncepce integruje více prvků reformního školství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Učební skupiny žáků přesahují ročník (např. jedna skupina sdružuje děti ve věku od 6 do 9 let)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Rytmický týdenní pracovní plán skupiny: vyvážené střídání pedagogických situací (</a:t>
            </a:r>
            <a:r>
              <a:rPr lang="cs-CZ" altLang="cs-CZ" sz="2000" b="1" dirty="0" smtClean="0"/>
              <a:t>rozhovor, hra, práce, slavnost</a:t>
            </a:r>
            <a:r>
              <a:rPr lang="cs-CZ" altLang="cs-CZ" sz="2000" dirty="0" smtClean="0"/>
              <a: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Jenská škola</a:t>
            </a:r>
          </a:p>
        </p:txBody>
      </p:sp>
      <p:sp>
        <p:nvSpPr>
          <p:cNvPr id="287747"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Peter </a:t>
            </a:r>
            <a:r>
              <a:rPr lang="cs-CZ" altLang="cs-CZ" sz="2000" dirty="0" err="1" smtClean="0"/>
              <a:t>Peterson</a:t>
            </a:r>
            <a:r>
              <a:rPr lang="cs-CZ" altLang="cs-CZ" sz="2000" dirty="0" smtClean="0"/>
              <a:t> (1884 – 1952)</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Jenský plán (</a:t>
            </a:r>
            <a:r>
              <a:rPr lang="cs-CZ" altLang="cs-CZ" sz="2000" dirty="0" err="1" smtClean="0"/>
              <a:t>Jenaplan</a:t>
            </a:r>
            <a:r>
              <a:rPr lang="cs-CZ" altLang="cs-CZ" sz="2000" dirty="0" smtClean="0"/>
              <a:t>) - označení koncepce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koncepce integruje více prvků reformního školství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Učební skupiny žáků přesahují ročník (např. jedna skupina sdružuje děti ve věku od 6 do 9 let)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Rytmický týdenní pracovní plán skupiny: vyvážené střídání pedagogických situací (</a:t>
            </a:r>
            <a:r>
              <a:rPr lang="cs-CZ" altLang="cs-CZ" sz="2000" b="1" dirty="0" smtClean="0"/>
              <a:t>rozhovor, hra, práce, slavnost</a:t>
            </a:r>
            <a:r>
              <a:rPr lang="cs-CZ" altLang="cs-CZ" sz="2000" dirty="0" smtClean="0"/>
              <a: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„Školní obytný pokoj“, tj. místnost, na jejímž vytváření se podílejí děti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Jenská škola</a:t>
            </a:r>
          </a:p>
        </p:txBody>
      </p:sp>
      <p:sp>
        <p:nvSpPr>
          <p:cNvPr id="288771" name="Rectangle 3"/>
          <p:cNvSpPr>
            <a:spLocks noGrp="1" noChangeArrowheads="1"/>
          </p:cNvSpPr>
          <p:nvPr>
            <p:ph type="body" idx="1"/>
          </p:nvPr>
        </p:nvSpPr>
        <p:spPr>
          <a:xfrm>
            <a:off x="457200" y="1600200"/>
            <a:ext cx="8229600" cy="4525963"/>
          </a:xfrm>
        </p:spPr>
        <p:txBody>
          <a:bodyPr/>
          <a:lstStyle/>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Peter </a:t>
            </a:r>
            <a:r>
              <a:rPr lang="cs-CZ" altLang="cs-CZ" sz="2000" dirty="0" err="1" smtClean="0"/>
              <a:t>Peterson</a:t>
            </a:r>
            <a:r>
              <a:rPr lang="cs-CZ" altLang="cs-CZ" sz="2000" dirty="0" smtClean="0"/>
              <a:t> (1884 – 1952)</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Jenský plán (</a:t>
            </a:r>
            <a:r>
              <a:rPr lang="cs-CZ" altLang="cs-CZ" sz="2000" dirty="0" err="1" smtClean="0"/>
              <a:t>Jenaplan</a:t>
            </a:r>
            <a:r>
              <a:rPr lang="cs-CZ" altLang="cs-CZ" sz="2000" dirty="0" smtClean="0"/>
              <a:t>) - označení koncepce</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koncepce integruje více prvků reformního školství</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Učební skupiny žáků přesahují ročník (např. jedna skupina sdružuje děti ve věku od 6 do 9 let)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Rytmický týdenní pracovní plán skupiny: vyvážené střídání pedagogických situací (</a:t>
            </a:r>
            <a:r>
              <a:rPr lang="cs-CZ" altLang="cs-CZ" sz="2000" b="1" dirty="0" smtClean="0"/>
              <a:t>rozhovor, hra, práce, slavnost</a:t>
            </a:r>
            <a:r>
              <a:rPr lang="cs-CZ" altLang="cs-CZ" sz="2000" dirty="0" smtClean="0"/>
              <a:t>)</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„Školní obytný pokoj“, tj. místnost, na jejímž vytváření se podílejí děti</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Neuplatňuje se známkování a vysvědčení v tradiční formě</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Zejména Nizozemsko</a:t>
            </a:r>
          </a:p>
          <a:p>
            <a:pPr eaLnBrk="1" hangingPunct="1">
              <a:buClr>
                <a:srgbClr val="FFFF00"/>
              </a:buClr>
              <a:buFont typeface="Wingdings" pitchFamily="2" charset="2"/>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41987" name="Rectangle 3"/>
          <p:cNvSpPr>
            <a:spLocks noGrp="1" noChangeArrowheads="1"/>
          </p:cNvSpPr>
          <p:nvPr>
            <p:ph sz="quarter" idx="1"/>
          </p:nvPr>
        </p:nvSpPr>
        <p:spPr>
          <a:xfrm>
            <a:off x="457200" y="1600200"/>
            <a:ext cx="8229600" cy="4525963"/>
          </a:xfrm>
        </p:spPr>
        <p:txBody>
          <a:bodyPr/>
          <a:lstStyle/>
          <a:p>
            <a:pPr eaLnBrk="1" hangingPunct="1">
              <a:lnSpc>
                <a:spcPct val="8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dirty="0" smtClean="0"/>
              <a:t>Pozor! V anglofonním světě se pojem didaktika nestal součástí systému pedagogických pojmů.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Daltonská</a:t>
            </a:r>
            <a:r>
              <a:rPr lang="cs-CZ" altLang="cs-CZ" b="1" dirty="0" smtClean="0">
                <a:solidFill>
                  <a:schemeClr val="tx1"/>
                </a:solidFill>
              </a:rPr>
              <a:t> škola</a:t>
            </a:r>
          </a:p>
        </p:txBody>
      </p:sp>
      <p:sp>
        <p:nvSpPr>
          <p:cNvPr id="289795"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1919 experimentální škola v Daltonu (USA Massachusetts)</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Helen </a:t>
            </a:r>
            <a:r>
              <a:rPr lang="cs-CZ" altLang="cs-CZ" sz="1800" dirty="0" err="1" smtClean="0"/>
              <a:t>Parkhurstová</a:t>
            </a:r>
            <a:r>
              <a:rPr lang="cs-CZ" altLang="cs-CZ" sz="1800" dirty="0" smtClean="0"/>
              <a:t> (1887 – 1973); spolupracovala s </a:t>
            </a:r>
            <a:r>
              <a:rPr lang="cs-CZ" altLang="cs-CZ" sz="1800" dirty="0" err="1" smtClean="0"/>
              <a:t>Montessoriovou</a:t>
            </a:r>
            <a:r>
              <a:rPr lang="cs-CZ" altLang="cs-CZ" sz="1800" dirty="0" smtClean="0"/>
              <a:t>; hlavní dílo: </a:t>
            </a:r>
            <a:r>
              <a:rPr lang="cs-CZ" altLang="cs-CZ" sz="1800" dirty="0" err="1" smtClean="0"/>
              <a:t>Education</a:t>
            </a:r>
            <a:r>
              <a:rPr lang="cs-CZ" altLang="cs-CZ" sz="1800" dirty="0" smtClean="0"/>
              <a:t> on </a:t>
            </a:r>
            <a:r>
              <a:rPr lang="cs-CZ" altLang="cs-CZ" sz="1800" dirty="0" err="1" smtClean="0"/>
              <a:t>the</a:t>
            </a:r>
            <a:r>
              <a:rPr lang="cs-CZ" altLang="cs-CZ" sz="1800" dirty="0" smtClean="0"/>
              <a:t> Dalton </a:t>
            </a:r>
            <a:r>
              <a:rPr lang="cs-CZ" altLang="cs-CZ" sz="1800" dirty="0" err="1" smtClean="0"/>
              <a:t>Plan</a:t>
            </a:r>
            <a:endParaRPr lang="cs-CZ" altLang="cs-CZ" sz="1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err="1" smtClean="0">
                <a:solidFill>
                  <a:schemeClr val="tx1"/>
                </a:solidFill>
              </a:rPr>
              <a:t>Daltonská</a:t>
            </a:r>
            <a:r>
              <a:rPr lang="cs-CZ" altLang="cs-CZ" b="1" dirty="0" smtClean="0">
                <a:solidFill>
                  <a:schemeClr val="tx1"/>
                </a:solidFill>
              </a:rPr>
              <a:t> škola</a:t>
            </a:r>
          </a:p>
        </p:txBody>
      </p:sp>
      <p:sp>
        <p:nvSpPr>
          <p:cNvPr id="29081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1919 experimentální škola v Daltonu (USA Massachusetts)</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Helen </a:t>
            </a:r>
            <a:r>
              <a:rPr lang="cs-CZ" altLang="cs-CZ" sz="1800" dirty="0" err="1" smtClean="0"/>
              <a:t>Parkhurstová</a:t>
            </a:r>
            <a:r>
              <a:rPr lang="cs-CZ" altLang="cs-CZ" sz="1800" dirty="0" smtClean="0"/>
              <a:t> (1887 – 1973); spolupracovala s </a:t>
            </a:r>
            <a:r>
              <a:rPr lang="cs-CZ" altLang="cs-CZ" sz="1800" dirty="0" err="1" smtClean="0"/>
              <a:t>Montessoriovou</a:t>
            </a:r>
            <a:r>
              <a:rPr lang="cs-CZ" altLang="cs-CZ" sz="1800" dirty="0" smtClean="0"/>
              <a:t>; hlavní dílo: </a:t>
            </a:r>
            <a:r>
              <a:rPr lang="cs-CZ" altLang="cs-CZ" sz="1800" dirty="0" err="1" smtClean="0"/>
              <a:t>Education</a:t>
            </a:r>
            <a:r>
              <a:rPr lang="cs-CZ" altLang="cs-CZ" sz="1800" dirty="0" smtClean="0"/>
              <a:t> on </a:t>
            </a:r>
            <a:r>
              <a:rPr lang="cs-CZ" altLang="cs-CZ" sz="1800" dirty="0" err="1" smtClean="0"/>
              <a:t>the</a:t>
            </a:r>
            <a:r>
              <a:rPr lang="cs-CZ" altLang="cs-CZ" sz="1800" dirty="0" smtClean="0"/>
              <a:t> Dalton </a:t>
            </a:r>
            <a:r>
              <a:rPr lang="cs-CZ" altLang="cs-CZ" sz="1800" dirty="0" err="1" smtClean="0"/>
              <a:t>Plan</a:t>
            </a:r>
            <a:endParaRPr lang="cs-CZ" altLang="cs-CZ" sz="1800" dirty="0" smtClean="0"/>
          </a:p>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ústřední principy: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solidFill>
                  <a:srgbClr val="FF6600"/>
                </a:solidFill>
              </a:rPr>
              <a:t>Svoboda žáka a jeho vlastní odpovědnost</a:t>
            </a:r>
            <a:r>
              <a:rPr lang="cs-CZ" altLang="cs-CZ" sz="1800" dirty="0" smtClean="0"/>
              <a:t> – </a:t>
            </a:r>
            <a:r>
              <a:rPr lang="cs-CZ" altLang="cs-CZ" sz="1800" dirty="0" smtClean="0">
                <a:solidFill>
                  <a:srgbClr val="FF6600"/>
                </a:solidFill>
              </a:rPr>
              <a:t>každý žák má vytvořen svůj vlastní program práce na jeden měsíc</a:t>
            </a:r>
            <a:r>
              <a:rPr lang="cs-CZ" altLang="cs-CZ" sz="1800" dirty="0" smtClean="0"/>
              <a:t> (zvlášť pro každý předmět), v němž jsou vymezeny výsledky, jichž má v učení dosáhnout. Žák postupuje svým tempem a zodpovídá za úspěch svého učení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solidFill>
                  <a:srgbClr val="FF6600"/>
                </a:solidFill>
              </a:rPr>
              <a:t>Zdůraznění spolupráce</a:t>
            </a:r>
            <a:r>
              <a:rPr lang="cs-CZ" altLang="cs-CZ" sz="1800" dirty="0" smtClean="0"/>
              <a:t> a vytváření sociálního a demokratického vědomí u dětí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Osobní zkušenost na základě samostatné činnosti žáka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dirty="0" smtClean="0"/>
              <a:t>Vyvážené střídání mezi výukou v rámci celé třídy a skupinovou a individuální prací na úkolech, jejichž pořadí si žák určuje sám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Daltonská škola</a:t>
            </a:r>
          </a:p>
        </p:txBody>
      </p:sp>
      <p:sp>
        <p:nvSpPr>
          <p:cNvPr id="291843"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„školy s uvolněnou třídní strukturou“</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USA, GB, Nizozemsko, ČR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Daltonská škola</a:t>
            </a:r>
          </a:p>
        </p:txBody>
      </p:sp>
      <p:sp>
        <p:nvSpPr>
          <p:cNvPr id="292867"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„školy s uvolněnou třídní strukturou“</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USA, GB, Nizozemsko, ČR</a:t>
            </a:r>
          </a:p>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kritika DŠ:</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nedostatečné opakování látky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nesystematické získávání poznatků</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přílišné spoléhání na žákovu aktivitu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Církevní (konfesní) školy</a:t>
            </a:r>
          </a:p>
        </p:txBody>
      </p:sp>
      <p:sp>
        <p:nvSpPr>
          <p:cNvPr id="293891"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Nestátní školy; zřizovatel je církev nebo náboženská skupina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V Německu a Nizozemsku nejrozšířenější typ nestátních škol</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V EU jsou to zejména školy katolické a evangelické; v USA protestantské, katolické, židovské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Církevní (konfesní) školy</a:t>
            </a:r>
          </a:p>
        </p:txBody>
      </p:sp>
      <p:sp>
        <p:nvSpPr>
          <p:cNvPr id="294915"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Nestátní školy; zřizovatel je církev nebo náboženská skupina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V Německu a Nizozemsku nejrozšířenější typ nestátních škol</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V EU jsou to zejména školy katolické a evangelické; v USA protestantské, katolické, židovské</a:t>
            </a:r>
          </a:p>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ČR: po roce 1989; katolické, evangelické, židovské</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specifika: např. rozšíření kurikula (náboženství, latina, aj.); křesťanská etika;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od církevních škol se obvykle očekává vysoká kvalita vzdělávání, proto jsou na ně často přihlašovány i děti bez vyznání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smtClean="0">
                <a:solidFill>
                  <a:schemeClr val="tx1"/>
                </a:solidFill>
              </a:rPr>
              <a:t>Alternativy z hlediska organizačních forem výuky</a:t>
            </a:r>
          </a:p>
        </p:txBody>
      </p:sp>
      <p:sp>
        <p:nvSpPr>
          <p:cNvPr id="29593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Individuální vyučování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Vzájemné vyučování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Individualizované vyučování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Kolektivní vyučování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Projektová soustava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smtClean="0">
                <a:solidFill>
                  <a:schemeClr val="tx1"/>
                </a:solidFill>
              </a:rPr>
              <a:t>Alternativní metody a postupy</a:t>
            </a:r>
          </a:p>
        </p:txBody>
      </p:sp>
      <p:sp>
        <p:nvSpPr>
          <p:cNvPr id="296963"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Projektová metoda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Metoda diskuse</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Brainstorming</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Didaktická hra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Inscenační metody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Kritické myšlení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Učení v životních situacích</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Televizní výuka</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Výuka podporovaná počítačem</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1800" smtClean="0"/>
              <a:t>Hypnopedie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smtClean="0">
                <a:solidFill>
                  <a:schemeClr val="tx1"/>
                </a:solidFill>
              </a:rPr>
              <a:t>Použitá literatura</a:t>
            </a:r>
          </a:p>
        </p:txBody>
      </p:sp>
      <p:sp>
        <p:nvSpPr>
          <p:cNvPr id="297987"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PRŮCHA, J. </a:t>
            </a:r>
            <a:r>
              <a:rPr lang="cs-CZ" altLang="cs-CZ" i="1" smtClean="0"/>
              <a:t>Alternativní školy a inovace ve vzdělávání (2. aktualizované vydání)</a:t>
            </a:r>
            <a:r>
              <a:rPr lang="cs-CZ" altLang="cs-CZ" smtClean="0"/>
              <a:t>. Praha : Portál, 2004. ISBN 80-7178-977-1.</a:t>
            </a:r>
          </a:p>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HEŘT, J. </a:t>
            </a:r>
            <a:r>
              <a:rPr lang="cs-CZ" altLang="cs-CZ" i="1" smtClean="0"/>
              <a:t>Antroposofie waldorfské školství</a:t>
            </a:r>
            <a:r>
              <a:rPr lang="cs-CZ" altLang="cs-CZ" smtClean="0"/>
              <a:t>. Praha : Sisyfos, 2006. dostupné na: </a:t>
            </a:r>
            <a:r>
              <a:rPr lang="cs-CZ" altLang="cs-CZ" smtClean="0">
                <a:hlinkClick r:id="rId3"/>
              </a:rPr>
              <a:t>http://www.sysifos.cz/index.php?id=vypis&amp;sec=1165077007</a:t>
            </a:r>
            <a:endParaRPr lang="cs-CZ" altLang="cs-CZ" smtClean="0"/>
          </a:p>
          <a:p>
            <a:pPr marL="328613" indent="-328613" eaLnBrk="1" hangingPunct="1">
              <a:buClr>
                <a:srgbClr val="FFFF00"/>
              </a:buClr>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Vyučování</a:t>
            </a:r>
          </a:p>
        </p:txBody>
      </p:sp>
      <p:sp>
        <p:nvSpPr>
          <p:cNvPr id="7171" name="Rectangle 3"/>
          <p:cNvSpPr>
            <a:spLocks noGrp="1" noChangeArrowheads="1"/>
          </p:cNvSpPr>
          <p:nvPr>
            <p:ph type="body" idx="1"/>
          </p:nvPr>
        </p:nvSpPr>
        <p:spPr>
          <a:xfrm>
            <a:off x="457200" y="1600200"/>
            <a:ext cx="7467600" cy="4873625"/>
          </a:xfrm>
        </p:spPr>
        <p:txBody>
          <a:bodyPr/>
          <a:lstStyle/>
          <a:p>
            <a:pPr marL="0" indent="0" eaLnBrk="1" hangingPunct="1">
              <a:buFont typeface="Wingdings" pitchFamily="2" charset="2"/>
              <a:buNone/>
              <a:defRPr/>
            </a:pPr>
            <a:r>
              <a:rPr lang="cs-CZ" altLang="cs-CZ" dirty="0" smtClean="0"/>
              <a:t>Etapy vyučovacího procesu</a:t>
            </a:r>
          </a:p>
          <a:p>
            <a:pPr eaLnBrk="1" hangingPunct="1">
              <a:buFontTx/>
              <a:buChar char="-"/>
              <a:defRPr/>
            </a:pPr>
            <a:r>
              <a:rPr lang="cs-CZ" altLang="cs-CZ" dirty="0" smtClean="0"/>
              <a:t>počáteční diagnóza</a:t>
            </a:r>
          </a:p>
          <a:p>
            <a:pPr eaLnBrk="1" hangingPunct="1">
              <a:buFontTx/>
              <a:buChar char="-"/>
              <a:defRPr/>
            </a:pPr>
            <a:r>
              <a:rPr lang="cs-CZ" altLang="cs-CZ" dirty="0" smtClean="0"/>
              <a:t>projektování, plánování, stanovení cílů</a:t>
            </a:r>
          </a:p>
          <a:p>
            <a:pPr eaLnBrk="1" hangingPunct="1">
              <a:buFontTx/>
              <a:buChar char="-"/>
              <a:defRPr/>
            </a:pPr>
            <a:r>
              <a:rPr lang="cs-CZ" altLang="cs-CZ" dirty="0" smtClean="0"/>
              <a:t>regulace učení (korigování plánu, reflexe)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25603" name="Rectangle 3"/>
          <p:cNvSpPr>
            <a:spLocks noGrp="1" noChangeArrowheads="1"/>
          </p:cNvSpPr>
          <p:nvPr>
            <p:ph sz="quarter" idx="1"/>
          </p:nvPr>
        </p:nvSpPr>
        <p:spPr>
          <a:xfrm>
            <a:off x="457200" y="1600200"/>
            <a:ext cx="8229600" cy="4525963"/>
          </a:xfrm>
        </p:spPr>
        <p:txBody>
          <a:bodyPr>
            <a:normAutofit/>
          </a:bodyPr>
          <a:lstStyle/>
          <a:p>
            <a:pPr eaLnBrk="1" fontAlgn="auto" hangingPunct="1">
              <a:lnSpc>
                <a:spcPct val="8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Pozor! V anglofonním světě se pojem didaktika nestal součástí systému pedagogických pojmů.</a:t>
            </a:r>
          </a:p>
          <a:p>
            <a:pPr eaLnBrk="1" fontAlgn="auto" hangingPunct="1">
              <a:lnSpc>
                <a:spcPct val="8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a:t>V</a:t>
            </a:r>
            <a:r>
              <a:rPr lang="cs-CZ" altLang="cs-CZ" sz="2800" dirty="0" smtClean="0"/>
              <a:t> anglofonním světě má pedagogická disciplína didaktika svůj ekvivalent (vedle termínu </a:t>
            </a:r>
            <a:r>
              <a:rPr lang="cs-CZ" altLang="cs-CZ" sz="2800" dirty="0" smtClean="0">
                <a:solidFill>
                  <a:schemeClr val="accent3">
                    <a:lumMod val="75000"/>
                  </a:schemeClr>
                </a:solidFill>
              </a:rPr>
              <a:t>„</a:t>
            </a:r>
            <a:r>
              <a:rPr lang="cs-CZ" altLang="cs-CZ" sz="2800" dirty="0" err="1" smtClean="0">
                <a:solidFill>
                  <a:schemeClr val="accent3">
                    <a:lumMod val="75000"/>
                  </a:schemeClr>
                </a:solidFill>
              </a:rPr>
              <a:t>instructional</a:t>
            </a:r>
            <a:r>
              <a:rPr lang="cs-CZ" altLang="cs-CZ" sz="2800" dirty="0" smtClean="0">
                <a:solidFill>
                  <a:schemeClr val="accent3">
                    <a:lumMod val="75000"/>
                  </a:schemeClr>
                </a:solidFill>
              </a:rPr>
              <a:t> science“) </a:t>
            </a:r>
            <a:r>
              <a:rPr lang="cs-CZ" altLang="cs-CZ" sz="2800" dirty="0" smtClean="0"/>
              <a:t>v následujících oblastech pedagogické vědy:</a:t>
            </a:r>
          </a:p>
          <a:p>
            <a:pPr marL="0" indent="0" eaLnBrk="1" fontAlgn="auto" hangingPunct="1">
              <a:lnSpc>
                <a:spcPct val="80000"/>
              </a:lnSpc>
              <a:spcAft>
                <a:spcPts val="0"/>
              </a:spcAft>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 curriculum </a:t>
            </a:r>
            <a:r>
              <a:rPr lang="cs-CZ" altLang="cs-CZ" sz="2800" dirty="0" err="1" smtClean="0"/>
              <a:t>research</a:t>
            </a:r>
            <a:r>
              <a:rPr lang="cs-CZ" altLang="cs-CZ" sz="2800" dirty="0" smtClean="0"/>
              <a:t> and </a:t>
            </a:r>
            <a:r>
              <a:rPr lang="cs-CZ" altLang="cs-CZ" sz="2800" dirty="0" err="1" smtClean="0"/>
              <a:t>development</a:t>
            </a:r>
            <a:endParaRPr lang="cs-CZ" altLang="cs-CZ" sz="2800" dirty="0" smtClean="0"/>
          </a:p>
          <a:p>
            <a:pPr marL="0" indent="0" eaLnBrk="1" fontAlgn="auto" hangingPunct="1">
              <a:lnSpc>
                <a:spcPct val="80000"/>
              </a:lnSpc>
              <a:spcAft>
                <a:spcPts val="0"/>
              </a:spcAft>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 </a:t>
            </a:r>
            <a:r>
              <a:rPr lang="cs-CZ" altLang="cs-CZ" sz="2800" dirty="0" err="1" smtClean="0"/>
              <a:t>instruction</a:t>
            </a:r>
            <a:r>
              <a:rPr lang="cs-CZ" altLang="cs-CZ" sz="2800" dirty="0" smtClean="0"/>
              <a:t> (and </a:t>
            </a:r>
            <a:r>
              <a:rPr lang="cs-CZ" altLang="cs-CZ" sz="2800" dirty="0" err="1" smtClean="0"/>
              <a:t>training</a:t>
            </a:r>
            <a:r>
              <a:rPr lang="cs-CZ" altLang="cs-CZ" sz="2800" dirty="0" smtClean="0"/>
              <a:t>) </a:t>
            </a:r>
            <a:r>
              <a:rPr lang="cs-CZ" altLang="cs-CZ" sz="2800" dirty="0" err="1" smtClean="0"/>
              <a:t>research</a:t>
            </a:r>
            <a:r>
              <a:rPr lang="cs-CZ" altLang="cs-CZ" sz="2800" dirty="0" smtClean="0"/>
              <a:t> and </a:t>
            </a:r>
            <a:r>
              <a:rPr lang="cs-CZ" altLang="cs-CZ" sz="2800" dirty="0" err="1" smtClean="0"/>
              <a:t>developement</a:t>
            </a:r>
            <a:endParaRPr lang="cs-CZ" altLang="cs-CZ" sz="2800" dirty="0" smtClean="0"/>
          </a:p>
          <a:p>
            <a:pPr marL="0" indent="0" eaLnBrk="1" fontAlgn="auto" hangingPunct="1">
              <a:lnSpc>
                <a:spcPct val="80000"/>
              </a:lnSpc>
              <a:spcAft>
                <a:spcPts val="0"/>
              </a:spcAft>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 </a:t>
            </a:r>
            <a:r>
              <a:rPr lang="cs-CZ" altLang="cs-CZ" sz="2800" dirty="0" err="1" smtClean="0"/>
              <a:t>teaching-learning</a:t>
            </a:r>
            <a:r>
              <a:rPr lang="cs-CZ" altLang="cs-CZ" sz="2800" dirty="0" smtClean="0"/>
              <a:t> </a:t>
            </a:r>
            <a:r>
              <a:rPr lang="cs-CZ" altLang="cs-CZ" sz="2800" dirty="0" err="1" smtClean="0"/>
              <a:t>evaluation</a:t>
            </a:r>
            <a:endParaRPr lang="cs-CZ" altLang="cs-CZ" sz="2800" dirty="0" smtClean="0"/>
          </a:p>
          <a:p>
            <a:pPr marL="0" indent="0" eaLnBrk="1" fontAlgn="auto" hangingPunct="1">
              <a:lnSpc>
                <a:spcPct val="80000"/>
              </a:lnSpc>
              <a:spcAft>
                <a:spcPts val="0"/>
              </a:spcAft>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 technology </a:t>
            </a:r>
            <a:r>
              <a:rPr lang="cs-CZ" altLang="cs-CZ" sz="2800" dirty="0" err="1" smtClean="0"/>
              <a:t>of</a:t>
            </a:r>
            <a:r>
              <a:rPr lang="cs-CZ" altLang="cs-CZ" sz="2800" dirty="0" smtClean="0"/>
              <a:t> </a:t>
            </a:r>
            <a:r>
              <a:rPr lang="cs-CZ" altLang="cs-CZ" sz="2800" dirty="0" err="1" smtClean="0"/>
              <a:t>education</a:t>
            </a:r>
            <a:endParaRPr lang="cs-CZ" alt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0035"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105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motivace (vhodný stimul – naladění žáků na výuku, nejlépe probuzení zájmu o učivo)</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2083"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motivace (vhodný stimul – naladění žáků na výuku, nejlépe probuzení zájmu o učivo)</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opakování (upevňování již naučeného učiva; nezbytné zejména, když probírané učivo navazuje na předchozí)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3107"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motivace (vhodný stimul – naladění žáků na výuku, nejlépe probuzení zájmu o učivo)</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opakování (upevňování již naučeného učiva; nezbytné zejména, když probírané učivo navazuje na předchozí)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expozice (proces seznamování se s novým učivem – výklad, dialog, demonstrace jevů, zápis učiva, aj.)</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2665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Fáze výuky: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	fixace (proces upevňování nově získaných vědomostí a dovedností prostřednictvím cvičení, opakování, testování, aby se předešlo zapomínání; uvádí se, že </a:t>
            </a:r>
            <a:r>
              <a:rPr lang="cs-CZ" altLang="cs-CZ" dirty="0" smtClean="0">
                <a:solidFill>
                  <a:schemeClr val="accent6">
                    <a:lumMod val="75000"/>
                  </a:schemeClr>
                </a:solidFill>
              </a:rPr>
              <a:t>během 8 hodin zapomínáme až polovinu získaných poznatků</a:t>
            </a:r>
            <a:r>
              <a:rPr lang="cs-CZ" altLang="cs-CZ" dirty="0" smtClean="0"/>
              <a:t>)</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5155"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fixace (proces upevňování nově získaných vědomostí a dovedností prostřednictvím cvičení, opakování, testování, aby se předešlo zapomínání; uvádí se, že během 8 hodin zapomínáme až polovinu získaných poznatků)</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diagnóza (reflexe popřípadě sebereflexe toho, co se žáci ve skutečnosti naučili; slouží také k hodnocení žáků)</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6179"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fixace (proces upevňování nově získaných vědomostí a dovedností prostřednictvím cvičení, opakování, testování, aby se předešlo zapomínání; uvádí se, že během 8 hodin zapomínáme až polovinu získaných poznatků)</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diagnóza (reflexe popřípadě sebereflexe toho, co se žáci ve skutečnosti naučili; slouží také k hodnocení žáků)</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aplikace (využití získaných vědomostí a dovedností pro samostatné řešení úkolů či v praktických činnostech)</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Vyučovací jednotka</a:t>
            </a:r>
          </a:p>
        </p:txBody>
      </p:sp>
      <p:sp>
        <p:nvSpPr>
          <p:cNvPr id="307203"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Fáze výuky shrnutí: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motivace</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opakování</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expozice</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fixace</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 	diagnóza</a:t>
            </a:r>
          </a:p>
          <a:p>
            <a:pPr marL="366713" lvl="1" indent="0" eaLnBrk="1" hangingPunct="1">
              <a:buClr>
                <a:srgbClr val="FFFF00"/>
              </a:buClr>
              <a:buFont typeface="Wingdings 2" pitchFamily="18"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400" smtClean="0"/>
              <a:t>- 	aplikace</a:t>
            </a:r>
          </a:p>
          <a:p>
            <a:pPr marL="366713" lvl="1" indent="0" eaLnBrk="1" hangingPunct="1">
              <a:buClr>
                <a:srgbClr val="FFFF00"/>
              </a:buClr>
              <a:buFont typeface="Wingdings 2" pitchFamily="18"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400" smtClean="0"/>
          </a:p>
          <a:p>
            <a:pPr marL="366713" lvl="1" indent="0" eaLnBrk="1" hangingPunct="1">
              <a:buClr>
                <a:srgbClr val="FFFF00"/>
              </a:buClr>
              <a:buFont typeface="Wingdings 2" pitchFamily="18"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400" smtClean="0"/>
              <a:t>Výše uvedené pořadí jednotlivých fází výuky není nijak závazné a jednotlivé fáze se mohou i prolínat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Výukové (vyučovací) metody</a:t>
            </a:r>
          </a:p>
        </p:txBody>
      </p:sp>
      <p:sp>
        <p:nvSpPr>
          <p:cNvPr id="318467" name="Rectangle 3"/>
          <p:cNvSpPr>
            <a:spLocks noGrp="1" noChangeArrowheads="1"/>
          </p:cNvSpPr>
          <p:nvPr>
            <p:ph type="body" idx="1"/>
          </p:nvPr>
        </p:nvSpPr>
        <p:spPr>
          <a:xfrm>
            <a:off x="457200" y="1600200"/>
            <a:ext cx="8229600" cy="4525963"/>
          </a:xfrm>
        </p:spPr>
        <p:txBody>
          <a:bodyPr/>
          <a:lstStyle/>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1800" dirty="0" smtClean="0"/>
              <a:t>Klasifikace metod:</a:t>
            </a:r>
          </a:p>
          <a:p>
            <a:pPr>
              <a:defRPr/>
            </a:pPr>
            <a:r>
              <a:rPr lang="cs-CZ" sz="1800" dirty="0"/>
              <a:t>Metody z hlediska pramene poznání a typu poznatků – aspekt didaktický (slovní, názorně demonstrační a praktické metody)</a:t>
            </a:r>
          </a:p>
          <a:p>
            <a:pPr>
              <a:defRPr/>
            </a:pPr>
            <a:r>
              <a:rPr lang="cs-CZ" sz="1800" dirty="0"/>
              <a:t>Metody z hlediska aktivity a samostatnosti žáků – aspekt psychologický (sdělovací metody, metody samostatné práce, aj.)</a:t>
            </a:r>
          </a:p>
          <a:p>
            <a:pPr>
              <a:defRPr/>
            </a:pPr>
            <a:r>
              <a:rPr lang="cs-CZ" sz="1800" dirty="0"/>
              <a:t>Charakteristika metod z hlediska myšlenkových operací – aspekt logický (postup induktivní, deduktivní, srovnávací, aj.)</a:t>
            </a:r>
          </a:p>
          <a:p>
            <a:pPr>
              <a:defRPr/>
            </a:pPr>
            <a:r>
              <a:rPr lang="cs-CZ" sz="1800" dirty="0"/>
              <a:t>Varianty metod z hlediska fází výchovně vzdělávacího procesu – aspekt procesuální (metody motivační, expoziční, fixační, diagnostické, aplikační)</a:t>
            </a:r>
          </a:p>
          <a:p>
            <a:pPr>
              <a:defRPr/>
            </a:pPr>
            <a:r>
              <a:rPr lang="cs-CZ" sz="1800" dirty="0"/>
              <a:t>Varianty metod z hlediska výukových forem a prostředků – aspekt organizační (kombinace metod s výukovými formami a pomůckami)</a:t>
            </a:r>
          </a:p>
          <a:p>
            <a:pPr>
              <a:defRPr/>
            </a:pPr>
            <a:r>
              <a:rPr lang="cs-CZ" sz="1800" dirty="0"/>
              <a:t>Aktivizující metody (diskuse, situační metody, didaktické hry, aj.)</a:t>
            </a:r>
          </a:p>
          <a:p>
            <a:pPr marL="0" indent="0">
              <a:buFont typeface="Wingdings" pitchFamily="2" charset="2"/>
              <a:buNone/>
              <a:defRPr/>
            </a:pPr>
            <a:r>
              <a:rPr lang="cs-CZ" sz="1800" dirty="0"/>
              <a:t> </a:t>
            </a:r>
          </a:p>
          <a:p>
            <a:pPr marL="0" indent="0">
              <a:buFont typeface="Wingdings" pitchFamily="2" charset="2"/>
              <a:buNone/>
              <a:defRPr/>
            </a:pPr>
            <a:r>
              <a:rPr lang="cs-CZ" sz="1800" dirty="0"/>
              <a:t>(Maňák 1996 In Skalková 2007</a:t>
            </a:r>
            <a:r>
              <a:rPr lang="cs-CZ" sz="1800" dirty="0" smtClean="0"/>
              <a:t>)</a:t>
            </a:r>
            <a:endParaRPr lang="cs-CZ" dirty="0"/>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8467" name="Rectangle 3"/>
          <p:cNvSpPr>
            <a:spLocks noGrp="1" noChangeArrowheads="1"/>
          </p:cNvSpPr>
          <p:nvPr>
            <p:ph type="body" idx="1"/>
          </p:nvPr>
        </p:nvSpPr>
        <p:spPr>
          <a:xfrm>
            <a:off x="457200" y="1600200"/>
            <a:ext cx="8229600" cy="4525963"/>
          </a:xfrm>
        </p:spPr>
        <p:txBody>
          <a:bodyPr/>
          <a:lstStyle/>
          <a:p>
            <a:pPr marL="0" indent="0">
              <a:buFont typeface="Wingdings" pitchFamily="2" charset="2"/>
              <a:buNone/>
              <a:defRPr/>
            </a:pPr>
            <a:r>
              <a:rPr lang="cs-CZ" sz="2000" dirty="0" smtClean="0"/>
              <a:t>Monologické </a:t>
            </a:r>
            <a:r>
              <a:rPr lang="cs-CZ" sz="2000" dirty="0"/>
              <a:t>metody:</a:t>
            </a:r>
          </a:p>
          <a:p>
            <a:pPr>
              <a:defRPr/>
            </a:pPr>
            <a:r>
              <a:rPr lang="cs-CZ" sz="2000" dirty="0"/>
              <a:t>Vysvětlování: Postupný, účelný a výstižný výklad, ve kterém se učitel zaměřuje zejména na objasňování vztahů a zákonitostí</a:t>
            </a:r>
            <a:r>
              <a:rPr lang="cs-CZ" sz="2000" dirty="0" smtClean="0"/>
              <a:t>.</a:t>
            </a:r>
            <a:endParaRPr 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23555"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Didaktiku můžeme chápat jako relativně samostatnou oblast mezi jednotlivými oblastmi pedagogiky jako jsou například </a:t>
            </a:r>
            <a:r>
              <a:rPr lang="cs-CZ" altLang="cs-CZ" dirty="0" smtClean="0">
                <a:solidFill>
                  <a:schemeClr val="accent3">
                    <a:lumMod val="75000"/>
                  </a:schemeClr>
                </a:solidFill>
              </a:rPr>
              <a:t>obecná pedagogika; dějiny pedagogiky a dějiny školství; srovnávací (komparativní) pedagogika; filozofie výchovy; teorie výchovy; sociologie výchovy; pedagogická antropologie; ekonomie vzdělávání; pedagogická psychologie; sociální pedagogika; speciální pedagogika; pedagogika volného času; andragogika aj</a:t>
            </a:r>
            <a:r>
              <a:rPr lang="cs-CZ" altLang="cs-CZ"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8467" name="Rectangle 3"/>
          <p:cNvSpPr>
            <a:spLocks noGrp="1" noChangeArrowheads="1"/>
          </p:cNvSpPr>
          <p:nvPr>
            <p:ph type="body" idx="1"/>
          </p:nvPr>
        </p:nvSpPr>
        <p:spPr>
          <a:xfrm>
            <a:off x="457200" y="1600200"/>
            <a:ext cx="8229600" cy="4525963"/>
          </a:xfrm>
        </p:spPr>
        <p:txBody>
          <a:bodyPr/>
          <a:lstStyle/>
          <a:p>
            <a:pPr marL="0" indent="0">
              <a:buFont typeface="Wingdings" pitchFamily="2" charset="2"/>
              <a:buNone/>
              <a:defRPr/>
            </a:pPr>
            <a:r>
              <a:rPr lang="cs-CZ" sz="2000" dirty="0" smtClean="0"/>
              <a:t>Monologické </a:t>
            </a:r>
            <a:r>
              <a:rPr lang="cs-CZ" sz="2000" dirty="0"/>
              <a:t>metody:</a:t>
            </a:r>
          </a:p>
          <a:p>
            <a:pPr>
              <a:defRPr/>
            </a:pPr>
            <a:r>
              <a:rPr lang="cs-CZ" sz="2000" dirty="0"/>
              <a:t>Vysvětlování: Postupný, účelný a výstižný výklad, ve kterém se učitel zaměřuje zejména na objasňování vztahů a zákonitostí.</a:t>
            </a:r>
          </a:p>
          <a:p>
            <a:pPr>
              <a:defRPr/>
            </a:pPr>
            <a:r>
              <a:rPr lang="cs-CZ" sz="2000" dirty="0"/>
              <a:t>Přednáška: Přednáška je způsob předávání poznatků prostřednictvím jazykově a logicky skvěle připraveného a prezentovaného projevu. Obvykle má tři části – vyvolání zájmu (úvod); následuje samotný výklad a v závěru </a:t>
            </a:r>
            <a:r>
              <a:rPr lang="cs-CZ" sz="2000" dirty="0" smtClean="0"/>
              <a:t>může </a:t>
            </a:r>
            <a:r>
              <a:rPr lang="cs-CZ" sz="2000" dirty="0"/>
              <a:t>v rámci přednášky dojít k rekapitulaci.</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8467" name="Rectangle 3"/>
          <p:cNvSpPr>
            <a:spLocks noGrp="1" noChangeArrowheads="1"/>
          </p:cNvSpPr>
          <p:nvPr>
            <p:ph type="body" idx="1"/>
          </p:nvPr>
        </p:nvSpPr>
        <p:spPr>
          <a:xfrm>
            <a:off x="457200" y="1600200"/>
            <a:ext cx="8229600" cy="4525963"/>
          </a:xfrm>
        </p:spPr>
        <p:txBody>
          <a:bodyPr/>
          <a:lstStyle/>
          <a:p>
            <a:pPr marL="0" indent="0">
              <a:buFont typeface="Wingdings" pitchFamily="2" charset="2"/>
              <a:buNone/>
              <a:defRPr/>
            </a:pPr>
            <a:r>
              <a:rPr lang="cs-CZ" sz="2000" dirty="0" smtClean="0"/>
              <a:t>Monologické </a:t>
            </a:r>
            <a:r>
              <a:rPr lang="cs-CZ" sz="2000" dirty="0"/>
              <a:t>metody:</a:t>
            </a:r>
          </a:p>
          <a:p>
            <a:pPr>
              <a:defRPr/>
            </a:pPr>
            <a:r>
              <a:rPr lang="cs-CZ" sz="2000" dirty="0"/>
              <a:t>Vysvětlování: Postupný, účelný a výstižný výklad, ve kterém se učitel zaměřuje zejména na objasňování vztahů a zákonitostí.</a:t>
            </a:r>
          </a:p>
          <a:p>
            <a:pPr>
              <a:defRPr/>
            </a:pPr>
            <a:r>
              <a:rPr lang="cs-CZ" sz="2000" dirty="0"/>
              <a:t>Přednáška: Přednáška je způsob předávání poznatků prostřednictvím jazykově a logicky skvěle připraveného a prezentovaného projevu. Obvykle má tři části – vyvolání zájmu (úvod); následuje samotný výklad a v závěru </a:t>
            </a:r>
            <a:r>
              <a:rPr lang="cs-CZ" sz="2000" dirty="0" smtClean="0"/>
              <a:t>může </a:t>
            </a:r>
            <a:r>
              <a:rPr lang="cs-CZ" sz="2000" dirty="0"/>
              <a:t>v rámci přednášky dojít k rekapitulaci.</a:t>
            </a:r>
          </a:p>
          <a:p>
            <a:pPr>
              <a:defRPr/>
            </a:pPr>
            <a:r>
              <a:rPr lang="cs-CZ" sz="2000" dirty="0"/>
              <a:t>Vyprávění: citově podbarvený způsob verbálního zprostředkovávání poznatků</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8467" name="Rectangle 3"/>
          <p:cNvSpPr>
            <a:spLocks noGrp="1" noChangeArrowheads="1"/>
          </p:cNvSpPr>
          <p:nvPr>
            <p:ph type="body" idx="1"/>
          </p:nvPr>
        </p:nvSpPr>
        <p:spPr>
          <a:xfrm>
            <a:off x="457200" y="1600200"/>
            <a:ext cx="8229600" cy="4525963"/>
          </a:xfrm>
        </p:spPr>
        <p:txBody>
          <a:bodyPr/>
          <a:lstStyle/>
          <a:p>
            <a:pPr marL="0" indent="0">
              <a:buFont typeface="Wingdings" pitchFamily="2" charset="2"/>
              <a:buNone/>
              <a:defRPr/>
            </a:pPr>
            <a:r>
              <a:rPr lang="cs-CZ" sz="2000" dirty="0" smtClean="0"/>
              <a:t>Monologické </a:t>
            </a:r>
            <a:r>
              <a:rPr lang="cs-CZ" sz="2000" dirty="0"/>
              <a:t>metody:</a:t>
            </a:r>
          </a:p>
          <a:p>
            <a:pPr>
              <a:defRPr/>
            </a:pPr>
            <a:r>
              <a:rPr lang="cs-CZ" sz="2000" dirty="0"/>
              <a:t>Vysvětlování: Postupný, účelný a výstižný výklad, ve kterém se učitel zaměřuje zejména na objasňování vztahů a zákonitostí.</a:t>
            </a:r>
          </a:p>
          <a:p>
            <a:pPr>
              <a:defRPr/>
            </a:pPr>
            <a:r>
              <a:rPr lang="cs-CZ" sz="2000" dirty="0"/>
              <a:t>Přednáška: Přednáška je způsob předávání poznatků prostřednictvím jazykově a logicky skvěle připraveného a prezentovaného projevu. Obvykle má tři části – vyvolání zájmu (úvod); následuje samotný výklad a v závěru </a:t>
            </a:r>
            <a:r>
              <a:rPr lang="cs-CZ" sz="2000" dirty="0" smtClean="0"/>
              <a:t>může </a:t>
            </a:r>
            <a:r>
              <a:rPr lang="cs-CZ" sz="2000" dirty="0"/>
              <a:t>v rámci přednášky dojít k rekapitulaci.</a:t>
            </a:r>
          </a:p>
          <a:p>
            <a:pPr>
              <a:defRPr/>
            </a:pPr>
            <a:r>
              <a:rPr lang="cs-CZ" sz="2000" dirty="0"/>
              <a:t>Vyprávění: citově podbarvený způsob verbálního zprostředkovávání poznatků</a:t>
            </a:r>
          </a:p>
          <a:p>
            <a:pPr>
              <a:defRPr/>
            </a:pPr>
            <a:r>
              <a:rPr lang="cs-CZ" sz="2000" dirty="0"/>
              <a:t>Instruktáž: teoretický (slovní nebo písemný) přenos poznatků, který předchází praktické činnosti</a:t>
            </a:r>
          </a:p>
          <a:p>
            <a:pPr marL="0" indent="0">
              <a:buFont typeface="Wingdings" pitchFamily="2" charset="2"/>
              <a:buNone/>
              <a:defRPr/>
            </a:pPr>
            <a:r>
              <a:rPr lang="cs-CZ" sz="2000" dirty="0"/>
              <a:t> </a:t>
            </a:r>
          </a:p>
          <a:p>
            <a:pPr marL="0" indent="0">
              <a:buFont typeface="Wingdings" pitchFamily="2" charset="2"/>
              <a:buNone/>
              <a:defRPr/>
            </a:pPr>
            <a:r>
              <a:rPr lang="cs-CZ" sz="2000" dirty="0"/>
              <a:t>(Kalhous, Obst 2009 s. 317)</a:t>
            </a:r>
          </a:p>
          <a:p>
            <a:pPr marL="328613" indent="-328613" eaLnBrk="1" hangingPunct="1">
              <a:buClr>
                <a:srgbClr val="FFFF00"/>
              </a:buClr>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8467" name="Rectangle 3"/>
          <p:cNvSpPr>
            <a:spLocks noGrp="1" noChangeArrowheads="1"/>
          </p:cNvSpPr>
          <p:nvPr>
            <p:ph type="body" idx="1"/>
          </p:nvPr>
        </p:nvSpPr>
        <p:spPr>
          <a:xfrm>
            <a:off x="457200" y="1600200"/>
            <a:ext cx="8229600" cy="4525963"/>
          </a:xfrm>
        </p:spPr>
        <p:txBody>
          <a:bodyPr/>
          <a:lstStyle/>
          <a:p>
            <a:pPr marL="0" indent="0">
              <a:buNone/>
              <a:defRPr/>
            </a:pPr>
            <a:r>
              <a:rPr lang="cs-CZ" sz="2000" dirty="0"/>
              <a:t>Dialogické metody (metody založené na přímé interakci učitele a žáků):</a:t>
            </a:r>
          </a:p>
          <a:p>
            <a:pPr marL="0" indent="0">
              <a:buFont typeface="Wingdings" pitchFamily="2" charset="2"/>
              <a:buNone/>
              <a:defRPr/>
            </a:pPr>
            <a:endParaRPr 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4371" name="Rectangle 3"/>
          <p:cNvSpPr>
            <a:spLocks noGrp="1" noChangeArrowheads="1"/>
          </p:cNvSpPr>
          <p:nvPr>
            <p:ph type="body" idx="1"/>
          </p:nvPr>
        </p:nvSpPr>
        <p:spPr>
          <a:xfrm>
            <a:off x="457200" y="1600200"/>
            <a:ext cx="8229600" cy="4525963"/>
          </a:xfrm>
        </p:spPr>
        <p:txBody>
          <a:bodyPr/>
          <a:lstStyle/>
          <a:p>
            <a:pPr marL="0" indent="0">
              <a:buNone/>
            </a:pPr>
            <a:r>
              <a:rPr lang="cs-CZ" altLang="cs-CZ" sz="2000" dirty="0" smtClean="0"/>
              <a:t>Dialogické metody (metody založené na přímé interakci učitele a žáků):</a:t>
            </a:r>
          </a:p>
          <a:p>
            <a:r>
              <a:rPr lang="cs-CZ" altLang="cs-CZ" sz="2000" dirty="0" smtClean="0"/>
              <a:t>Rozhovor: Jev se osvětluje prostřednictvím formy otázek a odpovědí (užívá se při seznámení s učivem, při upevňování vědomostí, při kontrole získaných vědomostí)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5395" name="Rectangle 3"/>
          <p:cNvSpPr>
            <a:spLocks noGrp="1" noChangeArrowheads="1"/>
          </p:cNvSpPr>
          <p:nvPr>
            <p:ph type="body" idx="1"/>
          </p:nvPr>
        </p:nvSpPr>
        <p:spPr>
          <a:xfrm>
            <a:off x="457200" y="1600200"/>
            <a:ext cx="8229600" cy="4525963"/>
          </a:xfrm>
        </p:spPr>
        <p:txBody>
          <a:bodyPr/>
          <a:lstStyle/>
          <a:p>
            <a:pPr marL="0" indent="0">
              <a:buNone/>
            </a:pPr>
            <a:r>
              <a:rPr lang="cs-CZ" altLang="cs-CZ" sz="2000" dirty="0" smtClean="0"/>
              <a:t>Dialogické metody (metody založené na přímé interakci učitele a žáků):</a:t>
            </a:r>
          </a:p>
          <a:p>
            <a:r>
              <a:rPr lang="cs-CZ" altLang="cs-CZ" sz="2000" dirty="0" smtClean="0"/>
              <a:t>Rozhovor: Jev se osvětluje prostřednictvím formy otázek a odpovědí (užívá se při seznámení s učivem, při upevňování vědomostí, při kontrole získaných vědomostí)</a:t>
            </a:r>
          </a:p>
          <a:p>
            <a:r>
              <a:rPr lang="cs-CZ" altLang="cs-CZ" sz="2000" dirty="0" smtClean="0"/>
              <a:t>Dialog: je to rozvinutější forma, než samotný rozhovor – dochází ke komunikaci učitele a žáka navzájem (předmět dialogu by měl být pro žáky zajímavý;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6419" name="Rectangle 3"/>
          <p:cNvSpPr>
            <a:spLocks noGrp="1" noChangeArrowheads="1"/>
          </p:cNvSpPr>
          <p:nvPr>
            <p:ph type="body" idx="1"/>
          </p:nvPr>
        </p:nvSpPr>
        <p:spPr>
          <a:xfrm>
            <a:off x="457200" y="1600200"/>
            <a:ext cx="8229600" cy="4525963"/>
          </a:xfrm>
        </p:spPr>
        <p:txBody>
          <a:bodyPr/>
          <a:lstStyle/>
          <a:p>
            <a:pPr marL="0" indent="0">
              <a:buNone/>
            </a:pPr>
            <a:r>
              <a:rPr lang="cs-CZ" altLang="cs-CZ" sz="2000" dirty="0" smtClean="0"/>
              <a:t>Dialogické metody (metody založené na přímé interakci učitele a žáků):</a:t>
            </a:r>
          </a:p>
          <a:p>
            <a:r>
              <a:rPr lang="cs-CZ" altLang="cs-CZ" sz="2000" dirty="0" smtClean="0"/>
              <a:t>Rozhovor: Jev se osvětluje prostřednictvím formy otázek a odpovědí (užívá se při seznámení s učivem, při upevňování vědomostí, při kontrole získaných vědomostí)</a:t>
            </a:r>
          </a:p>
          <a:p>
            <a:r>
              <a:rPr lang="cs-CZ" altLang="cs-CZ" sz="2000" dirty="0" smtClean="0"/>
              <a:t>Dialog: je to rozvinutější forma, než samotný rozhovor – dochází ke komunikaci učitele a žáka navzájem (předmět dialogu by měl být pro žáky zajímavý; </a:t>
            </a:r>
          </a:p>
          <a:p>
            <a:r>
              <a:rPr lang="cs-CZ" altLang="cs-CZ" sz="2000" dirty="0" smtClean="0"/>
              <a:t>Diskuse: vzájemná diskuse, do které jsou zapojeni (pokud možno) všichni členové skupiny.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Slovní metody</a:t>
            </a:r>
          </a:p>
        </p:txBody>
      </p:sp>
      <p:sp>
        <p:nvSpPr>
          <p:cNvPr id="318467" name="Rectangle 3"/>
          <p:cNvSpPr>
            <a:spLocks noGrp="1" noChangeArrowheads="1"/>
          </p:cNvSpPr>
          <p:nvPr>
            <p:ph type="body" idx="1"/>
          </p:nvPr>
        </p:nvSpPr>
        <p:spPr>
          <a:xfrm>
            <a:off x="457200" y="1600200"/>
            <a:ext cx="8229600" cy="4525963"/>
          </a:xfrm>
        </p:spPr>
        <p:txBody>
          <a:bodyPr/>
          <a:lstStyle/>
          <a:p>
            <a:pPr marL="0" indent="0">
              <a:buNone/>
              <a:defRPr/>
            </a:pPr>
            <a:r>
              <a:rPr lang="cs-CZ" sz="2000" dirty="0"/>
              <a:t>Dialogické metody (metody založené na přímé interakci učitele a žáků):</a:t>
            </a:r>
          </a:p>
          <a:p>
            <a:pPr>
              <a:defRPr/>
            </a:pPr>
            <a:r>
              <a:rPr lang="cs-CZ" sz="2000" dirty="0"/>
              <a:t>Rozhovor: Jev se osvětluje prostřednictvím formy otázek a odpovědí (užívá se při seznámení s učivem, při upevňování vědomostí, při kontrole získaných vědomostí)</a:t>
            </a:r>
          </a:p>
          <a:p>
            <a:pPr>
              <a:defRPr/>
            </a:pPr>
            <a:r>
              <a:rPr lang="cs-CZ" sz="2000" dirty="0"/>
              <a:t>Dialog: je to rozvinutější forma, než samotný rozhovor – dochází ke komunikaci učitele a žáka navzájem (předmět dialogu by měl být pro žáky zajímavý; </a:t>
            </a:r>
            <a:endParaRPr lang="cs-CZ" sz="2000" dirty="0" smtClean="0"/>
          </a:p>
          <a:p>
            <a:pPr>
              <a:defRPr/>
            </a:pPr>
            <a:r>
              <a:rPr lang="cs-CZ" sz="2000" dirty="0" smtClean="0"/>
              <a:t>Diskuse</a:t>
            </a:r>
            <a:r>
              <a:rPr lang="cs-CZ" sz="2000" dirty="0"/>
              <a:t>: vzájemná diskuse, do které jsou zapojeni (pokud možno) všichni členové skupiny. </a:t>
            </a:r>
            <a:endParaRPr lang="cs-CZ" sz="2000" dirty="0" smtClean="0"/>
          </a:p>
          <a:p>
            <a:pPr>
              <a:defRPr/>
            </a:pPr>
            <a:r>
              <a:rPr lang="cs-CZ" sz="2000" dirty="0" smtClean="0"/>
              <a:t>Brainstorming </a:t>
            </a:r>
            <a:r>
              <a:rPr lang="cs-CZ" sz="2000" dirty="0"/>
              <a:t>(burza nápadů): </a:t>
            </a:r>
            <a:r>
              <a:rPr lang="cs-CZ" sz="2000" dirty="0" smtClean="0"/>
              <a:t>Podpora tvořivosti </a:t>
            </a:r>
            <a:r>
              <a:rPr lang="cs-CZ" sz="2000" dirty="0"/>
              <a:t>při hledání nových řešení problémů prostřednictvím spontánních nápadů, které jsou zapisovány </a:t>
            </a:r>
            <a:r>
              <a:rPr lang="cs-CZ" sz="2000" dirty="0" smtClean="0"/>
              <a:t>a </a:t>
            </a:r>
            <a:r>
              <a:rPr lang="cs-CZ" sz="2000" dirty="0"/>
              <a:t>podněcují tak další myšlenky. Teprve po pauze se nápady analyzují a hledá se jejich racionální základ.</a:t>
            </a:r>
          </a:p>
          <a:p>
            <a:pPr marL="0" indent="0">
              <a:buFont typeface="Wingdings" pitchFamily="2" charset="2"/>
              <a:buNone/>
              <a:defRPr/>
            </a:pPr>
            <a:endParaRPr 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názorné, demonstrační</a:t>
            </a:r>
          </a:p>
        </p:txBody>
      </p:sp>
      <p:sp>
        <p:nvSpPr>
          <p:cNvPr id="318467" name="Rectangle 3"/>
          <p:cNvSpPr>
            <a:spLocks noGrp="1" noChangeArrowheads="1"/>
          </p:cNvSpPr>
          <p:nvPr>
            <p:ph type="body" idx="1"/>
          </p:nvPr>
        </p:nvSpPr>
        <p:spPr>
          <a:xfrm>
            <a:off x="457200" y="1600200"/>
            <a:ext cx="8229600" cy="4525963"/>
          </a:xfrm>
        </p:spPr>
        <p:txBody>
          <a:bodyPr/>
          <a:lstStyle/>
          <a:p>
            <a:r>
              <a:rPr lang="cs-CZ" altLang="cs-CZ" sz="2000" smtClean="0"/>
              <a:t>Metody demonstrační mají ve vyučování (zejména přírodních věd) obrovské uplatnění. Mohou sloužit k jasnému objasnění daného jevu či k zřetelné vizualizaci nějakého objektu. </a:t>
            </a:r>
          </a:p>
          <a:p>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názorné, demonstrační</a:t>
            </a:r>
          </a:p>
        </p:txBody>
      </p:sp>
      <p:sp>
        <p:nvSpPr>
          <p:cNvPr id="342019" name="Rectangle 3"/>
          <p:cNvSpPr>
            <a:spLocks noGrp="1" noChangeArrowheads="1"/>
          </p:cNvSpPr>
          <p:nvPr>
            <p:ph type="body" idx="1"/>
          </p:nvPr>
        </p:nvSpPr>
        <p:spPr>
          <a:xfrm>
            <a:off x="457200" y="1600200"/>
            <a:ext cx="8229600" cy="4525963"/>
          </a:xfrm>
        </p:spPr>
        <p:txBody>
          <a:bodyPr/>
          <a:lstStyle/>
          <a:p>
            <a:pPr>
              <a:defRPr/>
            </a:pPr>
            <a:r>
              <a:rPr lang="cs-CZ" altLang="cs-CZ" sz="2000" dirty="0" smtClean="0"/>
              <a:t>Metody demonstrační mají ve vyučování (zejména přírodních věd) obrovské uplatnění. Mohou sloužit k jasnému objasnění daného jevu či k zřetelné vizualizaci nějakého objektu. </a:t>
            </a:r>
          </a:p>
          <a:p>
            <a:pPr>
              <a:defRPr/>
            </a:pPr>
            <a:r>
              <a:rPr lang="cs-CZ" altLang="cs-CZ" sz="2000" dirty="0" smtClean="0"/>
              <a:t>Žáci vedeni k jasnému názoru. Důraz na názorné, demonstrační vyučovací metody má tradici už u Jana Amose Komenského. </a:t>
            </a:r>
            <a:r>
              <a:rPr lang="cs-CZ" altLang="cs-CZ" sz="2000" dirty="0" smtClean="0">
                <a:solidFill>
                  <a:schemeClr val="accent6">
                    <a:lumMod val="60000"/>
                    <a:lumOff val="40000"/>
                  </a:schemeClr>
                </a:solidFill>
              </a:rPr>
              <a:t>(Ačkoli současná vývojová psychologie poněkud koriguje nadšení z univerzálního prospěchu demonstračních a názorných metod, které díky realistické povaze objasňování jevů a vztahů mohou do jisté míry brzdit rozvoj abstraktního myšlení u dospívajících, nicméně zaujímají stále tyto metody ve vyučování nenahraditelné místo.)</a:t>
            </a:r>
          </a:p>
          <a:p>
            <a:pPr>
              <a:defRPr/>
            </a:pPr>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Didaktika</a:t>
            </a:r>
          </a:p>
        </p:txBody>
      </p:sp>
      <p:sp>
        <p:nvSpPr>
          <p:cNvPr id="23555" name="Rectangle 3"/>
          <p:cNvSpPr>
            <a:spLocks noGrp="1" noChangeArrowheads="1"/>
          </p:cNvSpPr>
          <p:nvPr>
            <p:ph sz="quarter"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Didaktiku můžeme chápat jako relativně samostatnou oblast mezi jednotlivými oblastmi pedagogiky jako jsou například </a:t>
            </a:r>
            <a:r>
              <a:rPr lang="cs-CZ" altLang="cs-CZ" dirty="0" smtClean="0">
                <a:solidFill>
                  <a:schemeClr val="accent3">
                    <a:lumMod val="75000"/>
                  </a:schemeClr>
                </a:solidFill>
              </a:rPr>
              <a:t>obecná pedagogika; dějiny pedagogiky a dějiny školství; srovnávací (komparativní) pedagogika; filozofie výchovy; teorie výchovy; sociologie výchovy; pedagogická antropologie; ekonomie vzdělávání; pedagogická psychologie; sociální pedagogika; speciální pedagogika; pedagogika volného času; andragogika aj</a:t>
            </a:r>
            <a:r>
              <a:rPr lang="cs-CZ" altLang="cs-CZ" dirty="0" smtClean="0"/>
              <a:t>. </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Nicméně je neustále třeba si uvědomovat, že didaktiku nelze zcela izolovat od ostatních součástí pedagogiky a je často třeba hledat vztahy mezi jednotlivými oblastmi.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názorné, demonstrační</a:t>
            </a:r>
          </a:p>
        </p:txBody>
      </p:sp>
      <p:sp>
        <p:nvSpPr>
          <p:cNvPr id="320515" name="Rectangle 3"/>
          <p:cNvSpPr>
            <a:spLocks noGrp="1" noChangeArrowheads="1"/>
          </p:cNvSpPr>
          <p:nvPr>
            <p:ph type="body" idx="1"/>
          </p:nvPr>
        </p:nvSpPr>
        <p:spPr>
          <a:xfrm>
            <a:off x="457200" y="1600200"/>
            <a:ext cx="8229600" cy="4525963"/>
          </a:xfrm>
        </p:spPr>
        <p:txBody>
          <a:bodyPr/>
          <a:lstStyle/>
          <a:p>
            <a:r>
              <a:rPr lang="cs-CZ" altLang="cs-CZ" sz="2000" dirty="0" smtClean="0"/>
              <a:t>Metody demonstrační mají ve vyučování (zejména přírodních věd) obrovské uplatnění. Mohou sloužit k jasnému objasnění daného jevu či k zřetelné vizualizaci nějakého objektu. </a:t>
            </a:r>
          </a:p>
          <a:p>
            <a:r>
              <a:rPr lang="cs-CZ" altLang="cs-CZ" sz="2000" dirty="0" smtClean="0"/>
              <a:t>Žáci vedeni k jasnému názoru. Důraz na názorné, demonstrační vyučovací metody má tradici už u Jana Amose Komenského. Ačkoli současná vývojová psychologie poněkud koriguje nadšení z univerzálního prospěchu demonstračních a názorných metod, které díky realistické povaze objasňování jevů a vztahů mohou do jisté míry brzdit rozvoj abstraktního myšlení u dospívajících, nicméně zaujímají stále tyto metody ve vyučování nenahraditelné místo.</a:t>
            </a:r>
          </a:p>
          <a:p>
            <a:r>
              <a:rPr lang="cs-CZ" altLang="cs-CZ" sz="2000" dirty="0" smtClean="0"/>
              <a:t>Názornosti se dosahuje především prostřednictvím didaktických pomůcek, prostředků (viz Didaktické prostředky).</a:t>
            </a:r>
          </a:p>
          <a:p>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praktických činností</a:t>
            </a:r>
          </a:p>
        </p:txBody>
      </p:sp>
      <p:sp>
        <p:nvSpPr>
          <p:cNvPr id="321539" name="Rectangle 3"/>
          <p:cNvSpPr>
            <a:spLocks noGrp="1" noChangeArrowheads="1"/>
          </p:cNvSpPr>
          <p:nvPr>
            <p:ph type="body" idx="1"/>
          </p:nvPr>
        </p:nvSpPr>
        <p:spPr>
          <a:xfrm>
            <a:off x="457200" y="1600200"/>
            <a:ext cx="8229600" cy="4525963"/>
          </a:xfrm>
        </p:spPr>
        <p:txBody>
          <a:bodyPr/>
          <a:lstStyle/>
          <a:p>
            <a:r>
              <a:rPr lang="cs-CZ" altLang="cs-CZ" sz="2000" smtClean="0"/>
              <a:t>Ukazuje se, že velmi vhodný způsob, jak objasnit daný jev je, když se žákovi umožní, aby si názor vytvořil sám prostřednictvím samostatné (popř. skupinové) práce např. s danou pomůckou.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praktických činností</a:t>
            </a:r>
          </a:p>
        </p:txBody>
      </p:sp>
      <p:sp>
        <p:nvSpPr>
          <p:cNvPr id="322563" name="Rectangle 3"/>
          <p:cNvSpPr>
            <a:spLocks noGrp="1" noChangeArrowheads="1"/>
          </p:cNvSpPr>
          <p:nvPr>
            <p:ph type="body" idx="1"/>
          </p:nvPr>
        </p:nvSpPr>
        <p:spPr>
          <a:xfrm>
            <a:off x="457200" y="1600200"/>
            <a:ext cx="8229600" cy="4525963"/>
          </a:xfrm>
        </p:spPr>
        <p:txBody>
          <a:bodyPr/>
          <a:lstStyle/>
          <a:p>
            <a:r>
              <a:rPr lang="cs-CZ" altLang="cs-CZ" sz="2000" smtClean="0"/>
              <a:t>Ukazuje se, že velmi vhodný způsob, jak objasnit daný jev je, když se žákovi umožní, aby si názor vytvořil sám prostřednictvím samostatné (popř. skupinové) práce např. s danou pomůckou. </a:t>
            </a:r>
          </a:p>
          <a:p>
            <a:r>
              <a:rPr lang="cs-CZ" altLang="cs-CZ" sz="2000" smtClean="0"/>
              <a:t>Pomocí metody praktických činností získává žák velice efektivně příslušné vědomosti, ale také dovednosti.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praktických činností</a:t>
            </a:r>
          </a:p>
        </p:txBody>
      </p:sp>
      <p:sp>
        <p:nvSpPr>
          <p:cNvPr id="323587" name="Rectangle 3"/>
          <p:cNvSpPr>
            <a:spLocks noGrp="1" noChangeArrowheads="1"/>
          </p:cNvSpPr>
          <p:nvPr>
            <p:ph type="body" idx="1"/>
          </p:nvPr>
        </p:nvSpPr>
        <p:spPr>
          <a:xfrm>
            <a:off x="457200" y="1600200"/>
            <a:ext cx="8229600" cy="4525963"/>
          </a:xfrm>
        </p:spPr>
        <p:txBody>
          <a:bodyPr/>
          <a:lstStyle/>
          <a:p>
            <a:r>
              <a:rPr lang="cs-CZ" altLang="cs-CZ" sz="2000" smtClean="0"/>
              <a:t>Ukazuje se, že velmi vhodný způsob, jak objasnit daný jev je, když se žákovi umožní, aby si názor vytvořil sám prostřednictvím samostatné (popř. skupinové) práce např. s danou pomůckou. </a:t>
            </a:r>
          </a:p>
          <a:p>
            <a:r>
              <a:rPr lang="cs-CZ" altLang="cs-CZ" sz="2000" smtClean="0"/>
              <a:t>Pomocí metody praktických činností získává žák velice efektivně příslušné vědomosti, ale také dovednosti. </a:t>
            </a:r>
          </a:p>
          <a:p>
            <a:r>
              <a:rPr lang="cs-CZ" altLang="cs-CZ" sz="2000" smtClean="0"/>
              <a:t>Mezi metody praktické činnosti můžeme zařadit například: laboratorní práce, ostatní praktické činnosti (pěstitelské, chovatelské, pohybové, výtvarné, zdravotnické, technické, kuchařské, aj.).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Metody praktických činností</a:t>
            </a:r>
          </a:p>
        </p:txBody>
      </p:sp>
      <p:sp>
        <p:nvSpPr>
          <p:cNvPr id="324611" name="Rectangle 3"/>
          <p:cNvSpPr>
            <a:spLocks noGrp="1" noChangeArrowheads="1"/>
          </p:cNvSpPr>
          <p:nvPr>
            <p:ph type="body" idx="1"/>
          </p:nvPr>
        </p:nvSpPr>
        <p:spPr>
          <a:xfrm>
            <a:off x="457200" y="1600200"/>
            <a:ext cx="8229600" cy="4525963"/>
          </a:xfrm>
        </p:spPr>
        <p:txBody>
          <a:bodyPr/>
          <a:lstStyle/>
          <a:p>
            <a:r>
              <a:rPr lang="cs-CZ" altLang="cs-CZ" sz="2000" smtClean="0"/>
              <a:t>Ukazuje se, že velmi vhodný způsob, jak objasnit daný jev je, když se žákovi umožní, aby si názor vytvořil sám prostřednictvím samostatné (popř. skupinové) práce např. s danou pomůckou. </a:t>
            </a:r>
          </a:p>
          <a:p>
            <a:r>
              <a:rPr lang="cs-CZ" altLang="cs-CZ" sz="2000" smtClean="0"/>
              <a:t>Pomocí metody praktických činností získává žák velice efektivně příslušné vědomosti, ale také dovednosti. </a:t>
            </a:r>
          </a:p>
          <a:p>
            <a:r>
              <a:rPr lang="cs-CZ" altLang="cs-CZ" sz="2000" smtClean="0"/>
              <a:t>Mezi metody praktické činnosti můžeme zařadit například: laboratorní práce, ostatní praktické činnosti (pěstitelské, chovatelské, pohybové, výtvarné, zdravotnické, technické, kuchařské, aj.). </a:t>
            </a:r>
          </a:p>
          <a:p>
            <a:r>
              <a:rPr lang="cs-CZ" altLang="cs-CZ" sz="2000" smtClean="0"/>
              <a:t>Mezi nezastupitelné metody při přípravě žáků (učňů či studentů) na zaměstnání je </a:t>
            </a:r>
            <a:r>
              <a:rPr lang="cs-CZ" altLang="cs-CZ" sz="2000" b="1" smtClean="0"/>
              <a:t>učení praxí</a:t>
            </a:r>
            <a:r>
              <a:rPr lang="cs-CZ" altLang="cs-CZ" sz="2000" smtClean="0"/>
              <a:t>.</a:t>
            </a:r>
          </a:p>
          <a:p>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25635" name="Rectangle 3"/>
          <p:cNvSpPr>
            <a:spLocks noGrp="1" noChangeArrowheads="1"/>
          </p:cNvSpPr>
          <p:nvPr>
            <p:ph type="body" idx="1"/>
          </p:nvPr>
        </p:nvSpPr>
        <p:spPr>
          <a:xfrm>
            <a:off x="457200" y="1600200"/>
            <a:ext cx="8229600" cy="4525963"/>
          </a:xfrm>
        </p:spPr>
        <p:txBody>
          <a:bodyPr/>
          <a:lstStyle/>
          <a:p>
            <a:r>
              <a:rPr lang="cs-CZ" altLang="cs-CZ" sz="2000" smtClean="0"/>
              <a:t>Samotná aktivizace žáků by však neměla být samoúčelná, ale vždy podřízená výukovým cílům. Mezi aktivizační vyučovací metody můžeme (vedle některých výše uvedených – např. diskuse, dialog,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26659" name="Rectangle 3"/>
          <p:cNvSpPr>
            <a:spLocks noGrp="1" noChangeArrowheads="1"/>
          </p:cNvSpPr>
          <p:nvPr>
            <p:ph type="body" idx="1"/>
          </p:nvPr>
        </p:nvSpPr>
        <p:spPr>
          <a:xfrm>
            <a:off x="457200" y="1600200"/>
            <a:ext cx="8229600" cy="4525963"/>
          </a:xfrm>
        </p:spPr>
        <p:txBody>
          <a:bodyPr/>
          <a:lstStyle/>
          <a:p>
            <a:r>
              <a:rPr lang="cs-CZ" altLang="cs-CZ" sz="2000" dirty="0" smtClean="0"/>
              <a:t>heuristické: Učební úlohy jsou zkonstruovány tak, aby představovaly </a:t>
            </a:r>
            <a:r>
              <a:rPr lang="cs-CZ" altLang="cs-CZ" sz="2000" u="sng" dirty="0" smtClean="0"/>
              <a:t>rozpor – obtíž</a:t>
            </a:r>
            <a:r>
              <a:rPr lang="cs-CZ" altLang="cs-CZ" sz="2000" dirty="0" smtClean="0"/>
              <a:t>, což vyžaduje samostatné řešení spočívající v jednotlivých krocích, jimiž se žák (na základě již poznaného) dostává postupně k řešení problému (podle </a:t>
            </a:r>
            <a:r>
              <a:rPr lang="cs-CZ" altLang="cs-CZ" sz="2000" dirty="0" err="1" smtClean="0"/>
              <a:t>Bloomovy</a:t>
            </a:r>
            <a:r>
              <a:rPr lang="cs-CZ" altLang="cs-CZ" sz="2000" dirty="0" smtClean="0"/>
              <a:t> taxonomie se jedná o úroveň </a:t>
            </a:r>
            <a:r>
              <a:rPr lang="cs-CZ" altLang="cs-CZ" sz="2000" i="1" dirty="0" smtClean="0"/>
              <a:t>aplikace</a:t>
            </a:r>
            <a:r>
              <a:rPr lang="cs-CZ" altLang="cs-CZ" sz="20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27683" name="Rectangle 3"/>
          <p:cNvSpPr>
            <a:spLocks noGrp="1" noChangeArrowheads="1"/>
          </p:cNvSpPr>
          <p:nvPr>
            <p:ph type="body" idx="1"/>
          </p:nvPr>
        </p:nvSpPr>
        <p:spPr>
          <a:xfrm>
            <a:off x="457200" y="1600200"/>
            <a:ext cx="8229600" cy="4525963"/>
          </a:xfrm>
        </p:spPr>
        <p:txBody>
          <a:bodyPr/>
          <a:lstStyle/>
          <a:p>
            <a:r>
              <a:rPr lang="cs-CZ" altLang="cs-CZ" sz="2000" smtClean="0"/>
              <a:t>heuristické: Učební úlohy jsou zkonstruovány tak, aby představovaly rozpor – obtíž, což vyžaduje samostatné řešení spočívající v jednotlivých krocích, jimiž se žák (na základě již poznaného) dostává postupně k řešení problému (podle Bloomovy taxonomie se jedná o úroveň </a:t>
            </a:r>
            <a:r>
              <a:rPr lang="cs-CZ" altLang="cs-CZ" sz="2000" i="1" smtClean="0"/>
              <a:t>aplikace</a:t>
            </a:r>
            <a:r>
              <a:rPr lang="cs-CZ" altLang="cs-CZ" sz="2000" smtClean="0"/>
              <a:t>).</a:t>
            </a:r>
          </a:p>
          <a:p>
            <a:r>
              <a:rPr lang="cs-CZ" altLang="cs-CZ" sz="2000" smtClean="0"/>
              <a:t>výzkumné: Žáci hledají samostatně řešení daného problémového úkolu na základě praktických zkušeností a aplikací dříve získaných poznatků – posun v intelektuálních schopnostech žáků.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28707" name="Rectangle 3"/>
          <p:cNvSpPr>
            <a:spLocks noGrp="1" noChangeArrowheads="1"/>
          </p:cNvSpPr>
          <p:nvPr>
            <p:ph type="body" idx="1"/>
          </p:nvPr>
        </p:nvSpPr>
        <p:spPr>
          <a:xfrm>
            <a:off x="457200" y="1600200"/>
            <a:ext cx="8229600" cy="4525963"/>
          </a:xfrm>
        </p:spPr>
        <p:txBody>
          <a:bodyPr/>
          <a:lstStyle/>
          <a:p>
            <a:r>
              <a:rPr lang="cs-CZ" altLang="cs-CZ" sz="2000" dirty="0" smtClean="0"/>
              <a:t>heuristické: Učební úlohy jsou zkonstruovány tak, aby představovaly rozpor – obtíž, což vyžaduje samostatné řešení spočívající v jednotlivých krocích, jimiž se žák (na základě již poznaného) dostává postupně k řešení problému (podle </a:t>
            </a:r>
            <a:r>
              <a:rPr lang="cs-CZ" altLang="cs-CZ" sz="2000" dirty="0" err="1" smtClean="0"/>
              <a:t>Bloomovy</a:t>
            </a:r>
            <a:r>
              <a:rPr lang="cs-CZ" altLang="cs-CZ" sz="2000" dirty="0" smtClean="0"/>
              <a:t> taxonomie se jedná o úroveň </a:t>
            </a:r>
            <a:r>
              <a:rPr lang="cs-CZ" altLang="cs-CZ" sz="2000" i="1" dirty="0" smtClean="0"/>
              <a:t>aplikace</a:t>
            </a:r>
            <a:r>
              <a:rPr lang="cs-CZ" altLang="cs-CZ" sz="2000" dirty="0" smtClean="0"/>
              <a:t>).</a:t>
            </a:r>
          </a:p>
          <a:p>
            <a:r>
              <a:rPr lang="cs-CZ" altLang="cs-CZ" sz="2000" dirty="0" smtClean="0"/>
              <a:t>výzkumné: Žáci hledají samostatně řešení daného problémového úkolu na základě praktických zkušeností a aplikací dříve získaných poznatků – posun v intelektuálních schopnostech žáků.</a:t>
            </a:r>
          </a:p>
          <a:p>
            <a:r>
              <a:rPr lang="cs-CZ" altLang="cs-CZ" sz="2000" dirty="0" smtClean="0"/>
              <a:t>hra: Správně didakticky připravená hra má velký didaktický význam zejména u dětí předškolního věku.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29731" name="Rectangle 3"/>
          <p:cNvSpPr>
            <a:spLocks noGrp="1" noChangeArrowheads="1"/>
          </p:cNvSpPr>
          <p:nvPr>
            <p:ph type="body" idx="1"/>
          </p:nvPr>
        </p:nvSpPr>
        <p:spPr>
          <a:xfrm>
            <a:off x="457200" y="1600200"/>
            <a:ext cx="8229600" cy="4525963"/>
          </a:xfrm>
        </p:spPr>
        <p:txBody>
          <a:bodyPr/>
          <a:lstStyle/>
          <a:p>
            <a:r>
              <a:rPr lang="cs-CZ" altLang="cs-CZ" sz="2000" dirty="0" smtClean="0"/>
              <a:t>heuristické: Učební úlohy jsou zkonstruovány tak, aby představovaly rozpor – obtíž, což vyžaduje samostatné řešení spočívající v jednotlivých krocích, jimiž se žák (na základě již poznaného) dostává postupně k řešení problému (podle </a:t>
            </a:r>
            <a:r>
              <a:rPr lang="cs-CZ" altLang="cs-CZ" sz="2000" dirty="0" err="1" smtClean="0"/>
              <a:t>Bloomovy</a:t>
            </a:r>
            <a:r>
              <a:rPr lang="cs-CZ" altLang="cs-CZ" sz="2000" dirty="0" smtClean="0"/>
              <a:t> taxonomie se jedná o úroveň </a:t>
            </a:r>
            <a:r>
              <a:rPr lang="cs-CZ" altLang="cs-CZ" sz="2000" i="1" dirty="0" smtClean="0"/>
              <a:t>aplikace</a:t>
            </a:r>
            <a:r>
              <a:rPr lang="cs-CZ" altLang="cs-CZ" sz="2000" dirty="0" smtClean="0"/>
              <a:t>).</a:t>
            </a:r>
          </a:p>
          <a:p>
            <a:r>
              <a:rPr lang="cs-CZ" altLang="cs-CZ" sz="2000" dirty="0" smtClean="0"/>
              <a:t>výzkumné: Žáci hledají samostatně řešení daného problémového úkolu na základě praktických zkušeností a aplikací dříve získaných poznatků – posun v intelektuálních schopnostech žáků.</a:t>
            </a:r>
          </a:p>
          <a:p>
            <a:r>
              <a:rPr lang="cs-CZ" altLang="cs-CZ" sz="2000" dirty="0" smtClean="0"/>
              <a:t>hra: Správně didakticky připravená hra má velký didaktický význam zejména u dětí předškolního věku. </a:t>
            </a:r>
          </a:p>
          <a:p>
            <a:r>
              <a:rPr lang="cs-CZ" altLang="cs-CZ" sz="2000" dirty="0" smtClean="0"/>
              <a:t>situační: Problém se řeší zpravidla skupinově prostřednictvím výběru nejvhodnějšího z nabídnutých řešení. Konfrontují se názory, postoje, vědomosti a dovednosti aktérů</a:t>
            </a:r>
          </a:p>
          <a:p>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46083"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b="1" dirty="0" err="1" smtClean="0"/>
              <a:t>Def</a:t>
            </a:r>
            <a:r>
              <a:rPr lang="cs-CZ" altLang="cs-CZ" sz="2800" b="1" dirty="0" smtClean="0"/>
              <a:t>.: oborové didaktiky jsou „</a:t>
            </a:r>
            <a:r>
              <a:rPr lang="cs-CZ" altLang="cs-CZ" sz="2800" dirty="0" smtClean="0"/>
              <a:t>teorie o vzdělávání týkající se skupin předmětů, </a:t>
            </a:r>
            <a:r>
              <a:rPr lang="cs-CZ" altLang="cs-CZ" sz="2800" dirty="0" smtClean="0">
                <a:solidFill>
                  <a:schemeClr val="accent3">
                    <a:lumMod val="75000"/>
                  </a:schemeClr>
                </a:solidFill>
              </a:rPr>
              <a:t>např. didaktika přírodovědných předmětů</a:t>
            </a:r>
            <a:r>
              <a:rPr lang="cs-CZ" altLang="cs-CZ" sz="2800" dirty="0" smtClean="0"/>
              <a:t>. Je to interdisciplinární teorie zabývající se celkovou </a:t>
            </a:r>
            <a:r>
              <a:rPr lang="cs-CZ" altLang="cs-CZ" sz="2800" dirty="0" err="1" smtClean="0"/>
              <a:t>kurikulární</a:t>
            </a:r>
            <a:r>
              <a:rPr lang="cs-CZ" altLang="cs-CZ" sz="2800" dirty="0" smtClean="0"/>
              <a:t> koncepcí určité skupiny předmětů (někdy i jednotlivých předmětů)-…,“ (Průcha, Walterová, Mareš 2003 s. 141)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30755" name="Rectangle 3"/>
          <p:cNvSpPr>
            <a:spLocks noGrp="1" noChangeArrowheads="1"/>
          </p:cNvSpPr>
          <p:nvPr>
            <p:ph type="body" idx="1"/>
          </p:nvPr>
        </p:nvSpPr>
        <p:spPr>
          <a:xfrm>
            <a:off x="457200" y="1600200"/>
            <a:ext cx="8229600" cy="4525963"/>
          </a:xfrm>
        </p:spPr>
        <p:txBody>
          <a:bodyPr/>
          <a:lstStyle/>
          <a:p>
            <a:r>
              <a:rPr lang="cs-CZ" altLang="cs-CZ" sz="2000" smtClean="0"/>
              <a:t>inscenační: využívají se prvky dramatické výchovy, jednotliví žáci rozhodují ve vybraných nebo přiřazených rolích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31779" name="Rectangle 3"/>
          <p:cNvSpPr>
            <a:spLocks noGrp="1" noChangeArrowheads="1"/>
          </p:cNvSpPr>
          <p:nvPr>
            <p:ph type="body" idx="1"/>
          </p:nvPr>
        </p:nvSpPr>
        <p:spPr>
          <a:xfrm>
            <a:off x="457200" y="1600200"/>
            <a:ext cx="8229600" cy="4525963"/>
          </a:xfrm>
        </p:spPr>
        <p:txBody>
          <a:bodyPr/>
          <a:lstStyle/>
          <a:p>
            <a:r>
              <a:rPr lang="cs-CZ" altLang="cs-CZ" sz="2000" smtClean="0"/>
              <a:t>inscenační: využívají se prvky dramatické výchovy, jednotliví žáci rozhodují ve vybraných nebo přiřazených rolích</a:t>
            </a:r>
          </a:p>
          <a:p>
            <a:r>
              <a:rPr lang="cs-CZ" altLang="cs-CZ" sz="2000" smtClean="0"/>
              <a:t>televizní výuku: Didakticky korektně a obratně zpracovaný výukový pořad, může umožnit efektivní získávání poznatků.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18467" name="Rectangle 3"/>
          <p:cNvSpPr>
            <a:spLocks noGrp="1" noChangeArrowheads="1"/>
          </p:cNvSpPr>
          <p:nvPr>
            <p:ph type="body" idx="1"/>
          </p:nvPr>
        </p:nvSpPr>
        <p:spPr>
          <a:xfrm>
            <a:off x="457200" y="1600200"/>
            <a:ext cx="8229600" cy="4525963"/>
          </a:xfrm>
        </p:spPr>
        <p:txBody>
          <a:bodyPr/>
          <a:lstStyle/>
          <a:p>
            <a:pPr>
              <a:defRPr/>
            </a:pPr>
            <a:r>
              <a:rPr lang="cs-CZ" sz="2000" dirty="0"/>
              <a:t>inscenační: využívají se prvky dramatické výchovy, jednotliví žáci rozhodují ve vybraných nebo přiřazených rolích</a:t>
            </a:r>
          </a:p>
          <a:p>
            <a:pPr>
              <a:defRPr/>
            </a:pPr>
            <a:r>
              <a:rPr lang="cs-CZ" sz="2000" dirty="0"/>
              <a:t>televizní výuku: Didakticky korektně a obratně zpracovaný výukový pořad, může umožnit efektivní získávání poznatků. </a:t>
            </a:r>
            <a:endParaRPr lang="cs-CZ" sz="2000" dirty="0" smtClean="0"/>
          </a:p>
          <a:p>
            <a:pPr>
              <a:defRPr/>
            </a:pPr>
            <a:r>
              <a:rPr lang="cs-CZ" sz="2000" dirty="0" smtClean="0"/>
              <a:t>výuka </a:t>
            </a:r>
            <a:r>
              <a:rPr lang="cs-CZ" sz="2000" dirty="0"/>
              <a:t>podporovaná počítačem: Počítač, projektor a interaktivní tabule jsou dnes běžnými didaktickými </a:t>
            </a:r>
            <a:r>
              <a:rPr lang="cs-CZ" sz="2000" dirty="0" smtClean="0"/>
              <a:t>pomůckami. </a:t>
            </a:r>
            <a:r>
              <a:rPr lang="cs-CZ" sz="2000" dirty="0"/>
              <a:t>Žáci se dnes učí jednak </a:t>
            </a:r>
            <a:r>
              <a:rPr lang="cs-CZ" sz="2000" i="1" dirty="0"/>
              <a:t>prostřednictvím počítačů</a:t>
            </a:r>
            <a:r>
              <a:rPr lang="cs-CZ" sz="2000" dirty="0"/>
              <a:t> ale i </a:t>
            </a:r>
            <a:r>
              <a:rPr lang="cs-CZ" sz="2000" i="1" dirty="0"/>
              <a:t>práci s počítači</a:t>
            </a:r>
            <a:r>
              <a:rPr lang="cs-CZ" sz="2000" dirty="0"/>
              <a:t>. </a:t>
            </a:r>
            <a:endParaRPr lang="cs-CZ" sz="2000" dirty="0" smtClean="0"/>
          </a:p>
          <a:p>
            <a:pPr marL="0" indent="0">
              <a:buFont typeface="Wingdings" pitchFamily="2" charset="2"/>
              <a:buNone/>
              <a:defRPr/>
            </a:pPr>
            <a:r>
              <a:rPr lang="cs-CZ" sz="2000" dirty="0" smtClean="0"/>
              <a:t>   </a:t>
            </a:r>
          </a:p>
          <a:p>
            <a:pPr marL="0" indent="0">
              <a:buFont typeface="Wingdings" pitchFamily="2" charset="2"/>
              <a:buNone/>
              <a:defRPr/>
            </a:pPr>
            <a:endParaRPr 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Aktivizační výukové metody</a:t>
            </a:r>
          </a:p>
        </p:txBody>
      </p:sp>
      <p:sp>
        <p:nvSpPr>
          <p:cNvPr id="318467" name="Rectangle 3"/>
          <p:cNvSpPr>
            <a:spLocks noGrp="1" noChangeArrowheads="1"/>
          </p:cNvSpPr>
          <p:nvPr>
            <p:ph type="body" idx="1"/>
          </p:nvPr>
        </p:nvSpPr>
        <p:spPr>
          <a:xfrm>
            <a:off x="457200" y="1600200"/>
            <a:ext cx="8229600" cy="4525963"/>
          </a:xfrm>
        </p:spPr>
        <p:txBody>
          <a:bodyPr/>
          <a:lstStyle/>
          <a:p>
            <a:pPr>
              <a:defRPr/>
            </a:pPr>
            <a:r>
              <a:rPr lang="cs-CZ" sz="2000" dirty="0"/>
              <a:t>inscenační: využívají se prvky dramatické výchovy, jednotliví žáci rozhodují ve vybraných nebo přiřazených rolích</a:t>
            </a:r>
          </a:p>
          <a:p>
            <a:pPr>
              <a:defRPr/>
            </a:pPr>
            <a:r>
              <a:rPr lang="cs-CZ" sz="2000" dirty="0"/>
              <a:t>televizní výuku: Didakticky korektně a obratně zpracovaný výukový pořad, může umožnit efektivní získávání poznatků. </a:t>
            </a:r>
            <a:endParaRPr lang="cs-CZ" sz="2000" dirty="0" smtClean="0"/>
          </a:p>
          <a:p>
            <a:pPr>
              <a:defRPr/>
            </a:pPr>
            <a:r>
              <a:rPr lang="cs-CZ" sz="2000" dirty="0" smtClean="0"/>
              <a:t>výuka </a:t>
            </a:r>
            <a:r>
              <a:rPr lang="cs-CZ" sz="2000" dirty="0"/>
              <a:t>podporovaná počítačem: Počítač, projektor a interaktivní tabule jsou dnes běžnými didaktickými </a:t>
            </a:r>
            <a:r>
              <a:rPr lang="cs-CZ" sz="2000" dirty="0" smtClean="0"/>
              <a:t>pomůckami. </a:t>
            </a:r>
            <a:r>
              <a:rPr lang="cs-CZ" sz="2000" dirty="0"/>
              <a:t>Žáci se dnes učí jednak </a:t>
            </a:r>
            <a:r>
              <a:rPr lang="cs-CZ" sz="2000" i="1" dirty="0"/>
              <a:t>prostřednictvím počítačů</a:t>
            </a:r>
            <a:r>
              <a:rPr lang="cs-CZ" sz="2000" dirty="0"/>
              <a:t> ale i </a:t>
            </a:r>
            <a:r>
              <a:rPr lang="cs-CZ" sz="2000" i="1" dirty="0"/>
              <a:t>práci s počítači</a:t>
            </a:r>
            <a:r>
              <a:rPr lang="cs-CZ" sz="2000" dirty="0"/>
              <a:t>. </a:t>
            </a:r>
            <a:endParaRPr lang="cs-CZ" sz="2000" dirty="0" smtClean="0"/>
          </a:p>
          <a:p>
            <a:pPr marL="0" indent="0">
              <a:buFont typeface="Wingdings" pitchFamily="2" charset="2"/>
              <a:buNone/>
              <a:defRPr/>
            </a:pPr>
            <a:r>
              <a:rPr lang="cs-CZ" sz="2000" dirty="0" smtClean="0"/>
              <a:t>   </a:t>
            </a:r>
          </a:p>
          <a:p>
            <a:pPr marL="0" indent="0">
              <a:buFont typeface="Wingdings" pitchFamily="2" charset="2"/>
              <a:buNone/>
              <a:defRPr/>
            </a:pPr>
            <a:r>
              <a:rPr lang="cs-CZ" sz="2000" dirty="0"/>
              <a:t>	</a:t>
            </a:r>
            <a:r>
              <a:rPr lang="cs-CZ" sz="2000" dirty="0" smtClean="0"/>
              <a:t>Už </a:t>
            </a:r>
            <a:r>
              <a:rPr lang="cs-CZ" sz="2000" dirty="0"/>
              <a:t>od šedesátých let se dokonce vytváří kybernetické koncepce vzdělávání (např. teorie programového vyučování), které mají zejména v oblasti výcviku stále slušné uplatnění (více viz. kapitola Didaktické prostředky)</a:t>
            </a:r>
          </a:p>
          <a:p>
            <a:pPr>
              <a:defRPr/>
            </a:pPr>
            <a:endParaRPr 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Učení z textu</a:t>
            </a:r>
          </a:p>
        </p:txBody>
      </p:sp>
      <p:sp>
        <p:nvSpPr>
          <p:cNvPr id="334851" name="Rectangle 3"/>
          <p:cNvSpPr>
            <a:spLocks noGrp="1" noChangeArrowheads="1"/>
          </p:cNvSpPr>
          <p:nvPr>
            <p:ph type="body" idx="1"/>
          </p:nvPr>
        </p:nvSpPr>
        <p:spPr>
          <a:xfrm>
            <a:off x="457200" y="1600200"/>
            <a:ext cx="8229600" cy="4525963"/>
          </a:xfrm>
        </p:spPr>
        <p:txBody>
          <a:bodyPr/>
          <a:lstStyle/>
          <a:p>
            <a:r>
              <a:rPr lang="cs-CZ" altLang="cs-CZ" sz="2000" smtClean="0"/>
              <a:t>Jednou z povinností učitele je, aby naučil žáky, jak pracovat s učebnicí nebo obecně s psaným textem (celá řada využitelných textů pro výuku je dnes dostupná na internetu).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Učení z textu</a:t>
            </a:r>
          </a:p>
        </p:txBody>
      </p:sp>
      <p:sp>
        <p:nvSpPr>
          <p:cNvPr id="335875" name="Rectangle 3"/>
          <p:cNvSpPr>
            <a:spLocks noGrp="1" noChangeArrowheads="1"/>
          </p:cNvSpPr>
          <p:nvPr>
            <p:ph type="body" idx="1"/>
          </p:nvPr>
        </p:nvSpPr>
        <p:spPr>
          <a:xfrm>
            <a:off x="457200" y="1600200"/>
            <a:ext cx="8229600" cy="4525963"/>
          </a:xfrm>
        </p:spPr>
        <p:txBody>
          <a:bodyPr/>
          <a:lstStyle/>
          <a:p>
            <a:r>
              <a:rPr lang="cs-CZ" altLang="cs-CZ" sz="2000" smtClean="0"/>
              <a:t>Jednou z povinností učitele je, aby naučil žáky, jak pracovat s učebnicí nebo obecně s psaným textem (celá řada využitelných textů pro výuku je dnes dostupná na internetu). </a:t>
            </a:r>
          </a:p>
          <a:p>
            <a:r>
              <a:rPr lang="cs-CZ" altLang="cs-CZ" sz="2000" smtClean="0"/>
              <a:t>Učitel by měl vézt žáky k čím dál větší samostatnosti při práci s učebnicí.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Učení z textu</a:t>
            </a:r>
          </a:p>
        </p:txBody>
      </p:sp>
      <p:sp>
        <p:nvSpPr>
          <p:cNvPr id="336899" name="Rectangle 3"/>
          <p:cNvSpPr>
            <a:spLocks noGrp="1" noChangeArrowheads="1"/>
          </p:cNvSpPr>
          <p:nvPr>
            <p:ph type="body" idx="1"/>
          </p:nvPr>
        </p:nvSpPr>
        <p:spPr>
          <a:xfrm>
            <a:off x="457200" y="1600200"/>
            <a:ext cx="8229600" cy="4525963"/>
          </a:xfrm>
        </p:spPr>
        <p:txBody>
          <a:bodyPr/>
          <a:lstStyle/>
          <a:p>
            <a:r>
              <a:rPr lang="cs-CZ" altLang="cs-CZ" sz="2000" dirty="0" smtClean="0"/>
              <a:t>Jednou z povinností učitele je, aby naučil žáky, jak pracovat s učebnicí nebo obecně s psaným textem (celá řada využitelných textů pro výuku je dnes dostupná na internetu). </a:t>
            </a:r>
          </a:p>
          <a:p>
            <a:r>
              <a:rPr lang="cs-CZ" altLang="cs-CZ" sz="2000" dirty="0" smtClean="0"/>
              <a:t>Učitel by měl vézt žáky k čím dál větší samostatnosti při práci s učebnicí. </a:t>
            </a:r>
          </a:p>
          <a:p>
            <a:r>
              <a:rPr lang="cs-CZ" altLang="cs-CZ" sz="2000" dirty="0" smtClean="0"/>
              <a:t>Žáci si postupně osvojují schopnost porozumět obsahu učebnice (nejen textu, ale také obrázkům, mapám, schématům, grafům a diagramům), učí se z textu, kriticky text hodnotí, vybírají z textu podstatné informace (provádějí </a:t>
            </a:r>
            <a:r>
              <a:rPr lang="cs-CZ" altLang="cs-CZ" sz="2000" dirty="0" smtClean="0">
                <a:solidFill>
                  <a:srgbClr val="FF6600"/>
                </a:solidFill>
              </a:rPr>
              <a:t>konspektování </a:t>
            </a:r>
            <a:r>
              <a:rPr lang="cs-CZ" altLang="cs-CZ" sz="2000" dirty="0" smtClean="0"/>
              <a:t>popř. </a:t>
            </a:r>
            <a:r>
              <a:rPr lang="cs-CZ" altLang="cs-CZ" sz="2000" dirty="0" smtClean="0">
                <a:solidFill>
                  <a:srgbClr val="FF6600"/>
                </a:solidFill>
              </a:rPr>
              <a:t>excerpování</a:t>
            </a:r>
            <a:r>
              <a:rPr lang="cs-CZ" altLang="cs-CZ" sz="2000" dirty="0" smtClean="0"/>
              <a:t>)</a:t>
            </a:r>
            <a:r>
              <a:rPr lang="cs-CZ" altLang="cs-CZ" sz="2000" b="1" dirty="0" smtClean="0"/>
              <a:t> </a:t>
            </a:r>
            <a:endParaRPr lang="cs-CZ" altLang="cs-CZ"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Učení z textu</a:t>
            </a:r>
          </a:p>
        </p:txBody>
      </p:sp>
      <p:sp>
        <p:nvSpPr>
          <p:cNvPr id="337923" name="Rectangle 3"/>
          <p:cNvSpPr>
            <a:spLocks noGrp="1" noChangeArrowheads="1"/>
          </p:cNvSpPr>
          <p:nvPr>
            <p:ph type="body" idx="1"/>
          </p:nvPr>
        </p:nvSpPr>
        <p:spPr>
          <a:xfrm>
            <a:off x="457200" y="1600200"/>
            <a:ext cx="8229600" cy="4525963"/>
          </a:xfrm>
        </p:spPr>
        <p:txBody>
          <a:bodyPr/>
          <a:lstStyle/>
          <a:p>
            <a:r>
              <a:rPr lang="cs-CZ" altLang="cs-CZ" sz="2000" smtClean="0"/>
              <a:t>Jednou z povinností učitele je, aby naučil žáky, jak pracovat s učebnicí nebo obecně s psaným textem (celá řada využitelných textů pro výuku je dnes dostupná na internetu). </a:t>
            </a:r>
          </a:p>
          <a:p>
            <a:r>
              <a:rPr lang="cs-CZ" altLang="cs-CZ" sz="2000" smtClean="0"/>
              <a:t>Učitel by měl vézt žáky k čím dál větší samostatnosti při práci s učebnicí. </a:t>
            </a:r>
          </a:p>
          <a:p>
            <a:r>
              <a:rPr lang="cs-CZ" altLang="cs-CZ" sz="2000" smtClean="0"/>
              <a:t>Žáci si postupně osvojují schopnost porozumět obsahu učebnice (nejen textu, ale také obrázkům, mapám, schématům, grafům a diagramům), učí se z textu, kriticky text hodnotí, vybírají z textu podstatné informace (provádějí konspektování popř. excerpování)</a:t>
            </a:r>
            <a:r>
              <a:rPr lang="cs-CZ" altLang="cs-CZ" sz="2000" b="1" smtClean="0"/>
              <a:t> </a:t>
            </a:r>
            <a:endParaRPr lang="cs-CZ" altLang="cs-CZ" sz="2000" smtClean="0"/>
          </a:p>
          <a:p>
            <a:r>
              <a:rPr lang="cs-CZ" altLang="cs-CZ" sz="2000" smtClean="0"/>
              <a:t>konspektování: pořizování si výpisků z části dané knihy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400" b="1" dirty="0" smtClean="0">
                <a:solidFill>
                  <a:schemeClr val="tx1"/>
                </a:solidFill>
              </a:rPr>
              <a:t>Učení z textu</a:t>
            </a:r>
          </a:p>
        </p:txBody>
      </p:sp>
      <p:sp>
        <p:nvSpPr>
          <p:cNvPr id="338947" name="Rectangle 3"/>
          <p:cNvSpPr>
            <a:spLocks noGrp="1" noChangeArrowheads="1"/>
          </p:cNvSpPr>
          <p:nvPr>
            <p:ph type="body" idx="1"/>
          </p:nvPr>
        </p:nvSpPr>
        <p:spPr>
          <a:xfrm>
            <a:off x="457200" y="1600200"/>
            <a:ext cx="8229600" cy="4525963"/>
          </a:xfrm>
        </p:spPr>
        <p:txBody>
          <a:bodyPr/>
          <a:lstStyle/>
          <a:p>
            <a:r>
              <a:rPr lang="cs-CZ" altLang="cs-CZ" sz="2000" smtClean="0"/>
              <a:t>Jednou z povinností učitele je, aby naučil žáky, jak pracovat s učebnicí nebo obecně s psaným textem (celá řada využitelných textů pro výuku je dnes dostupná na internetu). </a:t>
            </a:r>
          </a:p>
          <a:p>
            <a:r>
              <a:rPr lang="cs-CZ" altLang="cs-CZ" sz="2000" smtClean="0"/>
              <a:t>Učitel by měl vézt žáky k čím dál větší samostatnosti při práci s učebnicí. </a:t>
            </a:r>
          </a:p>
          <a:p>
            <a:r>
              <a:rPr lang="cs-CZ" altLang="cs-CZ" sz="2000" smtClean="0"/>
              <a:t>Žáci si postupně osvojují schopnost porozumět obsahu učebnice (nejen textu, ale také obrázkům, mapám, schématům, grafům a diagramům), učí se z textu, kriticky text hodnotí, vybírají z textu podstatné informace (provádějí konspektování popř. excerpování)</a:t>
            </a:r>
            <a:r>
              <a:rPr lang="cs-CZ" altLang="cs-CZ" sz="2000" b="1" smtClean="0"/>
              <a:t> </a:t>
            </a:r>
            <a:endParaRPr lang="cs-CZ" altLang="cs-CZ" sz="2000" smtClean="0"/>
          </a:p>
          <a:p>
            <a:r>
              <a:rPr lang="cs-CZ" altLang="cs-CZ" sz="2000" smtClean="0"/>
              <a:t>konspektování: pořizování si výpisků z části dané knihy</a:t>
            </a:r>
          </a:p>
          <a:p>
            <a:r>
              <a:rPr lang="cs-CZ" altLang="cs-CZ" sz="2000" smtClean="0"/>
              <a:t>excerpování: pořizování si výpisků z celé knihy</a:t>
            </a:r>
          </a:p>
          <a:p>
            <a:endParaRPr lang="cs-CZ" altLang="cs-CZ"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Pedagogické principy</a:t>
            </a:r>
          </a:p>
        </p:txBody>
      </p:sp>
      <p:sp>
        <p:nvSpPr>
          <p:cNvPr id="339971" name="Rectangle 2"/>
          <p:cNvSpPr>
            <a:spLocks noGrp="1" noChangeArrowheads="1"/>
          </p:cNvSpPr>
          <p:nvPr>
            <p:ph type="body" idx="1"/>
          </p:nvPr>
        </p:nvSpPr>
        <p:spPr>
          <a:xfrm>
            <a:off x="457200" y="1600200"/>
            <a:ext cx="8229600" cy="4884738"/>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J. A. Komenský, J. H. Pestalozzi, H. Spencer,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Didaktika</a:t>
            </a:r>
          </a:p>
        </p:txBody>
      </p:sp>
      <p:sp>
        <p:nvSpPr>
          <p:cNvPr id="24579"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b="1" dirty="0" err="1" smtClean="0"/>
              <a:t>Def</a:t>
            </a:r>
            <a:r>
              <a:rPr lang="cs-CZ" altLang="cs-CZ" sz="2800" b="1" dirty="0" smtClean="0"/>
              <a:t>.: oborové didaktiky jsou „</a:t>
            </a:r>
            <a:r>
              <a:rPr lang="cs-CZ" altLang="cs-CZ" sz="2800" dirty="0" smtClean="0"/>
              <a:t>teorie o vzdělávání týkající se skupin předmětů, např. didaktika přírodovědných předmětů. Je to interdisciplinární teorie zabývající se celkovou </a:t>
            </a:r>
            <a:r>
              <a:rPr lang="cs-CZ" altLang="cs-CZ" sz="2800" dirty="0" err="1" smtClean="0"/>
              <a:t>kurikulární</a:t>
            </a:r>
            <a:r>
              <a:rPr lang="cs-CZ" altLang="cs-CZ" sz="2800" dirty="0" smtClean="0"/>
              <a:t> koncepcí určité skupiny předmětů (někdy i jednotlivých předmětů)-…,“ (Průcha, Walterová, Mareš 2003 s. 141)</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b="1" dirty="0" smtClean="0"/>
              <a:t>Předmětové didaktiky</a:t>
            </a:r>
          </a:p>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	(didaktika matematiky, biologie, fyziky, atd.)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Pedagogické principy</a:t>
            </a:r>
          </a:p>
        </p:txBody>
      </p:sp>
      <p:sp>
        <p:nvSpPr>
          <p:cNvPr id="340995" name="Rectangle 2"/>
          <p:cNvSpPr>
            <a:spLocks noGrp="1" noChangeArrowheads="1"/>
          </p:cNvSpPr>
          <p:nvPr>
            <p:ph type="body" idx="1"/>
          </p:nvPr>
        </p:nvSpPr>
        <p:spPr>
          <a:xfrm>
            <a:off x="457200" y="1600200"/>
            <a:ext cx="8229600" cy="4884738"/>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J. A. Komenský, J. H. Pestalozzi, H. Spencer, aj.</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základní pravidla, která zajistí efektivnost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Pedagogické principy</a:t>
            </a:r>
          </a:p>
        </p:txBody>
      </p:sp>
      <p:sp>
        <p:nvSpPr>
          <p:cNvPr id="342019" name="Rectangle 2"/>
          <p:cNvSpPr>
            <a:spLocks noGrp="1" noChangeArrowheads="1"/>
          </p:cNvSpPr>
          <p:nvPr>
            <p:ph type="body" idx="1"/>
          </p:nvPr>
        </p:nvSpPr>
        <p:spPr>
          <a:xfrm>
            <a:off x="457200" y="1600200"/>
            <a:ext cx="8229600" cy="4884738"/>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J. A. Komenský, J. H. Pestalozzi, H. Spencer, aj.</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základní pravidla, která zajistí efektivnost výuky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obecné požadavky, které společně s cíli  určují charakter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Pedagogické principy</a:t>
            </a:r>
          </a:p>
        </p:txBody>
      </p:sp>
      <p:sp>
        <p:nvSpPr>
          <p:cNvPr id="343043" name="Rectangle 2"/>
          <p:cNvSpPr>
            <a:spLocks noGrp="1" noChangeArrowheads="1"/>
          </p:cNvSpPr>
          <p:nvPr>
            <p:ph type="body" idx="1"/>
          </p:nvPr>
        </p:nvSpPr>
        <p:spPr>
          <a:xfrm>
            <a:off x="457200" y="1600200"/>
            <a:ext cx="8229600" cy="4884738"/>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J. A. Komenský, J. H. Pestalozzi, H. Spencer, aj.</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základní pravidla, která zajistí efektivnost výuky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obecné požadavky, které společně s cíli  určují charakter výuky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zásady jsou formulovány z hlediska určité filozofie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Pedagogické principy</a:t>
            </a:r>
          </a:p>
        </p:txBody>
      </p:sp>
      <p:sp>
        <p:nvSpPr>
          <p:cNvPr id="344067" name="Rectangle 2"/>
          <p:cNvSpPr>
            <a:spLocks noGrp="1" noChangeArrowheads="1"/>
          </p:cNvSpPr>
          <p:nvPr>
            <p:ph type="body" idx="1"/>
          </p:nvPr>
        </p:nvSpPr>
        <p:spPr>
          <a:xfrm>
            <a:off x="457200" y="1600200"/>
            <a:ext cx="8229600" cy="4884738"/>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J. A. Komenský, J. H. Pestalozzi, H. Spencer, aj.</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základní pravidla, která zajistí efektivnost výuky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obecné požadavky, které společně s cíli  určují charakter výuky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zásady jsou formulovány z hlediska určité filozofie</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nebyl ještě vytvořen obecně platný systém zásad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45091"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komplexního rozvoje osobnosti žáka</a:t>
            </a:r>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4099" name="Rectangle 2"/>
          <p:cNvSpPr>
            <a:spLocks noGrp="1" noChangeArrowheads="1"/>
          </p:cNvSpPr>
          <p:nvPr>
            <p:ph type="body" idx="1"/>
          </p:nvPr>
        </p:nvSpPr>
        <p:spPr>
          <a:xfrm>
            <a:off x="457200" y="1600200"/>
            <a:ext cx="8229600" cy="4525963"/>
          </a:xfrm>
          <a:ln>
            <a:solidFill>
              <a:schemeClr val="accent1"/>
            </a:solidFill>
          </a:ln>
        </p:spPr>
        <p:txBody>
          <a:bodyPr/>
          <a:lstStyle/>
          <a:p>
            <a:pPr>
              <a:lnSpc>
                <a:spcPct val="90000"/>
              </a:lnSpc>
              <a:buFont typeface="Courier New" panose="02070309020205020404"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b="1" dirty="0" smtClean="0"/>
              <a:t>Zásada komplexního rozvoje osobnosti žáka</a:t>
            </a:r>
          </a:p>
          <a:p>
            <a:pPr>
              <a:lnSpc>
                <a:spcPct val="90000"/>
              </a:lnSpc>
              <a:buFont typeface="Courier New" panose="02070309020205020404"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b="1" dirty="0" smtClean="0"/>
              <a:t>Zásada vědeckosti</a:t>
            </a:r>
          </a:p>
          <a:p>
            <a:pPr marL="0" indent="0">
              <a:lnSpc>
                <a:spcPct val="90000"/>
              </a:lnSpc>
              <a:buSz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sz="28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47139"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komplexního rozvoje osobnosti žáka</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vědeckosti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individuálního přístupu k žákům</a:t>
            </a:r>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48163"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komplexního rozvoje osobnosti žáka</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vědeckosti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individuálního přístupu k žákům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spojení teorie s praxí</a:t>
            </a:r>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49187"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komplexního rozvoje osobnosti žáka</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vědeckosti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individuálního přístupu k žákům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spojení teorie s praxí</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uvědomělosti a aktivity</a:t>
            </a:r>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50211"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komplexního rozvoje osobnosti žáka</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vědeckosti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individuálního přístupu k žákům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spojení teorie s praxí</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uvědomělosti a aktivity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názornosti</a:t>
            </a:r>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Psychodidaktika</a:t>
            </a:r>
          </a:p>
        </p:txBody>
      </p:sp>
      <p:sp>
        <p:nvSpPr>
          <p:cNvPr id="48131"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Do některých pojetí oborových didaktik se někdy zařazují i tzv. psychodidaktické faktory spojené s interakcí subjektů edukačních procesů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51235"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komplexního rozvoje osobnosti žáka</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vědeckosti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individuálního přístupu k žákům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spojení teorie s praxí</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uvědomělosti a aktivity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názornosti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smtClean="0"/>
              <a:t>Zásada postupnosti</a:t>
            </a:r>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Didaktické zásady</a:t>
            </a:r>
          </a:p>
        </p:txBody>
      </p:sp>
      <p:sp>
        <p:nvSpPr>
          <p:cNvPr id="352259"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komplexního rozvoje osobnosti žáka</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vědeckosti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individuálního přístupu k žákům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spojení teorie s praxí</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uvědomělosti a aktivity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názornosti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postupnosti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soustavnosti (systematičnosti) a přiměřenosti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dirty="0" smtClean="0"/>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Didaktické zásady</a:t>
            </a:r>
          </a:p>
        </p:txBody>
      </p:sp>
      <p:sp>
        <p:nvSpPr>
          <p:cNvPr id="352259" name="Rectangle 2"/>
          <p:cNvSpPr>
            <a:spLocks noGrp="1" noChangeArrowheads="1"/>
          </p:cNvSpPr>
          <p:nvPr>
            <p:ph type="body" idx="1"/>
          </p:nvPr>
        </p:nvSpPr>
        <p:spPr>
          <a:xfrm>
            <a:off x="457200" y="1600200"/>
            <a:ext cx="8229600" cy="4525963"/>
          </a:xfrm>
          <a:ln>
            <a:solidFill>
              <a:schemeClr val="accent1"/>
            </a:solidFill>
            <a:miter lim="800000"/>
            <a:headEnd/>
            <a:tailEnd/>
          </a:ln>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trvalosti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emocionálnosti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b="1" dirty="0" smtClean="0"/>
              <a:t>Zásada zpětné vazby</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dirty="0" smtClean="0"/>
          </a:p>
          <a:p>
            <a:pPr>
              <a:lnSpc>
                <a:spcPct val="90000"/>
              </a:lnSpc>
              <a:buSzTx/>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b="1" dirty="0" smtClean="0"/>
          </a:p>
        </p:txBody>
      </p:sp>
    </p:spTree>
    <p:extLst>
      <p:ext uri="{BB962C8B-B14F-4D97-AF65-F5344CB8AC3E}">
        <p14:creationId xmlns:p14="http://schemas.microsoft.com/office/powerpoint/2010/main" val="33163052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Didaktické zásady – J.A. KOMENSKÝ</a:t>
            </a:r>
          </a:p>
        </p:txBody>
      </p:sp>
      <p:sp>
        <p:nvSpPr>
          <p:cNvPr id="353283" name="Rectangle 2"/>
          <p:cNvSpPr>
            <a:spLocks noGrp="1" noChangeArrowheads="1"/>
          </p:cNvSpPr>
          <p:nvPr>
            <p:ph type="body" idx="1"/>
          </p:nvPr>
        </p:nvSpPr>
        <p:spPr>
          <a:xfrm>
            <a:off x="457200" y="1600200"/>
            <a:ext cx="8229600" cy="4525963"/>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Učitel nechť neučí, kolik sám může učiti, nýbrž kolik může žák pochopiti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Didaktické zásady – J.A. KOMENSKÝ</a:t>
            </a:r>
          </a:p>
        </p:txBody>
      </p:sp>
      <p:sp>
        <p:nvSpPr>
          <p:cNvPr id="354307" name="Rectangle 2"/>
          <p:cNvSpPr>
            <a:spLocks noGrp="1" noChangeArrowheads="1"/>
          </p:cNvSpPr>
          <p:nvPr>
            <p:ph type="body" idx="1"/>
          </p:nvPr>
        </p:nvSpPr>
        <p:spPr>
          <a:xfrm>
            <a:off x="457200" y="1600200"/>
            <a:ext cx="8229600" cy="4525963"/>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Učitel nechť neučí, kolik sám může učiti, nýbrž kolik může žák pochopiti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Vždy postupně nikdy krokem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Didaktické zásady – J.A. KOMENSKÝ</a:t>
            </a:r>
          </a:p>
        </p:txBody>
      </p:sp>
      <p:sp>
        <p:nvSpPr>
          <p:cNvPr id="355331" name="Rectangle 2"/>
          <p:cNvSpPr>
            <a:spLocks noGrp="1" noChangeArrowheads="1"/>
          </p:cNvSpPr>
          <p:nvPr>
            <p:ph type="body" idx="1"/>
          </p:nvPr>
        </p:nvSpPr>
        <p:spPr>
          <a:xfrm>
            <a:off x="457200" y="1600200"/>
            <a:ext cx="8229600" cy="4525963"/>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Učitel nechť neučí, kolik sám může učiti, nýbrž kolik může žák pochopiti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Vždy postupně nikdy krokem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Vše vlastními smysly, vždy a rozmanitě</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Didaktické zásady – J.A. KOMENSKÝ</a:t>
            </a:r>
          </a:p>
        </p:txBody>
      </p:sp>
      <p:sp>
        <p:nvSpPr>
          <p:cNvPr id="356355" name="Rectangle 2"/>
          <p:cNvSpPr>
            <a:spLocks noGrp="1" noChangeArrowheads="1"/>
          </p:cNvSpPr>
          <p:nvPr>
            <p:ph type="body" idx="1"/>
          </p:nvPr>
        </p:nvSpPr>
        <p:spPr>
          <a:xfrm>
            <a:off x="457200" y="1600200"/>
            <a:ext cx="8229600" cy="4525963"/>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Učitel nechť neučí, kolik sám může učiti, nýbrž kolik může žák pochopiti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Vždy postupně nikdy krokem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Vše vlastními smysly, vždy a rozmanitě</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Všemu se vyučuje a učí příklady, ukázkami a cvičeními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b="1" smtClean="0">
                <a:solidFill>
                  <a:schemeClr val="tx1"/>
                </a:solidFill>
              </a:rPr>
              <a:t>Didaktické zásady – J.A. KOMENSKÝ</a:t>
            </a:r>
          </a:p>
        </p:txBody>
      </p:sp>
      <p:sp>
        <p:nvSpPr>
          <p:cNvPr id="357379" name="Rectangle 2"/>
          <p:cNvSpPr>
            <a:spLocks noGrp="1" noChangeArrowheads="1"/>
          </p:cNvSpPr>
          <p:nvPr>
            <p:ph type="body" idx="1"/>
          </p:nvPr>
        </p:nvSpPr>
        <p:spPr>
          <a:xfrm>
            <a:off x="457200" y="1600200"/>
            <a:ext cx="8229600" cy="4525963"/>
          </a:xfrm>
        </p:spPr>
        <p:txBody>
          <a:bodyPr/>
          <a:lstStyle/>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Učitel nechť neučí, kolik sám může učiti, nýbrž kolik může žák pochopiti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Vždy postupně nikdy krokem</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Vše vlastními smysly, vždy a rozmanitě</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Všemu se vyučuje a učí příklady, ukázkami a cvičeními</a:t>
            </a:r>
          </a:p>
          <a:p>
            <a:pPr>
              <a:lnSpc>
                <a:spcPct val="90000"/>
              </a:lnSpc>
              <a:buFont typeface="Courier New" pitchFamily="49" charset="0"/>
              <a:buChar char="o"/>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b="1" smtClean="0"/>
              <a:t>Nechť se vyučuje a učí: Nečetným před četným. Krátkým před obšírným.  Jednoduchým před složenými. Obecným před zvláštními. Blízkým před odlehlejšími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Jiné didaktické zásady</a:t>
            </a:r>
          </a:p>
        </p:txBody>
      </p:sp>
      <p:sp>
        <p:nvSpPr>
          <p:cNvPr id="358403" name="Rectangle 3"/>
          <p:cNvSpPr>
            <a:spLocks noGrp="1" noChangeArrowheads="1"/>
          </p:cNvSpPr>
          <p:nvPr>
            <p:ph type="body" idx="1"/>
          </p:nvPr>
        </p:nvSpPr>
        <p:spPr>
          <a:xfrm>
            <a:off x="457200" y="1600200"/>
            <a:ext cx="7467600" cy="4873625"/>
          </a:xfrm>
        </p:spPr>
        <p:txBody>
          <a:bodyPr/>
          <a:lstStyle/>
          <a:p>
            <a:pPr eaLnBrk="1" hangingPunct="1">
              <a:buFont typeface="Courier New" pitchFamily="49" charset="0"/>
              <a:buChar char="o"/>
            </a:pPr>
            <a:r>
              <a:rPr lang="cs-CZ" altLang="cs-CZ" smtClean="0"/>
              <a:t>Princip soustředění na klíčové pojmy (to je požadavek, aby se zajistilo, že výuka bude zaměřena na několik klíčových pojmů a generalizací a ne na memorování izolovaných fakt)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Jiné didaktické zásady</a:t>
            </a:r>
          </a:p>
        </p:txBody>
      </p:sp>
      <p:sp>
        <p:nvSpPr>
          <p:cNvPr id="359427" name="Rectangle 3"/>
          <p:cNvSpPr>
            <a:spLocks noGrp="1" noChangeArrowheads="1"/>
          </p:cNvSpPr>
          <p:nvPr>
            <p:ph type="body" idx="1"/>
          </p:nvPr>
        </p:nvSpPr>
        <p:spPr>
          <a:xfrm>
            <a:off x="457200" y="1600200"/>
            <a:ext cx="7467600" cy="4873625"/>
          </a:xfrm>
        </p:spPr>
        <p:txBody>
          <a:bodyPr/>
          <a:lstStyle/>
          <a:p>
            <a:pPr eaLnBrk="1" hangingPunct="1">
              <a:buFont typeface="Courier New" pitchFamily="49" charset="0"/>
              <a:buChar char="o"/>
            </a:pPr>
            <a:r>
              <a:rPr lang="cs-CZ" altLang="cs-CZ" smtClean="0"/>
              <a:t>Princip soustředění na klíčové pojmy (to je požadavek, aby se zajistilo, že výuka bude zaměřena na několik klíčových pojmů a generalizací a ne na memorování izolovaných fakt)</a:t>
            </a:r>
          </a:p>
          <a:p>
            <a:pPr eaLnBrk="1" hangingPunct="1">
              <a:buFont typeface="Courier New" pitchFamily="49" charset="0"/>
              <a:buChar char="o"/>
            </a:pPr>
            <a:r>
              <a:rPr lang="cs-CZ" altLang="cs-CZ" smtClean="0"/>
              <a:t>Princip kulturního kontextu (zajišťuje respektování důstojnosti obou pohlaví i odlišných kultur)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Zkouška</a:t>
            </a:r>
          </a:p>
        </p:txBody>
      </p:sp>
      <p:sp>
        <p:nvSpPr>
          <p:cNvPr id="11267" name="Rectangle 3"/>
          <p:cNvSpPr>
            <a:spLocks noGrp="1" noChangeArrowheads="1"/>
          </p:cNvSpPr>
          <p:nvPr>
            <p:ph sz="quarter" idx="1"/>
          </p:nvPr>
        </p:nvSpPr>
        <p:spPr>
          <a:xfrm>
            <a:off x="457200" y="1600200"/>
            <a:ext cx="8229600" cy="1900238"/>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 průběhu semestru odevzdat seminární práci (do 29.4 2015)</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Test z pojmů z didaktiky</a:t>
            </a:r>
            <a:r>
              <a:rPr lang="cs-CZ" altLang="cs-CZ" sz="200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Psychodidaktika</a:t>
            </a:r>
          </a:p>
        </p:txBody>
      </p:sp>
      <p:sp>
        <p:nvSpPr>
          <p:cNvPr id="49155"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Do některých pojetí oborových didaktik se někdy zařazují i tzv. psychodidaktické faktory spojené s interakcí subjektů edukačních procesů</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Např.: učení (např. osvojování fyzikálních pojmů dětmi, apod.),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Jiné didaktické zásady</a:t>
            </a:r>
          </a:p>
        </p:txBody>
      </p:sp>
      <p:sp>
        <p:nvSpPr>
          <p:cNvPr id="360451" name="Rectangle 3"/>
          <p:cNvSpPr>
            <a:spLocks noGrp="1" noChangeArrowheads="1"/>
          </p:cNvSpPr>
          <p:nvPr>
            <p:ph type="body" idx="1"/>
          </p:nvPr>
        </p:nvSpPr>
        <p:spPr>
          <a:xfrm>
            <a:off x="457200" y="1600200"/>
            <a:ext cx="7467600" cy="4873625"/>
          </a:xfrm>
        </p:spPr>
        <p:txBody>
          <a:bodyPr/>
          <a:lstStyle/>
          <a:p>
            <a:pPr eaLnBrk="1" hangingPunct="1">
              <a:buFont typeface="Courier New" pitchFamily="49" charset="0"/>
              <a:buChar char="o"/>
            </a:pPr>
            <a:r>
              <a:rPr lang="cs-CZ" altLang="cs-CZ" smtClean="0"/>
              <a:t>Princip soustředění na klíčové pojmy (to je požadavek, aby se zajistilo, že výuka bude zaměřena na několik klíčových pojmů a generalizací a ne na memorování izolovaných fakt)</a:t>
            </a:r>
          </a:p>
          <a:p>
            <a:pPr eaLnBrk="1" hangingPunct="1">
              <a:buFont typeface="Courier New" pitchFamily="49" charset="0"/>
              <a:buChar char="o"/>
            </a:pPr>
            <a:r>
              <a:rPr lang="cs-CZ" altLang="cs-CZ" smtClean="0"/>
              <a:t>Princip kulturního kontextu (zajišťuje respektování důstojnosti obou pohlaví i odlišných kultur)</a:t>
            </a:r>
          </a:p>
          <a:p>
            <a:pPr eaLnBrk="1" hangingPunct="1">
              <a:buFont typeface="Courier New" pitchFamily="49" charset="0"/>
              <a:buChar char="o"/>
            </a:pPr>
            <a:r>
              <a:rPr lang="cs-CZ" altLang="cs-CZ" smtClean="0"/>
              <a:t>Princip předchozích znalostí (zajišťuje vhodnou reflexi dosavadních znalostí žáků, na kterých je třeba stavět nebo je vhodně rekonstruovat)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Jiné didaktické zásady</a:t>
            </a:r>
          </a:p>
        </p:txBody>
      </p:sp>
      <p:sp>
        <p:nvSpPr>
          <p:cNvPr id="6147" name="Rectangle 3"/>
          <p:cNvSpPr>
            <a:spLocks noGrp="1" noChangeArrowheads="1"/>
          </p:cNvSpPr>
          <p:nvPr>
            <p:ph type="body" idx="1"/>
          </p:nvPr>
        </p:nvSpPr>
        <p:spPr>
          <a:xfrm>
            <a:off x="457200" y="1600200"/>
            <a:ext cx="7467600" cy="4873625"/>
          </a:xfrm>
        </p:spPr>
        <p:txBody>
          <a:bodyPr/>
          <a:lstStyle/>
          <a:p>
            <a:pPr eaLnBrk="1" hangingPunct="1">
              <a:buFont typeface="Courier New" panose="02070309020205020404" pitchFamily="49" charset="0"/>
              <a:buChar char="o"/>
              <a:defRPr/>
            </a:pPr>
            <a:r>
              <a:rPr lang="cs-CZ" altLang="cs-CZ" dirty="0" smtClean="0"/>
              <a:t>Princip soustředění na klíčové pojmy (to je požadavek, aby se zajistilo, že výuka bude zaměřena na několik klíčových pojmů a generalizací a ne na memorování izolovaných fakt)</a:t>
            </a:r>
          </a:p>
          <a:p>
            <a:pPr eaLnBrk="1" hangingPunct="1">
              <a:buFont typeface="Courier New" panose="02070309020205020404" pitchFamily="49" charset="0"/>
              <a:buChar char="o"/>
              <a:defRPr/>
            </a:pPr>
            <a:r>
              <a:rPr lang="cs-CZ" altLang="cs-CZ" dirty="0" smtClean="0"/>
              <a:t>Princip kulturního kontextu (zajišťuje respektování důstojnosti obou pohlaví i odlišných kultur)</a:t>
            </a:r>
          </a:p>
          <a:p>
            <a:pPr eaLnBrk="1" hangingPunct="1">
              <a:buFont typeface="Courier New" panose="02070309020205020404" pitchFamily="49" charset="0"/>
              <a:buChar char="o"/>
              <a:defRPr/>
            </a:pPr>
            <a:r>
              <a:rPr lang="cs-CZ" altLang="cs-CZ" dirty="0" smtClean="0"/>
              <a:t>Princip předchozích znalostí (zajišťuje vhodnou reflexi dosavadních znalostí žáků, na kterých je třeba stavět nebo je vhodně rekonstruovat)</a:t>
            </a:r>
          </a:p>
          <a:p>
            <a:pPr eaLnBrk="1" hangingPunct="1">
              <a:buFont typeface="Courier New" panose="02070309020205020404" pitchFamily="49" charset="0"/>
              <a:buChar char="o"/>
              <a:defRPr/>
            </a:pPr>
            <a:r>
              <a:rPr lang="cs-CZ" altLang="cs-CZ" dirty="0" smtClean="0"/>
              <a:t>Princip rozmanitosti (zajišťuje přizpůsobení výuky různým učebním stylům, potřebám a preferencím žáků)</a:t>
            </a:r>
          </a:p>
          <a:p>
            <a:pPr marL="0" indent="0" eaLnBrk="1" hangingPunct="1">
              <a:buFont typeface="Wingdings" pitchFamily="2" charset="2"/>
              <a:buNone/>
              <a:defRPr/>
            </a:pPr>
            <a:r>
              <a:rPr lang="cs-CZ" altLang="cs-CZ" dirty="0" smtClean="0"/>
              <a:t>(Pasch 1998 In Průcha 2000)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90537"/>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Hygiena vyučování</a:t>
            </a:r>
          </a:p>
        </p:txBody>
      </p:sp>
      <p:pic>
        <p:nvPicPr>
          <p:cNvPr id="362499" name="Picture 4"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893" y="-483117"/>
            <a:ext cx="5622670" cy="773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363523" name="Rectangle 3"/>
          <p:cNvSpPr>
            <a:spLocks noGrp="1" noChangeArrowheads="1"/>
          </p:cNvSpPr>
          <p:nvPr>
            <p:ph type="body" idx="1"/>
          </p:nvPr>
        </p:nvSpPr>
        <p:spPr>
          <a:xfrm>
            <a:off x="457200" y="1600200"/>
            <a:ext cx="8215313" cy="5068888"/>
          </a:xfrm>
        </p:spPr>
        <p:txBody>
          <a:bodyPr/>
          <a:lstStyle/>
          <a:p>
            <a:pPr marL="0" indent="0" eaLnBrk="1" hangingPunct="1">
              <a:spcBef>
                <a:spcPts val="675"/>
              </a:spcBef>
              <a:buFont typeface="Wingdings" pitchFamily="2" charset="2"/>
              <a:buNone/>
            </a:pPr>
            <a:r>
              <a:rPr lang="cs-CZ" altLang="cs-CZ" sz="2800" smtClean="0"/>
              <a:t>Originální předměty</a:t>
            </a:r>
          </a:p>
          <a:p>
            <a:pPr lvl="2" eaLnBrk="1" hangingPunct="1">
              <a:spcBef>
                <a:spcPts val="675"/>
              </a:spcBef>
              <a:buClr>
                <a:schemeClr val="accent1"/>
              </a:buClr>
              <a:buFont typeface="Courier New" pitchFamily="49" charset="0"/>
              <a:buChar char="o"/>
            </a:pPr>
            <a:r>
              <a:rPr lang="cs-CZ" altLang="cs-CZ" sz="2000" smtClean="0"/>
              <a:t>přírodniny (nerosty, sloučeniny, preparovaní živočichové, aj.)</a:t>
            </a:r>
          </a:p>
          <a:p>
            <a:pPr lvl="2" eaLnBrk="1" hangingPunct="1">
              <a:spcBef>
                <a:spcPts val="675"/>
              </a:spcBef>
              <a:buClr>
                <a:schemeClr val="accent1"/>
              </a:buClr>
              <a:buFont typeface="Courier New" pitchFamily="49" charset="0"/>
              <a:buChar char="o"/>
            </a:pPr>
            <a:r>
              <a:rPr lang="cs-CZ" altLang="cs-CZ" sz="2000" smtClean="0"/>
              <a:t>výrobky (měřící přístroje, umělecká díla, historické artefakty, součástky, aj.)</a:t>
            </a:r>
          </a:p>
          <a:p>
            <a:pPr lvl="2" eaLnBrk="1" hangingPunct="1">
              <a:spcBef>
                <a:spcPts val="675"/>
              </a:spcBef>
              <a:buClr>
                <a:schemeClr val="accent1"/>
              </a:buClr>
              <a:buFont typeface="Courier New" pitchFamily="49" charset="0"/>
              <a:buChar char="o"/>
            </a:pPr>
            <a:endParaRPr lang="cs-CZ" altLang="cs-CZ" sz="2000" smtClean="0"/>
          </a:p>
        </p:txBody>
      </p:sp>
      <p:pic>
        <p:nvPicPr>
          <p:cNvPr id="363524" name="Picture 4" descr="DSCN1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00438"/>
            <a:ext cx="367188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525" name="Picture 6" descr="DSCN1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500438"/>
            <a:ext cx="367188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9219" name="Rectangle 3"/>
          <p:cNvSpPr>
            <a:spLocks noGrp="1" noChangeArrowheads="1"/>
          </p:cNvSpPr>
          <p:nvPr>
            <p:ph type="body" idx="1"/>
          </p:nvPr>
        </p:nvSpPr>
        <p:spPr>
          <a:xfrm>
            <a:off x="457200" y="1600200"/>
            <a:ext cx="7467600" cy="4873625"/>
          </a:xfrm>
        </p:spPr>
        <p:txBody>
          <a:bodyPr/>
          <a:lstStyle/>
          <a:p>
            <a:pPr eaLnBrk="1" hangingPunct="1">
              <a:spcBef>
                <a:spcPts val="675"/>
              </a:spcBef>
              <a:buFont typeface="Courier New" panose="02070309020205020404" pitchFamily="49" charset="0"/>
              <a:buChar char="o"/>
              <a:defRPr/>
            </a:pPr>
            <a:r>
              <a:rPr lang="cs-CZ" altLang="cs-CZ" dirty="0" smtClean="0"/>
              <a:t>Znázornění předmětů a skutečnosti</a:t>
            </a:r>
          </a:p>
          <a:p>
            <a:pPr marL="0" indent="0" eaLnBrk="1" hangingPunct="1">
              <a:spcBef>
                <a:spcPts val="675"/>
              </a:spcBef>
              <a:buFont typeface="Wingdings" pitchFamily="2" charset="2"/>
              <a:buNone/>
              <a:defRPr/>
            </a:pPr>
            <a:r>
              <a:rPr lang="cs-CZ" altLang="cs-CZ" sz="2800" dirty="0" smtClean="0"/>
              <a:t>			- Modely</a:t>
            </a:r>
          </a:p>
          <a:p>
            <a:pPr marL="0" indent="0" eaLnBrk="1" hangingPunct="1">
              <a:spcBef>
                <a:spcPts val="675"/>
              </a:spcBef>
              <a:buFont typeface="Wingdings" pitchFamily="2" charset="2"/>
              <a:buNone/>
              <a:defRPr/>
            </a:pPr>
            <a:r>
              <a:rPr lang="cs-CZ" altLang="cs-CZ" sz="2800" dirty="0" smtClean="0"/>
              <a:t>			- Znázornění jevů</a:t>
            </a:r>
          </a:p>
          <a:p>
            <a:pPr eaLnBrk="1" hangingPunct="1">
              <a:spcBef>
                <a:spcPts val="675"/>
              </a:spcBef>
              <a:buFont typeface="Courier New" panose="02070309020205020404" pitchFamily="49" charset="0"/>
              <a:buChar char="o"/>
              <a:defRPr/>
            </a:pPr>
            <a:endParaRPr lang="cs-CZ" altLang="cs-CZ" sz="2800" dirty="0" smtClean="0"/>
          </a:p>
        </p:txBody>
      </p:sp>
      <p:pic>
        <p:nvPicPr>
          <p:cNvPr id="364548" name="Picture 5" descr="DSCN13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243263"/>
            <a:ext cx="36734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49" name="Picture 6" descr="DSCN13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284538"/>
            <a:ext cx="36004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365571"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pPr>
            <a:r>
              <a:rPr lang="cs-CZ" altLang="cs-CZ" sz="2000" smtClean="0"/>
              <a:t>Textové pomůcky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a:p>
            <a:pPr eaLnBrk="1" hangingPunct="1">
              <a:lnSpc>
                <a:spcPct val="80000"/>
              </a:lnSpc>
              <a:defRPr/>
            </a:pPr>
            <a:r>
              <a:rPr lang="cs-CZ" altLang="cs-CZ" sz="2000" dirty="0" smtClean="0"/>
              <a:t>další literatura (encyklopedie, literatura faktu, odborné a populární časopisy, apod.)</a:t>
            </a:r>
          </a:p>
          <a:p>
            <a:pPr marL="0" indent="0" eaLnBrk="1" hangingPunct="1">
              <a:lnSpc>
                <a:spcPct val="80000"/>
              </a:lnSpc>
              <a:buFont typeface="Wingdings" pitchFamily="2" charset="2"/>
              <a:buNone/>
              <a:defRPr/>
            </a:pPr>
            <a:r>
              <a:rPr lang="cs-CZ" altLang="cs-CZ" sz="2000" dirty="0"/>
              <a:t> </a:t>
            </a:r>
            <a:r>
              <a:rPr lang="cs-CZ" altLang="cs-CZ" sz="20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a:p>
            <a:pPr eaLnBrk="1" hangingPunct="1">
              <a:lnSpc>
                <a:spcPct val="80000"/>
              </a:lnSpc>
              <a:defRPr/>
            </a:pPr>
            <a:r>
              <a:rPr lang="cs-CZ" altLang="cs-CZ" sz="2000" dirty="0" smtClean="0"/>
              <a:t>další literatura (encyklopedie, literatura faktu, odborné a populární časopisy, apod.)</a:t>
            </a:r>
          </a:p>
          <a:p>
            <a:pPr marL="0" indent="0" eaLnBrk="1" hangingPunct="1">
              <a:lnSpc>
                <a:spcPct val="80000"/>
              </a:lnSpc>
              <a:buFont typeface="Wingdings" pitchFamily="2" charset="2"/>
              <a:buNone/>
              <a:defRPr/>
            </a:pPr>
            <a:r>
              <a:rPr lang="cs-CZ" altLang="cs-CZ" sz="2000" dirty="0" smtClean="0"/>
              <a:t>Naučné a výukové filmy</a:t>
            </a:r>
          </a:p>
          <a:p>
            <a:pPr eaLnBrk="1" hangingPunct="1">
              <a:lnSpc>
                <a:spcPct val="80000"/>
              </a:lnSpc>
              <a:defRPr/>
            </a:pPr>
            <a:r>
              <a:rPr lang="cs-CZ" altLang="cs-CZ" sz="2000" dirty="0" smtClean="0"/>
              <a:t>TV, PC, VHS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Psychodidaktika</a:t>
            </a:r>
          </a:p>
        </p:txBody>
      </p:sp>
      <p:sp>
        <p:nvSpPr>
          <p:cNvPr id="48131"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Do některých pojetí oborových didaktik se někdy zařazují i tzv. </a:t>
            </a:r>
            <a:r>
              <a:rPr lang="cs-CZ" altLang="cs-CZ" sz="2800" dirty="0" err="1" smtClean="0"/>
              <a:t>psychodidaktické</a:t>
            </a:r>
            <a:r>
              <a:rPr lang="cs-CZ" altLang="cs-CZ" sz="2800" dirty="0" smtClean="0"/>
              <a:t> faktory spojené s interakcí subjektů edukačních procesů</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Např.: učení (např. osvojování fyzikálních pojmů dětmi, apod.), </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solidFill>
                  <a:schemeClr val="accent3">
                    <a:lumMod val="75000"/>
                  </a:schemeClr>
                </a:solidFill>
              </a:rPr>
              <a:t>sdělitelnost (problémy převodu poznatků vědy do obsahů vyučovacích předmětů, apod.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a:p>
            <a:pPr eaLnBrk="1" hangingPunct="1">
              <a:lnSpc>
                <a:spcPct val="80000"/>
              </a:lnSpc>
              <a:defRPr/>
            </a:pPr>
            <a:r>
              <a:rPr lang="cs-CZ" altLang="cs-CZ" sz="2000" dirty="0" smtClean="0"/>
              <a:t>další literatura (encyklopedie, literatura faktu, odborné a populární časopisy, apod.)</a:t>
            </a:r>
          </a:p>
          <a:p>
            <a:pPr marL="0" indent="0" eaLnBrk="1" hangingPunct="1">
              <a:lnSpc>
                <a:spcPct val="80000"/>
              </a:lnSpc>
              <a:buFont typeface="Wingdings" pitchFamily="2" charset="2"/>
              <a:buNone/>
              <a:defRPr/>
            </a:pPr>
            <a:r>
              <a:rPr lang="cs-CZ" altLang="cs-CZ" sz="2000" dirty="0" smtClean="0"/>
              <a:t>Naučné a výukové filmy</a:t>
            </a:r>
          </a:p>
          <a:p>
            <a:pPr eaLnBrk="1" hangingPunct="1">
              <a:lnSpc>
                <a:spcPct val="80000"/>
              </a:lnSpc>
              <a:defRPr/>
            </a:pPr>
            <a:r>
              <a:rPr lang="cs-CZ" altLang="cs-CZ" sz="2000" dirty="0" smtClean="0"/>
              <a:t>TV, PC, VHS</a:t>
            </a:r>
          </a:p>
          <a:p>
            <a:pPr marL="0" indent="0" eaLnBrk="1" hangingPunct="1">
              <a:lnSpc>
                <a:spcPct val="80000"/>
              </a:lnSpc>
              <a:buFont typeface="Wingdings" pitchFamily="2" charset="2"/>
              <a:buNone/>
              <a:defRPr/>
            </a:pPr>
            <a:r>
              <a:rPr lang="cs-CZ" altLang="cs-CZ" sz="2000" dirty="0" smtClean="0"/>
              <a:t>Žákovské pomůcky</a:t>
            </a:r>
          </a:p>
          <a:p>
            <a:pPr eaLnBrk="1" hangingPunct="1">
              <a:lnSpc>
                <a:spcPct val="80000"/>
              </a:lnSpc>
              <a:defRPr/>
            </a:pPr>
            <a:r>
              <a:rPr lang="cs-CZ" altLang="cs-CZ" sz="2000" dirty="0" smtClean="0"/>
              <a:t>žákovské experimentální a měřící soustavy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a:p>
            <a:pPr eaLnBrk="1" hangingPunct="1">
              <a:lnSpc>
                <a:spcPct val="80000"/>
              </a:lnSpc>
              <a:defRPr/>
            </a:pPr>
            <a:r>
              <a:rPr lang="cs-CZ" altLang="cs-CZ" sz="2000" dirty="0" smtClean="0"/>
              <a:t>další literatura (encyklopedie, literatura faktu, odborné a populární časopisy, apod.)</a:t>
            </a:r>
          </a:p>
          <a:p>
            <a:pPr marL="0" indent="0" eaLnBrk="1" hangingPunct="1">
              <a:lnSpc>
                <a:spcPct val="80000"/>
              </a:lnSpc>
              <a:buFont typeface="Wingdings" pitchFamily="2" charset="2"/>
              <a:buNone/>
              <a:defRPr/>
            </a:pPr>
            <a:r>
              <a:rPr lang="cs-CZ" altLang="cs-CZ" sz="2000" dirty="0" smtClean="0"/>
              <a:t>Naučné a výukové filmy</a:t>
            </a:r>
          </a:p>
          <a:p>
            <a:pPr eaLnBrk="1" hangingPunct="1">
              <a:lnSpc>
                <a:spcPct val="80000"/>
              </a:lnSpc>
              <a:defRPr/>
            </a:pPr>
            <a:r>
              <a:rPr lang="cs-CZ" altLang="cs-CZ" sz="2000" dirty="0" smtClean="0"/>
              <a:t>TV, PC, VHS</a:t>
            </a:r>
          </a:p>
          <a:p>
            <a:pPr marL="0" indent="0" eaLnBrk="1" hangingPunct="1">
              <a:lnSpc>
                <a:spcPct val="80000"/>
              </a:lnSpc>
              <a:buFont typeface="Wingdings" pitchFamily="2" charset="2"/>
              <a:buNone/>
              <a:defRPr/>
            </a:pPr>
            <a:r>
              <a:rPr lang="cs-CZ" altLang="cs-CZ" sz="2000" dirty="0" smtClean="0"/>
              <a:t>Žákovské pomůcky</a:t>
            </a:r>
          </a:p>
          <a:p>
            <a:pPr eaLnBrk="1" hangingPunct="1">
              <a:lnSpc>
                <a:spcPct val="80000"/>
              </a:lnSpc>
              <a:defRPr/>
            </a:pPr>
            <a:r>
              <a:rPr lang="cs-CZ" altLang="cs-CZ" sz="2000" dirty="0" smtClean="0"/>
              <a:t>žákovské experimentální a měřící soustavy</a:t>
            </a:r>
          </a:p>
          <a:p>
            <a:pPr eaLnBrk="1" hangingPunct="1">
              <a:lnSpc>
                <a:spcPct val="80000"/>
              </a:lnSpc>
              <a:defRPr/>
            </a:pPr>
            <a:r>
              <a:rPr lang="cs-CZ" altLang="cs-CZ" sz="2000" dirty="0" smtClean="0"/>
              <a:t>pomůcky na tělesnou výchovu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a:p>
            <a:pPr eaLnBrk="1" hangingPunct="1">
              <a:lnSpc>
                <a:spcPct val="80000"/>
              </a:lnSpc>
              <a:defRPr/>
            </a:pPr>
            <a:r>
              <a:rPr lang="cs-CZ" altLang="cs-CZ" sz="2000" dirty="0" smtClean="0"/>
              <a:t>další literatura (encyklopedie, literatura faktu, odborné a populární časopisy, apod.)</a:t>
            </a:r>
          </a:p>
          <a:p>
            <a:pPr marL="0" indent="0" eaLnBrk="1" hangingPunct="1">
              <a:lnSpc>
                <a:spcPct val="80000"/>
              </a:lnSpc>
              <a:buFont typeface="Wingdings" pitchFamily="2" charset="2"/>
              <a:buNone/>
              <a:defRPr/>
            </a:pPr>
            <a:r>
              <a:rPr lang="cs-CZ" altLang="cs-CZ" sz="2000" dirty="0" smtClean="0"/>
              <a:t>Naučné a výukové filmy</a:t>
            </a:r>
          </a:p>
          <a:p>
            <a:pPr eaLnBrk="1" hangingPunct="1">
              <a:lnSpc>
                <a:spcPct val="80000"/>
              </a:lnSpc>
              <a:defRPr/>
            </a:pPr>
            <a:r>
              <a:rPr lang="cs-CZ" altLang="cs-CZ" sz="2000" dirty="0" smtClean="0"/>
              <a:t>TV, PC, VHS</a:t>
            </a:r>
          </a:p>
          <a:p>
            <a:pPr marL="0" indent="0" eaLnBrk="1" hangingPunct="1">
              <a:lnSpc>
                <a:spcPct val="80000"/>
              </a:lnSpc>
              <a:buFont typeface="Wingdings" pitchFamily="2" charset="2"/>
              <a:buNone/>
              <a:defRPr/>
            </a:pPr>
            <a:r>
              <a:rPr lang="cs-CZ" altLang="cs-CZ" sz="2000" dirty="0" smtClean="0"/>
              <a:t>Žákovské pomůcky</a:t>
            </a:r>
          </a:p>
          <a:p>
            <a:pPr eaLnBrk="1" hangingPunct="1">
              <a:lnSpc>
                <a:spcPct val="80000"/>
              </a:lnSpc>
              <a:defRPr/>
            </a:pPr>
            <a:r>
              <a:rPr lang="cs-CZ" altLang="cs-CZ" sz="2000" dirty="0" smtClean="0"/>
              <a:t>žákovské experimentální a měřící soustavy</a:t>
            </a:r>
          </a:p>
          <a:p>
            <a:pPr eaLnBrk="1" hangingPunct="1">
              <a:lnSpc>
                <a:spcPct val="80000"/>
              </a:lnSpc>
              <a:defRPr/>
            </a:pPr>
            <a:r>
              <a:rPr lang="cs-CZ" altLang="cs-CZ" sz="2000" dirty="0" smtClean="0"/>
              <a:t>pomůcky na tělesnou výchovu</a:t>
            </a:r>
          </a:p>
          <a:p>
            <a:pPr eaLnBrk="1" hangingPunct="1">
              <a:lnSpc>
                <a:spcPct val="80000"/>
              </a:lnSpc>
              <a:defRPr/>
            </a:pPr>
            <a:r>
              <a:rPr lang="cs-CZ" altLang="cs-CZ" sz="2000" dirty="0" smtClean="0"/>
              <a:t>psací a rýsovací pomůcky, kalkulačky, pomůcky na výtvarnou výchovu, apod.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4000" b="1" smtClean="0">
                <a:solidFill>
                  <a:schemeClr val="tx1"/>
                </a:solidFill>
              </a:rPr>
              <a:t>Didaktické prostředky - pomůcky</a:t>
            </a:r>
          </a:p>
        </p:txBody>
      </p:sp>
      <p:sp>
        <p:nvSpPr>
          <p:cNvPr id="10243" name="Rectangle 3"/>
          <p:cNvSpPr>
            <a:spLocks noGrp="1" noChangeArrowheads="1"/>
          </p:cNvSpPr>
          <p:nvPr>
            <p:ph type="body" idx="1"/>
          </p:nvPr>
        </p:nvSpPr>
        <p:spPr>
          <a:xfrm>
            <a:off x="457200" y="1600200"/>
            <a:ext cx="7467600" cy="4873625"/>
          </a:xfrm>
        </p:spPr>
        <p:txBody>
          <a:bodyPr/>
          <a:lstStyle/>
          <a:p>
            <a:pPr marL="0" indent="0" eaLnBrk="1" hangingPunct="1">
              <a:lnSpc>
                <a:spcPct val="80000"/>
              </a:lnSpc>
              <a:buFont typeface="Wingdings" pitchFamily="2" charset="2"/>
              <a:buNone/>
              <a:defRPr/>
            </a:pPr>
            <a:r>
              <a:rPr lang="cs-CZ" altLang="cs-CZ" sz="2000" dirty="0" smtClean="0"/>
              <a:t>Textové pomůcky</a:t>
            </a:r>
          </a:p>
          <a:p>
            <a:pPr eaLnBrk="1" hangingPunct="1">
              <a:lnSpc>
                <a:spcPct val="80000"/>
              </a:lnSpc>
              <a:defRPr/>
            </a:pPr>
            <a:r>
              <a:rPr lang="cs-CZ" altLang="cs-CZ" sz="2000" dirty="0" smtClean="0"/>
              <a:t>učebnice</a:t>
            </a:r>
          </a:p>
          <a:p>
            <a:pPr eaLnBrk="1" hangingPunct="1">
              <a:lnSpc>
                <a:spcPct val="80000"/>
              </a:lnSpc>
              <a:defRPr/>
            </a:pPr>
            <a:r>
              <a:rPr lang="cs-CZ" altLang="cs-CZ" sz="2000" dirty="0" smtClean="0"/>
              <a:t>pracovní materiály (sbírky úloh, pracovní sešity, pracovní listy, návody k obsluze, tabulky, atlasy)</a:t>
            </a:r>
          </a:p>
          <a:p>
            <a:pPr eaLnBrk="1" hangingPunct="1">
              <a:lnSpc>
                <a:spcPct val="80000"/>
              </a:lnSpc>
              <a:defRPr/>
            </a:pPr>
            <a:r>
              <a:rPr lang="cs-CZ" altLang="cs-CZ" sz="2000" dirty="0" smtClean="0"/>
              <a:t>další literatura (encyklopedie, literatura faktu, odborné a populární časopisy, apod.)</a:t>
            </a:r>
          </a:p>
          <a:p>
            <a:pPr marL="0" indent="0" eaLnBrk="1" hangingPunct="1">
              <a:lnSpc>
                <a:spcPct val="80000"/>
              </a:lnSpc>
              <a:buFont typeface="Wingdings" pitchFamily="2" charset="2"/>
              <a:buNone/>
              <a:defRPr/>
            </a:pPr>
            <a:r>
              <a:rPr lang="cs-CZ" altLang="cs-CZ" sz="2000" dirty="0" smtClean="0"/>
              <a:t>Naučné a výukové filmy</a:t>
            </a:r>
          </a:p>
          <a:p>
            <a:pPr eaLnBrk="1" hangingPunct="1">
              <a:lnSpc>
                <a:spcPct val="80000"/>
              </a:lnSpc>
              <a:defRPr/>
            </a:pPr>
            <a:r>
              <a:rPr lang="cs-CZ" altLang="cs-CZ" sz="2000" dirty="0" smtClean="0"/>
              <a:t>TV, PC, VHS</a:t>
            </a:r>
          </a:p>
          <a:p>
            <a:pPr marL="0" indent="0" eaLnBrk="1" hangingPunct="1">
              <a:lnSpc>
                <a:spcPct val="80000"/>
              </a:lnSpc>
              <a:buFont typeface="Wingdings" pitchFamily="2" charset="2"/>
              <a:buNone/>
              <a:defRPr/>
            </a:pPr>
            <a:r>
              <a:rPr lang="cs-CZ" altLang="cs-CZ" sz="2000" dirty="0" smtClean="0"/>
              <a:t>Žákovské pomůcky</a:t>
            </a:r>
          </a:p>
          <a:p>
            <a:pPr eaLnBrk="1" hangingPunct="1">
              <a:lnSpc>
                <a:spcPct val="80000"/>
              </a:lnSpc>
              <a:defRPr/>
            </a:pPr>
            <a:r>
              <a:rPr lang="cs-CZ" altLang="cs-CZ" sz="2000" dirty="0" smtClean="0"/>
              <a:t>žákovské experimentální a měřící soustavy</a:t>
            </a:r>
          </a:p>
          <a:p>
            <a:pPr eaLnBrk="1" hangingPunct="1">
              <a:lnSpc>
                <a:spcPct val="80000"/>
              </a:lnSpc>
              <a:defRPr/>
            </a:pPr>
            <a:r>
              <a:rPr lang="cs-CZ" altLang="cs-CZ" sz="2000" dirty="0" smtClean="0"/>
              <a:t>pomůcky na tělesnou výchovu</a:t>
            </a:r>
          </a:p>
          <a:p>
            <a:pPr eaLnBrk="1" hangingPunct="1">
              <a:lnSpc>
                <a:spcPct val="80000"/>
              </a:lnSpc>
              <a:defRPr/>
            </a:pPr>
            <a:r>
              <a:rPr lang="cs-CZ" altLang="cs-CZ" sz="2000" dirty="0" smtClean="0"/>
              <a:t>psací a rýsovací pomůcky, kalkulačky, pomůcky na výtvarnou výchovu, apod.</a:t>
            </a:r>
          </a:p>
          <a:p>
            <a:pPr eaLnBrk="1" hangingPunct="1">
              <a:lnSpc>
                <a:spcPct val="80000"/>
              </a:lnSpc>
              <a:defRPr/>
            </a:pPr>
            <a:r>
              <a:rPr lang="cs-CZ" altLang="cs-CZ" sz="2000" dirty="0" smtClean="0"/>
              <a:t>pomůcky vyrobené žáky (např. postery, prezentace, přístroje – např. elektromotor)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374787" name="Rectangle 3"/>
          <p:cNvSpPr>
            <a:spLocks noGrp="1" noChangeArrowheads="1"/>
          </p:cNvSpPr>
          <p:nvPr>
            <p:ph type="body" idx="4294967295"/>
          </p:nvPr>
        </p:nvSpPr>
        <p:spPr/>
        <p:txBody>
          <a:bodyPr/>
          <a:lstStyle/>
          <a:p>
            <a:pPr eaLnBrk="1" hangingPunct="1">
              <a:buFont typeface="Courier New" pitchFamily="49" charset="0"/>
              <a:buChar char="o"/>
            </a:pPr>
            <a:r>
              <a:rPr lang="cs-CZ" altLang="cs-CZ" smtClean="0"/>
              <a:t>Placená příprava</a:t>
            </a:r>
          </a:p>
          <a:p>
            <a:pPr eaLnBrk="1" hangingPunct="1">
              <a:buFont typeface="Courier New" pitchFamily="49" charset="0"/>
              <a:buChar char="o"/>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375811" name="Rectangle 3"/>
          <p:cNvSpPr>
            <a:spLocks noGrp="1" noChangeArrowheads="1"/>
          </p:cNvSpPr>
          <p:nvPr>
            <p:ph type="body" idx="4294967295"/>
          </p:nvPr>
        </p:nvSpPr>
        <p:spPr/>
        <p:txBody>
          <a:bodyPr/>
          <a:lstStyle/>
          <a:p>
            <a:pPr eaLnBrk="1" hangingPunct="1">
              <a:buFont typeface="Courier New" pitchFamily="49" charset="0"/>
              <a:buChar char="o"/>
            </a:pPr>
            <a:r>
              <a:rPr lang="cs-CZ" altLang="cs-CZ" smtClean="0"/>
              <a:t>Placená příprava</a:t>
            </a:r>
          </a:p>
          <a:p>
            <a:pPr eaLnBrk="1" hangingPunct="1">
              <a:buFont typeface="Courier New" pitchFamily="49" charset="0"/>
              <a:buChar char="o"/>
            </a:pPr>
            <a:r>
              <a:rPr lang="cs-CZ" altLang="cs-CZ" smtClean="0"/>
              <a:t>Naprostá většina učitelů (alespoň v počátcích profesní dráhy) nenechává přípravu pouze na paměti</a:t>
            </a:r>
          </a:p>
          <a:p>
            <a:pPr eaLnBrk="1" hangingPunct="1">
              <a:buFont typeface="Courier New" pitchFamily="49" charset="0"/>
              <a:buChar char="o"/>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376835" name="Rectangle 3"/>
          <p:cNvSpPr>
            <a:spLocks noGrp="1" noChangeArrowheads="1"/>
          </p:cNvSpPr>
          <p:nvPr>
            <p:ph type="body" idx="4294967295"/>
          </p:nvPr>
        </p:nvSpPr>
        <p:spPr/>
        <p:txBody>
          <a:bodyPr/>
          <a:lstStyle/>
          <a:p>
            <a:pPr eaLnBrk="1" hangingPunct="1">
              <a:buFont typeface="Courier New" pitchFamily="49" charset="0"/>
              <a:buChar char="o"/>
            </a:pPr>
            <a:r>
              <a:rPr lang="cs-CZ" altLang="cs-CZ" smtClean="0"/>
              <a:t>Placená příprava</a:t>
            </a:r>
          </a:p>
          <a:p>
            <a:pPr eaLnBrk="1" hangingPunct="1">
              <a:buFont typeface="Courier New" pitchFamily="49" charset="0"/>
              <a:buChar char="o"/>
            </a:pPr>
            <a:r>
              <a:rPr lang="cs-CZ" altLang="cs-CZ" smtClean="0"/>
              <a:t>Naprostá většina učitelů (alespoň v počátcích profesní dráhy) nenechává přípravu pouze na paměti</a:t>
            </a:r>
          </a:p>
          <a:p>
            <a:pPr eaLnBrk="1" hangingPunct="1">
              <a:buFont typeface="Courier New" pitchFamily="49" charset="0"/>
              <a:buChar char="o"/>
            </a:pPr>
            <a:r>
              <a:rPr lang="cs-CZ" altLang="cs-CZ" smtClean="0"/>
              <a:t>Nikde není předepsaná forma přípravy</a:t>
            </a:r>
          </a:p>
          <a:p>
            <a:pPr eaLnBrk="1" hangingPunct="1">
              <a:buFont typeface="Courier New" pitchFamily="49" charset="0"/>
              <a:buChar char="o"/>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0387"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u="sng" dirty="0" smtClean="0"/>
              <a:t>Typy příprav na vyučování (podle Kalhous, Obst 2009)</a:t>
            </a:r>
          </a:p>
          <a:p>
            <a:pPr eaLnBrk="1" hangingPunct="1">
              <a:buFont typeface="Courier New" pitchFamily="49" charset="0"/>
              <a:buChar char="o"/>
              <a:defRPr/>
            </a:pPr>
            <a:r>
              <a:rPr lang="cs-CZ" altLang="cs-CZ" dirty="0" smtClean="0"/>
              <a:t>první typ: blesková příprava (Co?, Jak?; Obsah, Neformulují se cíle – předpokládá se, že jsou v učebnici – příprava podle učebnice)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0387"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u="sng" dirty="0" smtClean="0"/>
              <a:t>Typy příprav na vyučování (podle Kalhous, Obst 2009)</a:t>
            </a:r>
          </a:p>
          <a:p>
            <a:pPr eaLnBrk="1" hangingPunct="1">
              <a:buFont typeface="Courier New" pitchFamily="49" charset="0"/>
              <a:buChar char="o"/>
              <a:defRPr/>
            </a:pPr>
            <a:r>
              <a:rPr lang="cs-CZ" altLang="cs-CZ" dirty="0" smtClean="0"/>
              <a:t>první typ: blesková příprava (Co?, Jak?; Obsah, Neformulují se cíle – předpokládá se, že jsou v učebnici – příprava podle učebnice)</a:t>
            </a:r>
          </a:p>
          <a:p>
            <a:pPr eaLnBrk="1" hangingPunct="1">
              <a:buFont typeface="Courier New" pitchFamily="49" charset="0"/>
              <a:buChar char="o"/>
              <a:defRPr/>
            </a:pPr>
            <a:r>
              <a:rPr lang="cs-CZ" altLang="cs-CZ" dirty="0" smtClean="0"/>
              <a:t>druhý typ: Co už bylo? Čeho chci dosáhnout? Jak a čím toho dosáhnout? Jaké bude mít tato hodina důsledky?</a:t>
            </a:r>
          </a:p>
          <a:p>
            <a:pPr eaLnBrk="1" hangingPunct="1">
              <a:buFont typeface="Courier New" pitchFamily="49" charset="0"/>
              <a:buChar char="o"/>
              <a:defRPr/>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1411"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dirty="0" smtClean="0"/>
              <a:t>třetí typ (nejnáročnější):</a:t>
            </a:r>
          </a:p>
          <a:p>
            <a:pPr eaLnBrk="1" hangingPunct="1">
              <a:buFont typeface="Courier New" pitchFamily="49" charset="0"/>
              <a:buChar char="o"/>
              <a:defRPr/>
            </a:pPr>
            <a:r>
              <a:rPr lang="cs-CZ" altLang="cs-CZ" dirty="0" smtClean="0"/>
              <a:t>cíle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49155"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Psychodidaktika je poměrně mladá interdisciplinární teorie, která integruje a uvádí ve vztah výsledky z obecné didaktiky, </a:t>
            </a:r>
            <a:r>
              <a:rPr lang="cs-CZ" altLang="cs-CZ" sz="2800" dirty="0" smtClean="0">
                <a:solidFill>
                  <a:schemeClr val="accent3">
                    <a:lumMod val="75000"/>
                  </a:schemeClr>
                </a:solidFill>
              </a:rPr>
              <a:t>kognitivní psychologie</a:t>
            </a:r>
            <a:r>
              <a:rPr lang="cs-CZ" altLang="cs-CZ" sz="2800" dirty="0" smtClean="0"/>
              <a:t>, psychologie učení, aj.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1411"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dirty="0" smtClean="0"/>
              <a:t>třetí typ (nejnáročnější):</a:t>
            </a:r>
          </a:p>
          <a:p>
            <a:pPr eaLnBrk="1" hangingPunct="1">
              <a:buFont typeface="Courier New" pitchFamily="49" charset="0"/>
              <a:buChar char="o"/>
              <a:defRPr/>
            </a:pPr>
            <a:r>
              <a:rPr lang="cs-CZ" altLang="cs-CZ" dirty="0" smtClean="0"/>
              <a:t>cíle</a:t>
            </a:r>
          </a:p>
          <a:p>
            <a:pPr eaLnBrk="1" hangingPunct="1">
              <a:buFont typeface="Courier New" pitchFamily="49" charset="0"/>
              <a:buChar char="o"/>
              <a:defRPr/>
            </a:pPr>
            <a:r>
              <a:rPr lang="cs-CZ" altLang="cs-CZ" dirty="0" smtClean="0"/>
              <a:t>prostředky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1411"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dirty="0" smtClean="0"/>
              <a:t>třetí typ (nejnáročnější):</a:t>
            </a:r>
          </a:p>
          <a:p>
            <a:pPr eaLnBrk="1" hangingPunct="1">
              <a:buFont typeface="Courier New" pitchFamily="49" charset="0"/>
              <a:buChar char="o"/>
              <a:defRPr/>
            </a:pPr>
            <a:r>
              <a:rPr lang="cs-CZ" altLang="cs-CZ" dirty="0" smtClean="0"/>
              <a:t>cíle</a:t>
            </a:r>
          </a:p>
          <a:p>
            <a:pPr eaLnBrk="1" hangingPunct="1">
              <a:buFont typeface="Courier New" pitchFamily="49" charset="0"/>
              <a:buChar char="o"/>
              <a:defRPr/>
            </a:pPr>
            <a:r>
              <a:rPr lang="cs-CZ" altLang="cs-CZ" dirty="0" smtClean="0"/>
              <a:t>prostředky</a:t>
            </a:r>
          </a:p>
          <a:p>
            <a:pPr eaLnBrk="1" hangingPunct="1">
              <a:buFont typeface="Courier New" pitchFamily="49" charset="0"/>
              <a:buChar char="o"/>
              <a:defRPr/>
            </a:pPr>
            <a:r>
              <a:rPr lang="cs-CZ" altLang="cs-CZ" dirty="0" smtClean="0"/>
              <a:t>zvláštní didaktická hlediska (</a:t>
            </a:r>
            <a:r>
              <a:rPr lang="cs-CZ" altLang="cs-CZ" dirty="0" err="1" smtClean="0"/>
              <a:t>prekoncepty</a:t>
            </a:r>
            <a:r>
              <a:rPr lang="cs-CZ" altLang="cs-CZ" dirty="0" smtClean="0"/>
              <a:t>, </a:t>
            </a:r>
            <a:r>
              <a:rPr lang="cs-CZ" altLang="cs-CZ" dirty="0" err="1" smtClean="0"/>
              <a:t>ind</a:t>
            </a:r>
            <a:r>
              <a:rPr lang="cs-CZ" altLang="cs-CZ" dirty="0" smtClean="0"/>
              <a:t>.,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1411"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dirty="0" smtClean="0"/>
              <a:t>třetí typ (nejnáročnější):</a:t>
            </a:r>
          </a:p>
          <a:p>
            <a:pPr eaLnBrk="1" hangingPunct="1">
              <a:buFont typeface="Courier New" pitchFamily="49" charset="0"/>
              <a:buChar char="o"/>
              <a:defRPr/>
            </a:pPr>
            <a:r>
              <a:rPr lang="cs-CZ" altLang="cs-CZ" dirty="0" smtClean="0"/>
              <a:t>cíle</a:t>
            </a:r>
          </a:p>
          <a:p>
            <a:pPr eaLnBrk="1" hangingPunct="1">
              <a:buFont typeface="Courier New" pitchFamily="49" charset="0"/>
              <a:buChar char="o"/>
              <a:defRPr/>
            </a:pPr>
            <a:r>
              <a:rPr lang="cs-CZ" altLang="cs-CZ" dirty="0" smtClean="0"/>
              <a:t>prostředky</a:t>
            </a:r>
          </a:p>
          <a:p>
            <a:pPr eaLnBrk="1" hangingPunct="1">
              <a:buFont typeface="Courier New" pitchFamily="49" charset="0"/>
              <a:buChar char="o"/>
              <a:defRPr/>
            </a:pPr>
            <a:r>
              <a:rPr lang="cs-CZ" altLang="cs-CZ" dirty="0" smtClean="0"/>
              <a:t>zvláštní didaktická hlediska (</a:t>
            </a:r>
            <a:r>
              <a:rPr lang="cs-CZ" altLang="cs-CZ" dirty="0" err="1" smtClean="0"/>
              <a:t>prekoncepty</a:t>
            </a:r>
            <a:r>
              <a:rPr lang="cs-CZ" altLang="cs-CZ" dirty="0" smtClean="0"/>
              <a:t>, </a:t>
            </a:r>
            <a:r>
              <a:rPr lang="cs-CZ" altLang="cs-CZ" dirty="0" err="1" smtClean="0"/>
              <a:t>ind</a:t>
            </a:r>
            <a:r>
              <a:rPr lang="cs-CZ" altLang="cs-CZ" dirty="0" smtClean="0"/>
              <a:t>., aj.)</a:t>
            </a:r>
          </a:p>
          <a:p>
            <a:pPr eaLnBrk="1" hangingPunct="1">
              <a:buFont typeface="Courier New" pitchFamily="49" charset="0"/>
              <a:buChar char="o"/>
              <a:defRPr/>
            </a:pPr>
            <a:r>
              <a:rPr lang="cs-CZ" altLang="cs-CZ" dirty="0" smtClean="0"/>
              <a:t>výchovné využití vyučování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1411"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dirty="0" smtClean="0"/>
              <a:t>třetí typ (nejnáročnější):</a:t>
            </a:r>
          </a:p>
          <a:p>
            <a:pPr eaLnBrk="1" hangingPunct="1">
              <a:buFont typeface="Courier New" pitchFamily="49" charset="0"/>
              <a:buChar char="o"/>
              <a:defRPr/>
            </a:pPr>
            <a:r>
              <a:rPr lang="cs-CZ" altLang="cs-CZ" dirty="0" smtClean="0"/>
              <a:t>cíle</a:t>
            </a:r>
          </a:p>
          <a:p>
            <a:pPr eaLnBrk="1" hangingPunct="1">
              <a:buFont typeface="Courier New" pitchFamily="49" charset="0"/>
              <a:buChar char="o"/>
              <a:defRPr/>
            </a:pPr>
            <a:r>
              <a:rPr lang="cs-CZ" altLang="cs-CZ" dirty="0" smtClean="0"/>
              <a:t>prostředky</a:t>
            </a:r>
          </a:p>
          <a:p>
            <a:pPr eaLnBrk="1" hangingPunct="1">
              <a:buFont typeface="Courier New" pitchFamily="49" charset="0"/>
              <a:buChar char="o"/>
              <a:defRPr/>
            </a:pPr>
            <a:r>
              <a:rPr lang="cs-CZ" altLang="cs-CZ" dirty="0" smtClean="0"/>
              <a:t>zvláštní didaktická hlediska (</a:t>
            </a:r>
            <a:r>
              <a:rPr lang="cs-CZ" altLang="cs-CZ" dirty="0" err="1" smtClean="0"/>
              <a:t>prekoncepty</a:t>
            </a:r>
            <a:r>
              <a:rPr lang="cs-CZ" altLang="cs-CZ" dirty="0" smtClean="0"/>
              <a:t>, </a:t>
            </a:r>
            <a:r>
              <a:rPr lang="cs-CZ" altLang="cs-CZ" dirty="0" err="1" smtClean="0"/>
              <a:t>ind</a:t>
            </a:r>
            <a:r>
              <a:rPr lang="cs-CZ" altLang="cs-CZ" dirty="0" smtClean="0"/>
              <a:t>., aj.)</a:t>
            </a:r>
          </a:p>
          <a:p>
            <a:pPr eaLnBrk="1" hangingPunct="1">
              <a:buFont typeface="Courier New" pitchFamily="49" charset="0"/>
              <a:buChar char="o"/>
              <a:defRPr/>
            </a:pPr>
            <a:r>
              <a:rPr lang="cs-CZ" altLang="cs-CZ" dirty="0" smtClean="0"/>
              <a:t>výchovné využití vyučování</a:t>
            </a:r>
          </a:p>
          <a:p>
            <a:pPr eaLnBrk="1" hangingPunct="1">
              <a:buFont typeface="Courier New" pitchFamily="49" charset="0"/>
              <a:buChar char="o"/>
              <a:defRPr/>
            </a:pPr>
            <a:r>
              <a:rPr lang="cs-CZ" altLang="cs-CZ" dirty="0" smtClean="0"/>
              <a:t>organizace podmínek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Příprava na vyučování</a:t>
            </a:r>
          </a:p>
        </p:txBody>
      </p:sp>
      <p:sp>
        <p:nvSpPr>
          <p:cNvPr id="401411" name="Rectangle 3"/>
          <p:cNvSpPr>
            <a:spLocks noGrp="1" noChangeArrowheads="1"/>
          </p:cNvSpPr>
          <p:nvPr>
            <p:ph type="body" idx="4294967295"/>
          </p:nvPr>
        </p:nvSpPr>
        <p:spPr/>
        <p:txBody>
          <a:bodyPr/>
          <a:lstStyle/>
          <a:p>
            <a:pPr marL="0" indent="0" eaLnBrk="1" hangingPunct="1">
              <a:buFont typeface="Wingdings" pitchFamily="2" charset="2"/>
              <a:buNone/>
              <a:defRPr/>
            </a:pPr>
            <a:r>
              <a:rPr lang="cs-CZ" altLang="cs-CZ" dirty="0" smtClean="0"/>
              <a:t>třetí typ (nejnáročnější):</a:t>
            </a:r>
          </a:p>
          <a:p>
            <a:pPr eaLnBrk="1" hangingPunct="1">
              <a:buFont typeface="Courier New" pitchFamily="49" charset="0"/>
              <a:buChar char="o"/>
              <a:defRPr/>
            </a:pPr>
            <a:r>
              <a:rPr lang="cs-CZ" altLang="cs-CZ" dirty="0" smtClean="0"/>
              <a:t>cíle</a:t>
            </a:r>
          </a:p>
          <a:p>
            <a:pPr eaLnBrk="1" hangingPunct="1">
              <a:buFont typeface="Courier New" pitchFamily="49" charset="0"/>
              <a:buChar char="o"/>
              <a:defRPr/>
            </a:pPr>
            <a:r>
              <a:rPr lang="cs-CZ" altLang="cs-CZ" dirty="0" smtClean="0"/>
              <a:t>prostředky</a:t>
            </a:r>
          </a:p>
          <a:p>
            <a:pPr eaLnBrk="1" hangingPunct="1">
              <a:buFont typeface="Courier New" pitchFamily="49" charset="0"/>
              <a:buChar char="o"/>
              <a:defRPr/>
            </a:pPr>
            <a:r>
              <a:rPr lang="cs-CZ" altLang="cs-CZ" dirty="0" smtClean="0"/>
              <a:t>zvláštní didaktická hlediska (</a:t>
            </a:r>
            <a:r>
              <a:rPr lang="cs-CZ" altLang="cs-CZ" dirty="0" err="1" smtClean="0"/>
              <a:t>prekoncepty</a:t>
            </a:r>
            <a:r>
              <a:rPr lang="cs-CZ" altLang="cs-CZ" dirty="0" smtClean="0"/>
              <a:t>, </a:t>
            </a:r>
            <a:r>
              <a:rPr lang="cs-CZ" altLang="cs-CZ" dirty="0" err="1" smtClean="0"/>
              <a:t>ind</a:t>
            </a:r>
            <a:r>
              <a:rPr lang="cs-CZ" altLang="cs-CZ" dirty="0" smtClean="0"/>
              <a:t>., aj.)</a:t>
            </a:r>
          </a:p>
          <a:p>
            <a:pPr eaLnBrk="1" hangingPunct="1">
              <a:buFont typeface="Courier New" pitchFamily="49" charset="0"/>
              <a:buChar char="o"/>
              <a:defRPr/>
            </a:pPr>
            <a:r>
              <a:rPr lang="cs-CZ" altLang="cs-CZ" dirty="0" smtClean="0"/>
              <a:t>výchovné využití vyučování</a:t>
            </a:r>
          </a:p>
          <a:p>
            <a:pPr eaLnBrk="1" hangingPunct="1">
              <a:buFont typeface="Courier New" pitchFamily="49" charset="0"/>
              <a:buChar char="o"/>
              <a:defRPr/>
            </a:pPr>
            <a:r>
              <a:rPr lang="cs-CZ" altLang="cs-CZ" dirty="0" smtClean="0"/>
              <a:t>organizace podmínek výuky</a:t>
            </a:r>
          </a:p>
          <a:p>
            <a:pPr eaLnBrk="1" hangingPunct="1">
              <a:buFont typeface="Courier New" pitchFamily="49" charset="0"/>
              <a:buChar char="o"/>
              <a:defRPr/>
            </a:pPr>
            <a:r>
              <a:rPr lang="cs-CZ" altLang="cs-CZ" dirty="0" smtClean="0"/>
              <a:t>časový projekt výuky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Příprava prezentace</a:t>
            </a:r>
          </a:p>
        </p:txBody>
      </p:sp>
      <p:sp>
        <p:nvSpPr>
          <p:cNvPr id="389123" name="Rectangle 3"/>
          <p:cNvSpPr>
            <a:spLocks noGrp="1" noChangeArrowheads="1"/>
          </p:cNvSpPr>
          <p:nvPr>
            <p:ph type="body" idx="4294967295"/>
          </p:nvPr>
        </p:nvSpPr>
        <p:spPr/>
        <p:txBody>
          <a:bodyPr/>
          <a:lstStyle/>
          <a:p>
            <a:pPr eaLnBrk="1" hangingPunct="1"/>
            <a:r>
              <a:rPr lang="cs-CZ" altLang="cs-CZ" smtClean="0"/>
              <a:t>Raport-úvod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Příprava prezentace</a:t>
            </a:r>
          </a:p>
        </p:txBody>
      </p:sp>
      <p:sp>
        <p:nvSpPr>
          <p:cNvPr id="390147" name="Rectangle 3"/>
          <p:cNvSpPr>
            <a:spLocks noGrp="1" noChangeArrowheads="1"/>
          </p:cNvSpPr>
          <p:nvPr>
            <p:ph type="body" idx="4294967295"/>
          </p:nvPr>
        </p:nvSpPr>
        <p:spPr/>
        <p:txBody>
          <a:bodyPr/>
          <a:lstStyle/>
          <a:p>
            <a:pPr eaLnBrk="1" hangingPunct="1"/>
            <a:r>
              <a:rPr lang="cs-CZ" altLang="cs-CZ" smtClean="0"/>
              <a:t>Raport-úvod</a:t>
            </a:r>
          </a:p>
          <a:p>
            <a:pPr eaLnBrk="1" hangingPunct="1"/>
            <a:r>
              <a:rPr lang="cs-CZ" altLang="cs-CZ" smtClean="0"/>
              <a:t>Osnova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Příprava prezentace</a:t>
            </a:r>
          </a:p>
        </p:txBody>
      </p:sp>
      <p:sp>
        <p:nvSpPr>
          <p:cNvPr id="391171" name="Rectangle 3"/>
          <p:cNvSpPr>
            <a:spLocks noGrp="1" noChangeArrowheads="1"/>
          </p:cNvSpPr>
          <p:nvPr>
            <p:ph type="body" idx="4294967295"/>
          </p:nvPr>
        </p:nvSpPr>
        <p:spPr/>
        <p:txBody>
          <a:bodyPr/>
          <a:lstStyle/>
          <a:p>
            <a:pPr eaLnBrk="1" hangingPunct="1"/>
            <a:r>
              <a:rPr lang="cs-CZ" altLang="cs-CZ" smtClean="0"/>
              <a:t>Raport-úvod</a:t>
            </a:r>
          </a:p>
          <a:p>
            <a:pPr eaLnBrk="1" hangingPunct="1"/>
            <a:r>
              <a:rPr lang="cs-CZ" altLang="cs-CZ" smtClean="0"/>
              <a:t>Osnova</a:t>
            </a:r>
          </a:p>
          <a:p>
            <a:pPr eaLnBrk="1" hangingPunct="1"/>
            <a:r>
              <a:rPr lang="cs-CZ" altLang="cs-CZ" smtClean="0"/>
              <a:t>Jen body – text umíme nazpaměť</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Příprava prezentace</a:t>
            </a:r>
          </a:p>
        </p:txBody>
      </p:sp>
      <p:sp>
        <p:nvSpPr>
          <p:cNvPr id="392195" name="Rectangle 3"/>
          <p:cNvSpPr>
            <a:spLocks noGrp="1" noChangeArrowheads="1"/>
          </p:cNvSpPr>
          <p:nvPr>
            <p:ph type="body" idx="4294967295"/>
          </p:nvPr>
        </p:nvSpPr>
        <p:spPr/>
        <p:txBody>
          <a:bodyPr/>
          <a:lstStyle/>
          <a:p>
            <a:pPr eaLnBrk="1" hangingPunct="1"/>
            <a:r>
              <a:rPr lang="cs-CZ" altLang="cs-CZ" smtClean="0"/>
              <a:t>Raport-úvod</a:t>
            </a:r>
          </a:p>
          <a:p>
            <a:pPr eaLnBrk="1" hangingPunct="1"/>
            <a:r>
              <a:rPr lang="cs-CZ" altLang="cs-CZ" smtClean="0"/>
              <a:t>Osnova</a:t>
            </a:r>
          </a:p>
          <a:p>
            <a:pPr eaLnBrk="1" hangingPunct="1"/>
            <a:r>
              <a:rPr lang="cs-CZ" altLang="cs-CZ" smtClean="0"/>
              <a:t>Jen body – text umíme nazpaměť</a:t>
            </a:r>
          </a:p>
          <a:p>
            <a:pPr eaLnBrk="1" hangingPunct="1"/>
            <a:r>
              <a:rPr lang="cs-CZ" altLang="cs-CZ" smtClean="0"/>
              <a:t>Využít všech možností názornosti (vedoucích k výukovému cíli)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Příprava prezentace</a:t>
            </a:r>
          </a:p>
        </p:txBody>
      </p:sp>
      <p:sp>
        <p:nvSpPr>
          <p:cNvPr id="393219" name="Rectangle 3"/>
          <p:cNvSpPr>
            <a:spLocks noGrp="1" noChangeArrowheads="1"/>
          </p:cNvSpPr>
          <p:nvPr>
            <p:ph type="body" idx="4294967295"/>
          </p:nvPr>
        </p:nvSpPr>
        <p:spPr/>
        <p:txBody>
          <a:bodyPr/>
          <a:lstStyle/>
          <a:p>
            <a:pPr eaLnBrk="1" hangingPunct="1"/>
            <a:r>
              <a:rPr lang="cs-CZ" altLang="cs-CZ" smtClean="0"/>
              <a:t>Raport-úvod</a:t>
            </a:r>
          </a:p>
          <a:p>
            <a:pPr eaLnBrk="1" hangingPunct="1"/>
            <a:r>
              <a:rPr lang="cs-CZ" altLang="cs-CZ" smtClean="0"/>
              <a:t>Osnova</a:t>
            </a:r>
          </a:p>
          <a:p>
            <a:pPr eaLnBrk="1" hangingPunct="1"/>
            <a:r>
              <a:rPr lang="cs-CZ" altLang="cs-CZ" smtClean="0"/>
              <a:t>Jen body – text umíme nazpaměť</a:t>
            </a:r>
          </a:p>
          <a:p>
            <a:pPr eaLnBrk="1" hangingPunct="1"/>
            <a:r>
              <a:rPr lang="cs-CZ" altLang="cs-CZ" smtClean="0"/>
              <a:t>Využít všech možností názornosti (vedoucích k výukovému cíli)</a:t>
            </a:r>
          </a:p>
          <a:p>
            <a:pPr eaLnBrk="1" hangingPunct="1"/>
            <a:r>
              <a:rPr lang="cs-CZ" altLang="cs-CZ" smtClean="0"/>
              <a:t>Zpětná vazba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49155"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Psychodidaktika je poměrně mladá interdisciplinární teorie, která integruje a uvádí ve vztah výsledky z obecné didaktiky, kognitivní psychologie, psychologie učení, aj. </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Jedná se o teorii, která se opírá o rozumnou představu, že didaktické procesy musí vycházet zejména z </a:t>
            </a:r>
            <a:r>
              <a:rPr lang="cs-CZ" altLang="cs-CZ" sz="2800" dirty="0" smtClean="0">
                <a:solidFill>
                  <a:schemeClr val="accent3">
                    <a:lumMod val="75000"/>
                  </a:schemeClr>
                </a:solidFill>
              </a:rPr>
              <a:t>psychologických determinant subjektů edukace</a:t>
            </a:r>
            <a:r>
              <a:rPr lang="cs-CZ" altLang="cs-CZ"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Příprava prezentace</a:t>
            </a:r>
          </a:p>
        </p:txBody>
      </p:sp>
      <p:sp>
        <p:nvSpPr>
          <p:cNvPr id="394243" name="Rectangle 3"/>
          <p:cNvSpPr>
            <a:spLocks noGrp="1" noChangeArrowheads="1"/>
          </p:cNvSpPr>
          <p:nvPr>
            <p:ph type="body" idx="4294967295"/>
          </p:nvPr>
        </p:nvSpPr>
        <p:spPr/>
        <p:txBody>
          <a:bodyPr/>
          <a:lstStyle/>
          <a:p>
            <a:pPr eaLnBrk="1" hangingPunct="1"/>
            <a:r>
              <a:rPr lang="cs-CZ" altLang="cs-CZ" smtClean="0"/>
              <a:t>Raport-úvod</a:t>
            </a:r>
          </a:p>
          <a:p>
            <a:pPr eaLnBrk="1" hangingPunct="1"/>
            <a:r>
              <a:rPr lang="cs-CZ" altLang="cs-CZ" smtClean="0"/>
              <a:t>Osnova</a:t>
            </a:r>
          </a:p>
          <a:p>
            <a:pPr eaLnBrk="1" hangingPunct="1"/>
            <a:r>
              <a:rPr lang="cs-CZ" altLang="cs-CZ" smtClean="0"/>
              <a:t>Jen body – text umíme nazpaměť</a:t>
            </a:r>
          </a:p>
          <a:p>
            <a:pPr eaLnBrk="1" hangingPunct="1"/>
            <a:r>
              <a:rPr lang="cs-CZ" altLang="cs-CZ" smtClean="0"/>
              <a:t>Využít všech možností názornosti (vedoucích k výukovému cíli)</a:t>
            </a:r>
          </a:p>
          <a:p>
            <a:pPr eaLnBrk="1" hangingPunct="1"/>
            <a:r>
              <a:rPr lang="cs-CZ" altLang="cs-CZ" smtClean="0"/>
              <a:t>Zpětná vazba</a:t>
            </a:r>
          </a:p>
          <a:p>
            <a:pPr eaLnBrk="1" hangingPunct="1"/>
            <a:r>
              <a:rPr lang="cs-CZ" altLang="cs-CZ" smtClean="0"/>
              <a:t>Závěr (shrnutí, opakování, procvičování)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Literatura</a:t>
            </a:r>
          </a:p>
        </p:txBody>
      </p:sp>
      <p:sp>
        <p:nvSpPr>
          <p:cNvPr id="395267" name="Rectangle 3"/>
          <p:cNvSpPr>
            <a:spLocks noGrp="1" noChangeArrowheads="1"/>
          </p:cNvSpPr>
          <p:nvPr>
            <p:ph type="body" idx="1"/>
          </p:nvPr>
        </p:nvSpPr>
        <p:spPr>
          <a:xfrm>
            <a:off x="457200" y="1600200"/>
            <a:ext cx="8229600" cy="4525963"/>
          </a:xfrm>
        </p:spPr>
        <p:txBody>
          <a:bodyPr/>
          <a:lstStyle/>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CHRÁSKA, M. </a:t>
            </a:r>
            <a:r>
              <a:rPr lang="cs-CZ" altLang="cs-CZ" i="1" smtClean="0"/>
              <a:t>Didaktické testy</a:t>
            </a:r>
            <a:r>
              <a:rPr lang="cs-CZ" altLang="cs-CZ" smtClean="0"/>
              <a:t>. Brno : Paido, 1999. ISBN 80-85931-68-0.</a:t>
            </a:r>
          </a:p>
          <a:p>
            <a:pPr marL="328613" indent="-328613" eaLnBrk="1" hangingPunct="1">
              <a:lnSpc>
                <a:spcPct val="90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KALHOUS, Z., OBST, O. a kol. </a:t>
            </a:r>
            <a:r>
              <a:rPr lang="cs-CZ" altLang="cs-CZ" i="1" smtClean="0"/>
              <a:t>Školní didaktika</a:t>
            </a:r>
            <a:r>
              <a:rPr lang="cs-CZ" altLang="cs-CZ" smtClean="0"/>
              <a:t>. Praha : Portál, 2002. ISBN 80-7178-253-X.</a:t>
            </a:r>
          </a:p>
          <a:p>
            <a:pPr marL="328613" indent="-328613" eaLnBrk="1" hangingPunct="1">
              <a:lnSpc>
                <a:spcPct val="90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PRŮCHA, J.; WALTEROVÁ, E.; MAREŠ, J. </a:t>
            </a:r>
            <a:r>
              <a:rPr lang="cs-CZ" altLang="cs-CZ" i="1" smtClean="0"/>
              <a:t>Pedagogický slovník</a:t>
            </a:r>
            <a:r>
              <a:rPr lang="cs-CZ" altLang="cs-CZ" smtClean="0"/>
              <a:t>. Praha : Portál, 2003.  ISBN 80-7178-772-8.</a:t>
            </a:r>
          </a:p>
          <a:p>
            <a:pPr marL="328613" indent="-328613" eaLnBrk="1" hangingPunct="1">
              <a:lnSpc>
                <a:spcPct val="90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SKALKOVÁ, J. </a:t>
            </a:r>
            <a:r>
              <a:rPr lang="cs-CZ" altLang="cs-CZ" i="1" smtClean="0"/>
              <a:t>Obecná didaktika</a:t>
            </a:r>
            <a:r>
              <a:rPr lang="cs-CZ" altLang="cs-CZ" smtClean="0"/>
              <a:t>. Praha : Grada, 2007. ISBN 978-80-247-1821-7.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53251"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Psychodidaktika je poměrně mladá interdisciplinární teorie, která integruje a uvádí ve vztah výsledky z obecné didaktiky, kognitivní psychologie, psychologie učení, aj. </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Jedná se o teorii, která se opírá o rozumnou představu, že didaktické procesy musí vycházet zejména z psychologických determinant subjektů edukace. </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Teorií se zabývali např. B. S. Bloom, N. F. Talizinová, u nás např. V. Kulič. (srv. Průcha, Walterová, Mareš 2003 s. 192, 142)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Psychodidaktika</a:t>
            </a:r>
          </a:p>
        </p:txBody>
      </p:sp>
      <p:sp>
        <p:nvSpPr>
          <p:cNvPr id="54275"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dirty="0" smtClean="0"/>
              <a:t>ŠKODA, D.; DOULÍK, P. </a:t>
            </a:r>
            <a:r>
              <a:rPr lang="cs-CZ" altLang="cs-CZ" sz="2800" i="1" dirty="0" smtClean="0"/>
              <a:t>Psychodidaktika</a:t>
            </a:r>
            <a:r>
              <a:rPr lang="cs-CZ" altLang="cs-CZ" sz="2800" dirty="0" smtClean="0"/>
              <a:t>. Praha: </a:t>
            </a:r>
            <a:r>
              <a:rPr lang="cs-CZ" altLang="cs-CZ" sz="2800" dirty="0" err="1" smtClean="0"/>
              <a:t>Grada</a:t>
            </a:r>
            <a:r>
              <a:rPr lang="cs-CZ" altLang="cs-CZ" sz="2800" dirty="0" smtClean="0"/>
              <a:t>, 2011. (dohledatelné na Google </a:t>
            </a:r>
            <a:r>
              <a:rPr lang="cs-CZ" altLang="cs-CZ" sz="2800" dirty="0" err="1" smtClean="0"/>
              <a:t>books</a:t>
            </a:r>
            <a:r>
              <a:rPr lang="cs-CZ" altLang="cs-CZ" sz="2800" dirty="0" smtClean="0"/>
              <a:t>)</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dirty="0" smtClean="0"/>
              <a:t>Motivace pro čtení knížky (citace: str. 7)</a:t>
            </a:r>
          </a:p>
        </p:txBody>
      </p:sp>
      <p:pic>
        <p:nvPicPr>
          <p:cNvPr id="5427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357563"/>
            <a:ext cx="8258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Psychodidaktika</a:t>
            </a:r>
          </a:p>
        </p:txBody>
      </p:sp>
      <p:sp>
        <p:nvSpPr>
          <p:cNvPr id="55299" name="Rectangle 3"/>
          <p:cNvSpPr>
            <a:spLocks noGrp="1" noChangeArrowheads="1"/>
          </p:cNvSpPr>
          <p:nvPr>
            <p:ph sz="quarter" idx="1"/>
          </p:nvPr>
        </p:nvSpPr>
        <p:spPr>
          <a:xfrm>
            <a:off x="457200" y="1600200"/>
            <a:ext cx="8229600" cy="514191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ŠKODA, D.; DOULÍK, P. </a:t>
            </a:r>
            <a:r>
              <a:rPr lang="cs-CZ" altLang="cs-CZ" sz="2000" i="1" smtClean="0"/>
              <a:t>Psychodidaktika</a:t>
            </a:r>
            <a:r>
              <a:rPr lang="cs-CZ" altLang="cs-CZ" sz="2000" smtClean="0"/>
              <a:t>. Praha : Granada, 2011. (dohledatelné na Google books)</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smtClean="0"/>
              <a:t>(citace: str. 47)</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smtClean="0"/>
          </a:p>
        </p:txBody>
      </p:sp>
      <p:pic>
        <p:nvPicPr>
          <p:cNvPr id="55300"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852738"/>
            <a:ext cx="637063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55299" name="Rectangle 3"/>
          <p:cNvSpPr>
            <a:spLocks noGrp="1" noChangeArrowheads="1"/>
          </p:cNvSpPr>
          <p:nvPr>
            <p:ph sz="quarter" idx="1"/>
          </p:nvPr>
        </p:nvSpPr>
        <p:spPr>
          <a:xfrm>
            <a:off x="457200" y="1600200"/>
            <a:ext cx="8229600" cy="514191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ŠKODA, D.; DOULÍK, P. </a:t>
            </a:r>
            <a:r>
              <a:rPr lang="cs-CZ" altLang="cs-CZ" sz="2000" i="1" dirty="0" smtClean="0"/>
              <a:t>Psychodidaktika</a:t>
            </a:r>
            <a:r>
              <a:rPr lang="cs-CZ" altLang="cs-CZ" sz="2000" dirty="0" smtClean="0"/>
              <a:t>. Praha : Granada, 2011. (dohledatelné na Google </a:t>
            </a:r>
            <a:r>
              <a:rPr lang="cs-CZ" altLang="cs-CZ" sz="2000" dirty="0" err="1" smtClean="0"/>
              <a:t>books</a:t>
            </a:r>
            <a:r>
              <a:rPr lang="cs-CZ" altLang="cs-CZ" sz="2000" dirty="0" smtClean="0"/>
              <a:t>)</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(citace: str. 48-51)</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u="sng" dirty="0" smtClean="0"/>
              <a:t>KLASIFIKACE UČEBNÍCH STYLŮ</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Nejjednodušší rozdělení: dominance pravé nebo levé mozkové hemisféry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endParaRPr lang="cs-CZ" altLang="cs-CZ" sz="2000" dirty="0" smtClean="0"/>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dirty="0" smtClean="0"/>
          </a:p>
        </p:txBody>
      </p:sp>
    </p:spTree>
    <p:extLst>
      <p:ext uri="{BB962C8B-B14F-4D97-AF65-F5344CB8AC3E}">
        <p14:creationId xmlns:p14="http://schemas.microsoft.com/office/powerpoint/2010/main" val="245235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55299" name="Rectangle 3"/>
          <p:cNvSpPr>
            <a:spLocks noGrp="1" noChangeArrowheads="1"/>
          </p:cNvSpPr>
          <p:nvPr>
            <p:ph sz="quarter" idx="1"/>
          </p:nvPr>
        </p:nvSpPr>
        <p:spPr>
          <a:xfrm>
            <a:off x="457200" y="1600200"/>
            <a:ext cx="8229600" cy="514191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ŠKODA, D.; DOULÍK, P. </a:t>
            </a:r>
            <a:r>
              <a:rPr lang="cs-CZ" altLang="cs-CZ" sz="2000" i="1" dirty="0" smtClean="0"/>
              <a:t>Psychodidaktika</a:t>
            </a:r>
            <a:r>
              <a:rPr lang="cs-CZ" altLang="cs-CZ" sz="2000" dirty="0" smtClean="0"/>
              <a:t>. Praha : Granada, 2011. (dohledatelné na Google </a:t>
            </a:r>
            <a:r>
              <a:rPr lang="cs-CZ" altLang="cs-CZ" sz="2000" dirty="0" err="1" smtClean="0"/>
              <a:t>books</a:t>
            </a:r>
            <a:r>
              <a:rPr lang="cs-CZ" altLang="cs-CZ" sz="2000" dirty="0" smtClean="0"/>
              <a:t>)</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(citace: str. 48-51)</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u="sng" dirty="0" smtClean="0"/>
              <a:t>KLASIFIKACE UČEBNÍCH STYLŮ</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Nejjednodušší rozdělení: dominance pravé nebo levé mozkové hemisféry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pravá: divergentní (umělecký) typ; intuice, spíš celek než detaily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levá: racionální typ; systém, logika, pořádek</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dirty="0" smtClean="0"/>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dirty="0" smtClean="0"/>
          </a:p>
        </p:txBody>
      </p:sp>
    </p:spTree>
    <p:extLst>
      <p:ext uri="{BB962C8B-B14F-4D97-AF65-F5344CB8AC3E}">
        <p14:creationId xmlns:p14="http://schemas.microsoft.com/office/powerpoint/2010/main" val="245235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55299" name="Rectangle 3"/>
          <p:cNvSpPr>
            <a:spLocks noGrp="1" noChangeArrowheads="1"/>
          </p:cNvSpPr>
          <p:nvPr>
            <p:ph sz="quarter" idx="1"/>
          </p:nvPr>
        </p:nvSpPr>
        <p:spPr>
          <a:xfrm>
            <a:off x="457200" y="1600200"/>
            <a:ext cx="8229600" cy="514191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ŠKODA, D.; DOULÍK, P. </a:t>
            </a:r>
            <a:r>
              <a:rPr lang="cs-CZ" altLang="cs-CZ" sz="2000" i="1" dirty="0" smtClean="0"/>
              <a:t>Psychodidaktika</a:t>
            </a:r>
            <a:r>
              <a:rPr lang="cs-CZ" altLang="cs-CZ" sz="2000" dirty="0" smtClean="0"/>
              <a:t>. Praha : Granada, 2011. (dohledatelné na Google </a:t>
            </a:r>
            <a:r>
              <a:rPr lang="cs-CZ" altLang="cs-CZ" sz="2000" dirty="0" err="1" smtClean="0"/>
              <a:t>books</a:t>
            </a:r>
            <a:r>
              <a:rPr lang="cs-CZ" altLang="cs-CZ" sz="2000" dirty="0" smtClean="0"/>
              <a:t>)</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(citace: str. 48-51)</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u="sng" dirty="0" smtClean="0"/>
              <a:t>KLASIFIKACE UČEBNÍCH STYLŮ</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Nejjednodušší rozdělení: dominance pravé nebo levé mozkové hemisféry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pravá: divergentní (umělecký) typ; intuice, spíš celek než detaily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levá: racionální typ; systém, logika, pořádek</a:t>
            </a:r>
          </a:p>
          <a:p>
            <a:pPr eaLnBrk="1" hangingPunct="1">
              <a:buClrTx/>
              <a:buFont typeface="Wingdings" panose="05000000000000000000"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Klasifikace podle preference smyslových podnětů</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endParaRPr lang="cs-CZ" altLang="cs-CZ" sz="2000" dirty="0" smtClean="0"/>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dirty="0" smtClean="0"/>
          </a:p>
        </p:txBody>
      </p:sp>
    </p:spTree>
    <p:extLst>
      <p:ext uri="{BB962C8B-B14F-4D97-AF65-F5344CB8AC3E}">
        <p14:creationId xmlns:p14="http://schemas.microsoft.com/office/powerpoint/2010/main" val="245235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Zkouška</a:t>
            </a:r>
          </a:p>
        </p:txBody>
      </p:sp>
      <p:sp>
        <p:nvSpPr>
          <p:cNvPr id="12291" name="Rectangle 3"/>
          <p:cNvSpPr>
            <a:spLocks noGrp="1" noChangeArrowheads="1"/>
          </p:cNvSpPr>
          <p:nvPr>
            <p:ph sz="quarter" idx="1"/>
          </p:nvPr>
        </p:nvSpPr>
        <p:spPr>
          <a:xfrm>
            <a:off x="457200" y="1600200"/>
            <a:ext cx="8229600" cy="1900238"/>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V průběhu semestru odevzdat seminární práci (do 29.4 2015)</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Test z pojmů z didaktiky</a:t>
            </a:r>
            <a:r>
              <a:rPr lang="cs-CZ" altLang="cs-CZ" sz="2000" smtClean="0"/>
              <a:t>	</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mtClean="0"/>
              <a:t>Ústní zkouška (rozbor testu a seminární práce)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Psychodidaktika</a:t>
            </a:r>
          </a:p>
        </p:txBody>
      </p:sp>
      <p:sp>
        <p:nvSpPr>
          <p:cNvPr id="55299" name="Rectangle 3"/>
          <p:cNvSpPr>
            <a:spLocks noGrp="1" noChangeArrowheads="1"/>
          </p:cNvSpPr>
          <p:nvPr>
            <p:ph sz="quarter" idx="1"/>
          </p:nvPr>
        </p:nvSpPr>
        <p:spPr>
          <a:xfrm>
            <a:off x="457200" y="1600200"/>
            <a:ext cx="8229600" cy="514191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ŠKODA, D.; DOULÍK, P. </a:t>
            </a:r>
            <a:r>
              <a:rPr lang="cs-CZ" altLang="cs-CZ" sz="2000" i="1" dirty="0" smtClean="0"/>
              <a:t>Psychodidaktika</a:t>
            </a:r>
            <a:r>
              <a:rPr lang="cs-CZ" altLang="cs-CZ" sz="2000" dirty="0" smtClean="0"/>
              <a:t>. Praha : Granada, 2011. (dohledatelné na Google </a:t>
            </a:r>
            <a:r>
              <a:rPr lang="cs-CZ" altLang="cs-CZ" sz="2000" dirty="0" err="1" smtClean="0"/>
              <a:t>books</a:t>
            </a:r>
            <a:r>
              <a:rPr lang="cs-CZ" altLang="cs-CZ" sz="2000" dirty="0" smtClean="0"/>
              <a:t>)</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(citace: str. 48-51)</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u="sng" dirty="0" smtClean="0"/>
              <a:t>KLASIFIKACE UČEBNÍCH STYLŮ</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Nejjednodušší rozdělení: dominance pravé nebo levé mozkové hemisféry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pravá: divergentní (umělecký) typ; intuice, spíš celek než detaily</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levá: racionální typ; systém, logika, pořádek</a:t>
            </a:r>
          </a:p>
          <a:p>
            <a:pPr eaLnBrk="1" hangingPunct="1">
              <a:buClrTx/>
              <a:buFont typeface="Wingdings" panose="05000000000000000000"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smtClean="0"/>
              <a:t>Klasifikace podle preference smyslových podnětů</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Vizuální typ</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Auditivní typ</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000" dirty="0"/>
              <a:t>	</a:t>
            </a:r>
            <a:r>
              <a:rPr lang="cs-CZ" altLang="cs-CZ" sz="2000" dirty="0" smtClean="0"/>
              <a:t>- Haptický typ</a:t>
            </a:r>
          </a:p>
          <a:p>
            <a:pPr marL="0" indent="0" eaLnBrk="1" hangingPunct="1">
              <a:buClr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000" dirty="0" smtClean="0"/>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z="2800" dirty="0" smtClean="0"/>
          </a:p>
        </p:txBody>
      </p:sp>
    </p:spTree>
    <p:extLst>
      <p:ext uri="{BB962C8B-B14F-4D97-AF65-F5344CB8AC3E}">
        <p14:creationId xmlns:p14="http://schemas.microsoft.com/office/powerpoint/2010/main" val="245235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56323"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Různé teorie osobnosti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57347"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Různé teorie osobnosti</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Behavioristická psychologie (kognitivní psychologie, psychologie učení)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Psychologie a vzdělávání</a:t>
            </a:r>
          </a:p>
        </p:txBody>
      </p:sp>
      <p:sp>
        <p:nvSpPr>
          <p:cNvPr id="58371" name="Rectangle 3"/>
          <p:cNvSpPr>
            <a:spLocks noGrp="1" noChangeArrowheads="1"/>
          </p:cNvSpPr>
          <p:nvPr>
            <p:ph sz="quarter"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Různé teorie osobnosti</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Behavioristická psychologie (kognitivní psychologie, psychologie učení)</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Vývojová psychologie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Edukace</a:t>
            </a:r>
          </a:p>
        </p:txBody>
      </p:sp>
      <p:sp>
        <p:nvSpPr>
          <p:cNvPr id="7171" name="Rectangle 3"/>
          <p:cNvSpPr>
            <a:spLocks noGrp="1" noChangeArrowheads="1"/>
          </p:cNvSpPr>
          <p:nvPr>
            <p:ph type="body"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t>Edukace – z latinského </a:t>
            </a:r>
            <a:r>
              <a:rPr lang="cs-CZ" altLang="cs-CZ" sz="2800" dirty="0" err="1" smtClean="0"/>
              <a:t>educatio</a:t>
            </a:r>
            <a:r>
              <a:rPr lang="cs-CZ" altLang="cs-CZ" sz="2800" dirty="0" smtClean="0"/>
              <a:t> (vychovávání)</a:t>
            </a:r>
          </a:p>
          <a:p>
            <a:pPr marL="0" indent="0" eaLnBrk="1" hangingPunct="1">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cs-CZ" altLang="cs-CZ"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Edukace</a:t>
            </a:r>
          </a:p>
        </p:txBody>
      </p:sp>
      <p:sp>
        <p:nvSpPr>
          <p:cNvPr id="60419" name="Rectangle 3"/>
          <p:cNvSpPr>
            <a:spLocks noGrp="1" noChangeArrowheads="1"/>
          </p:cNvSpPr>
          <p:nvPr>
            <p:ph type="body"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Edukace – z latinského educatio (vychovávání)</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	V češtině má pojem edukace stejný význam jako anglické education (popř. slovenské edukácia)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Edukace</a:t>
            </a:r>
          </a:p>
        </p:txBody>
      </p:sp>
      <p:sp>
        <p:nvSpPr>
          <p:cNvPr id="61443" name="Rectangle 3"/>
          <p:cNvSpPr>
            <a:spLocks noGrp="1" noChangeArrowheads="1"/>
          </p:cNvSpPr>
          <p:nvPr>
            <p:ph type="body"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Edukace – z latinského educatio (vychovávání)</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	V češtině má pojem edukace stejný význam jako anglické education (popř. slovenské edukácia)</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Edukace (edukační proces) označuje souhrnně pojem „výchova a vzdělávání“. Používání pojmu edukace je praktičtější neboť procesy výchova a vzdělávání se v reálných situacích prolínají.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smtClean="0">
                <a:solidFill>
                  <a:schemeClr val="tx1"/>
                </a:solidFill>
              </a:rPr>
              <a:t>Edukace</a:t>
            </a:r>
          </a:p>
        </p:txBody>
      </p:sp>
      <p:sp>
        <p:nvSpPr>
          <p:cNvPr id="62467" name="Rectangle 3"/>
          <p:cNvSpPr>
            <a:spLocks noGrp="1" noChangeArrowheads="1"/>
          </p:cNvSpPr>
          <p:nvPr>
            <p:ph type="body" idx="1"/>
          </p:nvPr>
        </p:nvSpPr>
        <p:spPr>
          <a:xfrm>
            <a:off x="457200" y="1600200"/>
            <a:ext cx="8229600" cy="4525963"/>
          </a:xfrm>
        </p:spPr>
        <p:txBody>
          <a:bodyPr/>
          <a:lstStyle/>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Edukace – z latinského educatio (vychovávání)</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	V češtině má pojem edukace stejný význam jako anglické education (popř. slovenské edukácia)</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Edukace (edukační proces) označuje souhrnně pojem „výchova a vzdělávání“. Používání pojmu edukace je praktičtější neboť procesy výchova a vzdělávání se v reálných situacích prolínají. </a:t>
            </a:r>
          </a:p>
          <a:p>
            <a:pPr eaLnBrk="1" hangingPunct="1">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Edukant a edukátor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VÝZNAM POJMU KURIKULUM</a:t>
            </a:r>
          </a:p>
        </p:txBody>
      </p:sp>
      <p:sp>
        <p:nvSpPr>
          <p:cNvPr id="63491"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pPr>
            <a:r>
              <a:rPr lang="cs-CZ" altLang="cs-CZ" sz="2800" smtClean="0"/>
              <a:t>1. vzdělávací program, projekt, plán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VÝZNAM POJMU KURIKULUM</a:t>
            </a:r>
          </a:p>
        </p:txBody>
      </p:sp>
      <p:sp>
        <p:nvSpPr>
          <p:cNvPr id="64515"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pPr>
            <a:r>
              <a:rPr lang="cs-CZ" altLang="cs-CZ" sz="2800" smtClean="0"/>
              <a:t>1. vzdělávací program, projekt, plán</a:t>
            </a:r>
          </a:p>
          <a:p>
            <a:pPr marL="0" indent="0" eaLnBrk="1" hangingPunct="1">
              <a:buClrTx/>
              <a:buFont typeface="Wingdings" pitchFamily="2" charset="2"/>
              <a:buNone/>
            </a:pPr>
            <a:r>
              <a:rPr lang="cs-CZ" altLang="cs-CZ" sz="2800" smtClean="0"/>
              <a:t>2. průběh studia a jeho obsah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Literatura</a:t>
            </a:r>
          </a:p>
        </p:txBody>
      </p:sp>
      <p:sp>
        <p:nvSpPr>
          <p:cNvPr id="4099" name="Rectangle 3"/>
          <p:cNvSpPr>
            <a:spLocks noGrp="1" noChangeArrowheads="1"/>
          </p:cNvSpPr>
          <p:nvPr>
            <p:ph sz="quarter" idx="1"/>
          </p:nvPr>
        </p:nvSpPr>
        <p:spPr>
          <a:xfrm>
            <a:off x="457200" y="1600200"/>
            <a:ext cx="8229600" cy="4525963"/>
          </a:xfrm>
        </p:spPr>
        <p:txBody>
          <a:bodyPr>
            <a:normAutofit lnSpcReduction="10000"/>
          </a:bodyPr>
          <a:lstStyle/>
          <a:p>
            <a:pPr marL="274320" indent="-274320" eaLnBrk="1" fontAlgn="auto" hangingPunct="1">
              <a:lnSpc>
                <a:spcPct val="87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GB" u="sng" dirty="0" err="1" smtClean="0"/>
              <a:t>Hlavní</a:t>
            </a:r>
            <a:r>
              <a:rPr lang="en-GB" u="sng" dirty="0" smtClean="0"/>
              <a:t> </a:t>
            </a:r>
            <a:r>
              <a:rPr lang="en-GB" u="sng" dirty="0" err="1" smtClean="0"/>
              <a:t>literární</a:t>
            </a:r>
            <a:r>
              <a:rPr lang="en-GB" u="sng" dirty="0" smtClean="0"/>
              <a:t> </a:t>
            </a:r>
            <a:r>
              <a:rPr lang="en-GB" u="sng" dirty="0" err="1" smtClean="0"/>
              <a:t>zdroj</a:t>
            </a:r>
            <a:r>
              <a:rPr lang="cs-CZ" u="sng" dirty="0" smtClean="0"/>
              <a:t>e</a:t>
            </a:r>
            <a:r>
              <a:rPr lang="en-GB" u="sng" dirty="0" smtClean="0"/>
              <a:t>:</a:t>
            </a:r>
            <a:endParaRPr lang="en-GB" dirty="0" smtClean="0"/>
          </a:p>
          <a:p>
            <a:pPr marL="274320" indent="-274320" eaLnBrk="1" fontAlgn="auto" hangingPunct="1">
              <a:lnSpc>
                <a:spcPct val="9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CHRÁSKA, M. </a:t>
            </a:r>
            <a:r>
              <a:rPr lang="cs-CZ" i="1" dirty="0" smtClean="0"/>
              <a:t>Didaktické testy</a:t>
            </a:r>
            <a:r>
              <a:rPr lang="cs-CZ" dirty="0" smtClean="0"/>
              <a:t>. Brno : </a:t>
            </a:r>
            <a:r>
              <a:rPr lang="cs-CZ" dirty="0" err="1" smtClean="0"/>
              <a:t>Paido</a:t>
            </a:r>
            <a:r>
              <a:rPr lang="cs-CZ" dirty="0" smtClean="0"/>
              <a:t>, 1999. ISBN 80-85931-68-0.</a:t>
            </a:r>
          </a:p>
          <a:p>
            <a:pPr marL="274320" indent="-274320" eaLnBrk="1" fontAlgn="auto" hangingPunct="1">
              <a:lnSpc>
                <a:spcPct val="9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solidFill>
                  <a:srgbClr val="C00000"/>
                </a:solidFill>
              </a:rPr>
              <a:t>KALHOUS, Z., OBST, O. a kol. </a:t>
            </a:r>
            <a:r>
              <a:rPr lang="cs-CZ" i="1" dirty="0" smtClean="0">
                <a:solidFill>
                  <a:srgbClr val="C00000"/>
                </a:solidFill>
              </a:rPr>
              <a:t>Školní didaktika</a:t>
            </a:r>
            <a:r>
              <a:rPr lang="cs-CZ" dirty="0" smtClean="0">
                <a:solidFill>
                  <a:srgbClr val="C00000"/>
                </a:solidFill>
              </a:rPr>
              <a:t>. Praha : Portál, 2002. ISBN 80-7178-253-X.</a:t>
            </a:r>
          </a:p>
          <a:p>
            <a:pPr marL="274320" indent="-274320" eaLnBrk="1" fontAlgn="auto" hangingPunct="1">
              <a:lnSpc>
                <a:spcPct val="9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PRŮCHA, J.; WALTEROVÁ, E.; MAREŠ, J. </a:t>
            </a:r>
            <a:r>
              <a:rPr lang="cs-CZ" i="1" dirty="0" smtClean="0"/>
              <a:t>Pedagogický slovník</a:t>
            </a:r>
            <a:r>
              <a:rPr lang="cs-CZ" dirty="0" smtClean="0"/>
              <a:t>. Praha : Portál, 2003.  ISBN 80-7178-772-8.</a:t>
            </a:r>
          </a:p>
          <a:p>
            <a:pPr marL="274320" indent="-274320" eaLnBrk="1" fontAlgn="auto" hangingPunct="1">
              <a:lnSpc>
                <a:spcPct val="9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solidFill>
                  <a:srgbClr val="C00000"/>
                </a:solidFill>
              </a:rPr>
              <a:t>SKALKOVÁ, J. </a:t>
            </a:r>
            <a:r>
              <a:rPr lang="cs-CZ" i="1" dirty="0" smtClean="0">
                <a:solidFill>
                  <a:srgbClr val="C00000"/>
                </a:solidFill>
              </a:rPr>
              <a:t>Obecná didaktika</a:t>
            </a:r>
            <a:r>
              <a:rPr lang="cs-CZ" dirty="0" smtClean="0">
                <a:solidFill>
                  <a:srgbClr val="C00000"/>
                </a:solidFill>
              </a:rPr>
              <a:t>. Praha : </a:t>
            </a:r>
            <a:r>
              <a:rPr lang="cs-CZ" dirty="0" err="1" smtClean="0">
                <a:solidFill>
                  <a:srgbClr val="C00000"/>
                </a:solidFill>
              </a:rPr>
              <a:t>Grada</a:t>
            </a:r>
            <a:r>
              <a:rPr lang="cs-CZ" dirty="0" smtClean="0">
                <a:solidFill>
                  <a:srgbClr val="C00000"/>
                </a:solidFill>
              </a:rPr>
              <a:t>, 2007. ISBN 978-80-247-1821-7.</a:t>
            </a:r>
          </a:p>
          <a:p>
            <a:pPr marL="274320" indent="-274320" eaLnBrk="1" fontAlgn="auto" hangingPunct="1">
              <a:lnSpc>
                <a:spcPct val="9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t>HALIŠKA, J. – elektronická skripta (v Učebních materiálech </a:t>
            </a:r>
            <a:r>
              <a:rPr lang="cs-CZ" dirty="0" err="1" smtClean="0"/>
              <a:t>ISu</a:t>
            </a:r>
            <a:r>
              <a:rPr lang="cs-CZ" dirty="0" smtClean="0"/>
              <a:t>)</a:t>
            </a:r>
          </a:p>
          <a:p>
            <a:pPr marL="274320" indent="-274320" eaLnBrk="1" fontAlgn="auto" hangingPunct="1">
              <a:lnSpc>
                <a:spcPct val="90000"/>
              </a:lnSpc>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dirty="0" smtClean="0">
                <a:solidFill>
                  <a:srgbClr val="C00000"/>
                </a:solidFill>
              </a:rPr>
              <a:t>HROMÁDKA, Z. – elektronická skripta (v Učebních materiálech </a:t>
            </a:r>
            <a:r>
              <a:rPr lang="cs-CZ" dirty="0" err="1" smtClean="0">
                <a:solidFill>
                  <a:srgbClr val="C00000"/>
                </a:solidFill>
              </a:rPr>
              <a:t>ISu</a:t>
            </a:r>
            <a:r>
              <a:rPr lang="cs-CZ" dirty="0" smtClean="0">
                <a:solidFill>
                  <a:srgbClr val="C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VÝZNAM POJMU KURIKULUM</a:t>
            </a:r>
          </a:p>
        </p:txBody>
      </p:sp>
      <p:sp>
        <p:nvSpPr>
          <p:cNvPr id="65539"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pPr>
            <a:r>
              <a:rPr lang="cs-CZ" altLang="cs-CZ" sz="2800" smtClean="0"/>
              <a:t>1. vzdělávací program, projekt, plán</a:t>
            </a:r>
          </a:p>
          <a:p>
            <a:pPr marL="0" indent="0" eaLnBrk="1" hangingPunct="1">
              <a:buClrTx/>
              <a:buFont typeface="Wingdings" pitchFamily="2" charset="2"/>
              <a:buNone/>
            </a:pPr>
            <a:r>
              <a:rPr lang="cs-CZ" altLang="cs-CZ" sz="2800" smtClean="0"/>
              <a:t>2. průběh studia a jeho obsah</a:t>
            </a:r>
          </a:p>
          <a:p>
            <a:pPr marL="0" indent="0" eaLnBrk="1" hangingPunct="1">
              <a:buClrTx/>
              <a:buFont typeface="Wingdings" pitchFamily="2" charset="2"/>
              <a:buNone/>
            </a:pPr>
            <a:r>
              <a:rPr lang="cs-CZ" altLang="cs-CZ" sz="2800" smtClean="0"/>
              <a:t>3. obsah veškeré zkušenosti, kterou žáci  získávají ve škole a v činnostech vztahujících se ke školnímu vzdělávání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VÝZNAM POJMU KURIKULUM</a:t>
            </a:r>
          </a:p>
        </p:txBody>
      </p:sp>
      <p:sp>
        <p:nvSpPr>
          <p:cNvPr id="66563"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pPr>
            <a:r>
              <a:rPr lang="cs-CZ" altLang="cs-CZ" sz="2800" smtClean="0"/>
              <a:t>1. vzdělávací program, projekt, plán</a:t>
            </a:r>
          </a:p>
          <a:p>
            <a:pPr marL="0" indent="0" eaLnBrk="1" hangingPunct="1">
              <a:buClrTx/>
              <a:buFont typeface="Wingdings" pitchFamily="2" charset="2"/>
              <a:buNone/>
            </a:pPr>
            <a:r>
              <a:rPr lang="cs-CZ" altLang="cs-CZ" sz="2800" smtClean="0"/>
              <a:t>2. průběh studia a jeho obsah</a:t>
            </a:r>
          </a:p>
          <a:p>
            <a:pPr marL="0" indent="0" eaLnBrk="1" hangingPunct="1">
              <a:buClrTx/>
              <a:buFont typeface="Wingdings" pitchFamily="2" charset="2"/>
              <a:buNone/>
            </a:pPr>
            <a:r>
              <a:rPr lang="cs-CZ" altLang="cs-CZ" sz="2800" smtClean="0"/>
              <a:t>3. obsah veškeré zkušenosti, kterou žáci  získávají ve škole a v činnostech vztahujících se ke školnímu vzdělávání</a:t>
            </a:r>
          </a:p>
          <a:p>
            <a:pPr marL="0" indent="0" eaLnBrk="1" hangingPunct="1">
              <a:buClrTx/>
              <a:buFont typeface="Wingdings" pitchFamily="2" charset="2"/>
              <a:buNone/>
            </a:pPr>
            <a:r>
              <a:rPr lang="cs-CZ" altLang="cs-CZ" sz="2800" smtClean="0"/>
              <a:t>4. seznam vyučovacích předmětů a jejich časové dotace pro pravidelné vyučování na daném typu vzdělávací instituce (srv. Průcha 2002 s.237; Průcha, Walterová, Mareš 2003 s. 110)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Kurikulární projekty</a:t>
            </a:r>
          </a:p>
        </p:txBody>
      </p:sp>
      <p:sp>
        <p:nvSpPr>
          <p:cNvPr id="67587" name="Rectangle 3"/>
          <p:cNvSpPr>
            <a:spLocks noGrp="1" noChangeArrowheads="1"/>
          </p:cNvSpPr>
          <p:nvPr>
            <p:ph type="body" idx="1"/>
          </p:nvPr>
        </p:nvSpPr>
        <p:spPr>
          <a:xfrm>
            <a:off x="457200" y="1600200"/>
            <a:ext cx="7467600" cy="5141913"/>
          </a:xfrm>
        </p:spPr>
        <p:txBody>
          <a:bodyPr/>
          <a:lstStyle/>
          <a:p>
            <a:pPr marL="0" indent="0" eaLnBrk="1" hangingPunct="1">
              <a:buClrTx/>
              <a:buFont typeface="Wingdings" pitchFamily="2" charset="2"/>
              <a:buNone/>
            </a:pPr>
            <a:r>
              <a:rPr lang="cs-CZ" altLang="cs-CZ" sz="2000" smtClean="0"/>
              <a:t>Podle E.W. Eisnera lze většinu kurikulárních projektů zařadit do 5 konfliktních koncepcí: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Kurikulární projekty</a:t>
            </a:r>
          </a:p>
        </p:txBody>
      </p:sp>
      <p:sp>
        <p:nvSpPr>
          <p:cNvPr id="9219" name="Rectangle 3"/>
          <p:cNvSpPr>
            <a:spLocks noGrp="1" noChangeArrowheads="1"/>
          </p:cNvSpPr>
          <p:nvPr>
            <p:ph type="body" idx="1"/>
          </p:nvPr>
        </p:nvSpPr>
        <p:spPr>
          <a:xfrm>
            <a:off x="457200" y="1600200"/>
            <a:ext cx="7467600" cy="5141913"/>
          </a:xfrm>
        </p:spPr>
        <p:txBody>
          <a:bodyPr/>
          <a:lstStyle/>
          <a:p>
            <a:pPr marL="0" indent="0" eaLnBrk="1" hangingPunct="1">
              <a:buClrTx/>
              <a:buFont typeface="Wingdings" pitchFamily="2" charset="2"/>
              <a:buNone/>
              <a:defRPr/>
            </a:pPr>
            <a:r>
              <a:rPr lang="cs-CZ" altLang="cs-CZ" sz="2000" dirty="0" smtClean="0"/>
              <a:t>Podle E.W. Eisnera lze většinu </a:t>
            </a:r>
            <a:r>
              <a:rPr lang="cs-CZ" altLang="cs-CZ" sz="2000" dirty="0" err="1" smtClean="0"/>
              <a:t>kurikulárních</a:t>
            </a:r>
            <a:r>
              <a:rPr lang="cs-CZ" altLang="cs-CZ" sz="2000" dirty="0" smtClean="0"/>
              <a:t> projektů zařadit do 5 konfliktních koncepcí:</a:t>
            </a:r>
          </a:p>
          <a:p>
            <a:pPr eaLnBrk="1" hangingPunct="1">
              <a:buClrTx/>
              <a:buFont typeface="Wingdings" pitchFamily="2" charset="2"/>
              <a:buChar char="Ø"/>
              <a:defRPr/>
            </a:pPr>
            <a:r>
              <a:rPr lang="cs-CZ" altLang="cs-CZ" sz="2000" dirty="0" smtClean="0"/>
              <a:t>Koncepce orientující se na strukturu poznání - tradiční členění na předměty; důraz na učivo jako soubor poznatků jednotlivých věd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Kurikulární projekty</a:t>
            </a:r>
          </a:p>
        </p:txBody>
      </p:sp>
      <p:sp>
        <p:nvSpPr>
          <p:cNvPr id="9219" name="Rectangle 3"/>
          <p:cNvSpPr>
            <a:spLocks noGrp="1" noChangeArrowheads="1"/>
          </p:cNvSpPr>
          <p:nvPr>
            <p:ph type="body" idx="1"/>
          </p:nvPr>
        </p:nvSpPr>
        <p:spPr>
          <a:xfrm>
            <a:off x="457200" y="1600200"/>
            <a:ext cx="7467600" cy="5141913"/>
          </a:xfrm>
        </p:spPr>
        <p:txBody>
          <a:bodyPr/>
          <a:lstStyle/>
          <a:p>
            <a:pPr marL="0" indent="0" eaLnBrk="1" hangingPunct="1">
              <a:buClrTx/>
              <a:buFont typeface="Wingdings" pitchFamily="2" charset="2"/>
              <a:buNone/>
              <a:defRPr/>
            </a:pPr>
            <a:r>
              <a:rPr lang="cs-CZ" altLang="cs-CZ" sz="2000" dirty="0" smtClean="0"/>
              <a:t>Podle E.W. Eisnera lze většinu </a:t>
            </a:r>
            <a:r>
              <a:rPr lang="cs-CZ" altLang="cs-CZ" sz="2000" dirty="0" err="1" smtClean="0"/>
              <a:t>kurikulárních</a:t>
            </a:r>
            <a:r>
              <a:rPr lang="cs-CZ" altLang="cs-CZ" sz="2000" dirty="0" smtClean="0"/>
              <a:t> projektů zařadit do 5 konfliktních koncepcí:</a:t>
            </a:r>
          </a:p>
          <a:p>
            <a:pPr eaLnBrk="1" hangingPunct="1">
              <a:buClrTx/>
              <a:buFont typeface="Wingdings" pitchFamily="2" charset="2"/>
              <a:buChar char="Ø"/>
              <a:defRPr/>
            </a:pPr>
            <a:r>
              <a:rPr lang="cs-CZ" altLang="cs-CZ" sz="2000" dirty="0" smtClean="0"/>
              <a:t>Koncepce orientující se na strukturu poznání - tradiční členění na předměty; důraz na učivo jako soubor poznatků jednotlivých věd</a:t>
            </a:r>
          </a:p>
          <a:p>
            <a:pPr eaLnBrk="1" hangingPunct="1">
              <a:buClrTx/>
              <a:buFont typeface="Wingdings" pitchFamily="2" charset="2"/>
              <a:buChar char="Ø"/>
              <a:defRPr/>
            </a:pPr>
            <a:r>
              <a:rPr lang="cs-CZ" altLang="cs-CZ" sz="2000" dirty="0" smtClean="0"/>
              <a:t>Koncepce rozvoje kognitivních procesů - schopnost myslet je důležitější než seznam faktů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Kurikulární projekty</a:t>
            </a:r>
          </a:p>
        </p:txBody>
      </p:sp>
      <p:sp>
        <p:nvSpPr>
          <p:cNvPr id="9219" name="Rectangle 3"/>
          <p:cNvSpPr>
            <a:spLocks noGrp="1" noChangeArrowheads="1"/>
          </p:cNvSpPr>
          <p:nvPr>
            <p:ph type="body" idx="1"/>
          </p:nvPr>
        </p:nvSpPr>
        <p:spPr>
          <a:xfrm>
            <a:off x="457200" y="1600200"/>
            <a:ext cx="7467600" cy="5141913"/>
          </a:xfrm>
        </p:spPr>
        <p:txBody>
          <a:bodyPr/>
          <a:lstStyle/>
          <a:p>
            <a:pPr marL="0" indent="0" eaLnBrk="1" hangingPunct="1">
              <a:buClrTx/>
              <a:buFont typeface="Wingdings" pitchFamily="2" charset="2"/>
              <a:buNone/>
              <a:defRPr/>
            </a:pPr>
            <a:r>
              <a:rPr lang="cs-CZ" altLang="cs-CZ" sz="2000" dirty="0" smtClean="0"/>
              <a:t>Podle E.W. Eisnera lze většinu </a:t>
            </a:r>
            <a:r>
              <a:rPr lang="cs-CZ" altLang="cs-CZ" sz="2000" dirty="0" err="1" smtClean="0"/>
              <a:t>kurikulárních</a:t>
            </a:r>
            <a:r>
              <a:rPr lang="cs-CZ" altLang="cs-CZ" sz="2000" dirty="0" smtClean="0"/>
              <a:t> projektů zařadit do 5 konfliktních koncepcí:</a:t>
            </a:r>
          </a:p>
          <a:p>
            <a:pPr eaLnBrk="1" hangingPunct="1">
              <a:buClrTx/>
              <a:buFont typeface="Wingdings" pitchFamily="2" charset="2"/>
              <a:buChar char="Ø"/>
              <a:defRPr/>
            </a:pPr>
            <a:r>
              <a:rPr lang="cs-CZ" altLang="cs-CZ" sz="2000" dirty="0" smtClean="0"/>
              <a:t>Koncepce orientující se na strukturu poznání - tradiční členění na předměty; důraz na učivo jako soubor poznatků jednotlivých věd</a:t>
            </a:r>
          </a:p>
          <a:p>
            <a:pPr eaLnBrk="1" hangingPunct="1">
              <a:buClrTx/>
              <a:buFont typeface="Wingdings" pitchFamily="2" charset="2"/>
              <a:buChar char="Ø"/>
              <a:defRPr/>
            </a:pPr>
            <a:r>
              <a:rPr lang="cs-CZ" altLang="cs-CZ" sz="2000" dirty="0" smtClean="0"/>
              <a:t>Koncepce rozvoje kognitivních procesů - schopnost myslet je důležitější než seznam faktů</a:t>
            </a:r>
          </a:p>
          <a:p>
            <a:pPr eaLnBrk="1" hangingPunct="1">
              <a:buClrTx/>
              <a:buFont typeface="Wingdings" pitchFamily="2" charset="2"/>
              <a:buChar char="Ø"/>
              <a:defRPr/>
            </a:pPr>
            <a:r>
              <a:rPr lang="cs-CZ" altLang="cs-CZ" sz="2000" dirty="0" smtClean="0"/>
              <a:t>Koncepce orientovaná na technologii vyučování - důraz je na metodě předávání (obvykle se zdůrazňují didaktické inovace)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Kurikulární projekty</a:t>
            </a:r>
          </a:p>
        </p:txBody>
      </p:sp>
      <p:sp>
        <p:nvSpPr>
          <p:cNvPr id="9219" name="Rectangle 3"/>
          <p:cNvSpPr>
            <a:spLocks noGrp="1" noChangeArrowheads="1"/>
          </p:cNvSpPr>
          <p:nvPr>
            <p:ph type="body" idx="1"/>
          </p:nvPr>
        </p:nvSpPr>
        <p:spPr>
          <a:xfrm>
            <a:off x="457200" y="1600200"/>
            <a:ext cx="7467600" cy="5141913"/>
          </a:xfrm>
        </p:spPr>
        <p:txBody>
          <a:bodyPr/>
          <a:lstStyle/>
          <a:p>
            <a:pPr marL="0" indent="0" eaLnBrk="1" hangingPunct="1">
              <a:buClrTx/>
              <a:buFont typeface="Wingdings" pitchFamily="2" charset="2"/>
              <a:buNone/>
              <a:defRPr/>
            </a:pPr>
            <a:r>
              <a:rPr lang="cs-CZ" altLang="cs-CZ" sz="2000" dirty="0" smtClean="0"/>
              <a:t>Podle E.W. Eisnera lze většinu </a:t>
            </a:r>
            <a:r>
              <a:rPr lang="cs-CZ" altLang="cs-CZ" sz="2000" dirty="0" err="1" smtClean="0"/>
              <a:t>kurikulárních</a:t>
            </a:r>
            <a:r>
              <a:rPr lang="cs-CZ" altLang="cs-CZ" sz="2000" dirty="0" smtClean="0"/>
              <a:t> projektů zařadit do 5 konfliktních koncepcí:</a:t>
            </a:r>
          </a:p>
          <a:p>
            <a:pPr eaLnBrk="1" hangingPunct="1">
              <a:buClrTx/>
              <a:buFont typeface="Wingdings" pitchFamily="2" charset="2"/>
              <a:buChar char="Ø"/>
              <a:defRPr/>
            </a:pPr>
            <a:r>
              <a:rPr lang="cs-CZ" altLang="cs-CZ" sz="2000" dirty="0" smtClean="0"/>
              <a:t>Koncepce orientující se na strukturu poznání - tradiční členění na předměty; důraz na učivo jako soubor poznatků jednotlivých věd</a:t>
            </a:r>
          </a:p>
          <a:p>
            <a:pPr eaLnBrk="1" hangingPunct="1">
              <a:buClrTx/>
              <a:buFont typeface="Wingdings" pitchFamily="2" charset="2"/>
              <a:buChar char="Ø"/>
              <a:defRPr/>
            </a:pPr>
            <a:r>
              <a:rPr lang="cs-CZ" altLang="cs-CZ" sz="2000" dirty="0" smtClean="0"/>
              <a:t>Koncepce rozvoje kognitivních procesů - schopnost myslet je důležitější než seznam faktů</a:t>
            </a:r>
          </a:p>
          <a:p>
            <a:pPr eaLnBrk="1" hangingPunct="1">
              <a:buClrTx/>
              <a:buFont typeface="Wingdings" pitchFamily="2" charset="2"/>
              <a:buChar char="Ø"/>
              <a:defRPr/>
            </a:pPr>
            <a:r>
              <a:rPr lang="cs-CZ" altLang="cs-CZ" sz="2000" dirty="0" smtClean="0"/>
              <a:t>Koncepce orientovaná na technologii vyučování - důraz je na metodě předávání (obvykle se zdůrazňují didaktické inovace)</a:t>
            </a:r>
          </a:p>
          <a:p>
            <a:pPr eaLnBrk="1" hangingPunct="1">
              <a:buClrTx/>
              <a:buFont typeface="Wingdings" pitchFamily="2" charset="2"/>
              <a:buChar char="Ø"/>
              <a:defRPr/>
            </a:pPr>
            <a:r>
              <a:rPr lang="cs-CZ" altLang="cs-CZ" sz="2000" dirty="0" smtClean="0"/>
              <a:t>Koncepce seberealizace dítěte - dát žákovi prostor, aby objevoval svět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Kurikulární projekty</a:t>
            </a:r>
          </a:p>
        </p:txBody>
      </p:sp>
      <p:sp>
        <p:nvSpPr>
          <p:cNvPr id="9219" name="Rectangle 3"/>
          <p:cNvSpPr>
            <a:spLocks noGrp="1" noChangeArrowheads="1"/>
          </p:cNvSpPr>
          <p:nvPr>
            <p:ph type="body" idx="1"/>
          </p:nvPr>
        </p:nvSpPr>
        <p:spPr>
          <a:xfrm>
            <a:off x="457200" y="1600200"/>
            <a:ext cx="7467600" cy="5141913"/>
          </a:xfrm>
        </p:spPr>
        <p:txBody>
          <a:bodyPr/>
          <a:lstStyle/>
          <a:p>
            <a:pPr marL="0" indent="0" eaLnBrk="1" hangingPunct="1">
              <a:buClrTx/>
              <a:buFont typeface="Wingdings" pitchFamily="2" charset="2"/>
              <a:buNone/>
              <a:defRPr/>
            </a:pPr>
            <a:r>
              <a:rPr lang="cs-CZ" altLang="cs-CZ" sz="2000" dirty="0" smtClean="0"/>
              <a:t>Podle E.W. Eisnera lze většinu </a:t>
            </a:r>
            <a:r>
              <a:rPr lang="cs-CZ" altLang="cs-CZ" sz="2000" dirty="0" err="1" smtClean="0"/>
              <a:t>kurikulárních</a:t>
            </a:r>
            <a:r>
              <a:rPr lang="cs-CZ" altLang="cs-CZ" sz="2000" dirty="0" smtClean="0"/>
              <a:t> projektů zařadit do 5 konfliktních koncepcí:</a:t>
            </a:r>
          </a:p>
          <a:p>
            <a:pPr eaLnBrk="1" hangingPunct="1">
              <a:buClrTx/>
              <a:buFont typeface="Wingdings" pitchFamily="2" charset="2"/>
              <a:buChar char="Ø"/>
              <a:defRPr/>
            </a:pPr>
            <a:r>
              <a:rPr lang="cs-CZ" altLang="cs-CZ" sz="2000" dirty="0" smtClean="0"/>
              <a:t>Koncepce orientující se na strukturu poznání - tradiční členění na předměty; důraz na učivo jako soubor poznatků jednotlivých věd</a:t>
            </a:r>
          </a:p>
          <a:p>
            <a:pPr eaLnBrk="1" hangingPunct="1">
              <a:buClrTx/>
              <a:buFont typeface="Wingdings" pitchFamily="2" charset="2"/>
              <a:buChar char="Ø"/>
              <a:defRPr/>
            </a:pPr>
            <a:r>
              <a:rPr lang="cs-CZ" altLang="cs-CZ" sz="2000" dirty="0" smtClean="0"/>
              <a:t>Koncepce rozvoje kognitivních procesů - schopnost myslet je důležitější než seznam faktů</a:t>
            </a:r>
          </a:p>
          <a:p>
            <a:pPr eaLnBrk="1" hangingPunct="1">
              <a:buClrTx/>
              <a:buFont typeface="Wingdings" pitchFamily="2" charset="2"/>
              <a:buChar char="Ø"/>
              <a:defRPr/>
            </a:pPr>
            <a:r>
              <a:rPr lang="cs-CZ" altLang="cs-CZ" sz="2000" dirty="0" smtClean="0"/>
              <a:t>Koncepce orientovaná na technologii vyučování - důraz je na metodě předávání (obvykle se zdůrazňují didaktické inovace)</a:t>
            </a:r>
          </a:p>
          <a:p>
            <a:pPr eaLnBrk="1" hangingPunct="1">
              <a:buClrTx/>
              <a:buFont typeface="Wingdings" pitchFamily="2" charset="2"/>
              <a:buChar char="Ø"/>
              <a:defRPr/>
            </a:pPr>
            <a:r>
              <a:rPr lang="cs-CZ" altLang="cs-CZ" sz="2000" dirty="0" smtClean="0"/>
              <a:t>Koncepce seberealizace dítěte - dát žákovi prostor, aby objevoval svět</a:t>
            </a:r>
          </a:p>
          <a:p>
            <a:pPr eaLnBrk="1" hangingPunct="1">
              <a:buClrTx/>
              <a:buFont typeface="Wingdings" pitchFamily="2" charset="2"/>
              <a:buChar char="Ø"/>
              <a:defRPr/>
            </a:pPr>
            <a:r>
              <a:rPr lang="cs-CZ" altLang="cs-CZ" sz="2000" dirty="0" smtClean="0"/>
              <a:t>Koncepce nápravy společnosti - vzděláním je možnost řešit nešvary společnosti</a:t>
            </a:r>
          </a:p>
          <a:p>
            <a:pPr marL="0" indent="0" eaLnBrk="1" hangingPunct="1">
              <a:buClrTx/>
              <a:buFont typeface="Wingdings" pitchFamily="2" charset="2"/>
              <a:buNone/>
              <a:defRPr/>
            </a:pPr>
            <a:r>
              <a:rPr lang="cs-CZ" altLang="cs-CZ" sz="2000" dirty="0"/>
              <a:t>	</a:t>
            </a:r>
            <a:r>
              <a:rPr lang="cs-CZ" altLang="cs-CZ" sz="2000" dirty="0" smtClean="0"/>
              <a:t>				(Průcha 2002 s. 239)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err="1" smtClean="0">
                <a:solidFill>
                  <a:schemeClr val="tx1"/>
                </a:solidFill>
              </a:rPr>
              <a:t>Kurikulární</a:t>
            </a:r>
            <a:r>
              <a:rPr lang="cs-CZ" altLang="cs-CZ" sz="2800" b="1" dirty="0" smtClean="0">
                <a:solidFill>
                  <a:schemeClr val="tx1"/>
                </a:solidFill>
              </a:rPr>
              <a:t> projekty</a:t>
            </a:r>
          </a:p>
        </p:txBody>
      </p:sp>
      <p:sp>
        <p:nvSpPr>
          <p:cNvPr id="73731" name="Rectangle 3"/>
          <p:cNvSpPr>
            <a:spLocks noGrp="1" noChangeArrowheads="1"/>
          </p:cNvSpPr>
          <p:nvPr>
            <p:ph type="body" idx="1"/>
          </p:nvPr>
        </p:nvSpPr>
        <p:spPr>
          <a:xfrm>
            <a:off x="457200" y="1600200"/>
            <a:ext cx="7467600" cy="4852988"/>
          </a:xfrm>
        </p:spPr>
        <p:txBody>
          <a:bodyPr/>
          <a:lstStyle/>
          <a:p>
            <a:pPr eaLnBrk="1" hangingPunct="1">
              <a:buClrTx/>
              <a:buFont typeface="Wingdings" pitchFamily="2" charset="2"/>
              <a:buChar char="Ø"/>
            </a:pPr>
            <a:r>
              <a:rPr lang="cs-CZ" altLang="cs-CZ" smtClean="0"/>
              <a:t>Spirituální koncepce (metafyzické, transcendentální)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err="1" smtClean="0">
                <a:solidFill>
                  <a:schemeClr val="tx1"/>
                </a:solidFill>
              </a:rPr>
              <a:t>Kurikulární</a:t>
            </a:r>
            <a:r>
              <a:rPr lang="cs-CZ" altLang="cs-CZ" sz="2800" b="1" dirty="0" smtClean="0">
                <a:solidFill>
                  <a:schemeClr val="tx1"/>
                </a:solidFill>
              </a:rPr>
              <a:t> projekty</a:t>
            </a:r>
          </a:p>
        </p:txBody>
      </p:sp>
      <p:sp>
        <p:nvSpPr>
          <p:cNvPr id="74755" name="Rectangle 3"/>
          <p:cNvSpPr>
            <a:spLocks noGrp="1" noChangeArrowheads="1"/>
          </p:cNvSpPr>
          <p:nvPr>
            <p:ph type="body" idx="1"/>
          </p:nvPr>
        </p:nvSpPr>
        <p:spPr>
          <a:xfrm>
            <a:off x="457200" y="1600200"/>
            <a:ext cx="7467600" cy="4852988"/>
          </a:xfrm>
        </p:spPr>
        <p:txBody>
          <a:bodyPr/>
          <a:lstStyle/>
          <a:p>
            <a:pPr eaLnBrk="1" hangingPunct="1">
              <a:buClrTx/>
              <a:buFont typeface="Wingdings" pitchFamily="2" charset="2"/>
              <a:buChar char="Ø"/>
            </a:pPr>
            <a:r>
              <a:rPr lang="cs-CZ" altLang="cs-CZ" smtClean="0"/>
              <a:t>Spirituální koncepce (metafyzické, transcendentální)</a:t>
            </a:r>
          </a:p>
          <a:p>
            <a:pPr eaLnBrk="1" hangingPunct="1">
              <a:buClrTx/>
              <a:buFont typeface="Wingdings" pitchFamily="2" charset="2"/>
              <a:buChar char="Ø"/>
            </a:pPr>
            <a:r>
              <a:rPr lang="cs-CZ" altLang="cs-CZ" smtClean="0"/>
              <a:t>Personalistické koncepce (humanistické, anarchistické, nedirektivní, otevřené, apod.)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TÉMATA PŘEDNÁŠEK</a:t>
            </a:r>
          </a:p>
        </p:txBody>
      </p:sp>
      <p:sp>
        <p:nvSpPr>
          <p:cNvPr id="5" name="Rectangle 3"/>
          <p:cNvSpPr txBox="1">
            <a:spLocks noChangeArrowheads="1"/>
          </p:cNvSpPr>
          <p:nvPr/>
        </p:nvSpPr>
        <p:spPr bwMode="auto">
          <a:xfrm>
            <a:off x="457200" y="1600200"/>
            <a:ext cx="8229600" cy="478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a:lstStyle>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GB" sz="2400" kern="0" dirty="0" smtClean="0">
                <a:solidFill>
                  <a:schemeClr val="tx1"/>
                </a:solidFill>
              </a:rPr>
              <a:t>1</a:t>
            </a:r>
            <a:r>
              <a:rPr lang="cs-CZ" sz="2400" kern="0" dirty="0">
                <a:solidFill>
                  <a:schemeClr val="tx1"/>
                </a:solidFill>
              </a:rPr>
              <a:t>8</a:t>
            </a:r>
            <a:r>
              <a:rPr lang="en-GB" sz="2400" kern="0" dirty="0" smtClean="0">
                <a:solidFill>
                  <a:schemeClr val="tx1"/>
                </a:solidFill>
              </a:rPr>
              <a:t>.</a:t>
            </a:r>
            <a:r>
              <a:rPr lang="cs-CZ" sz="2400" kern="0" dirty="0">
                <a:solidFill>
                  <a:schemeClr val="tx1"/>
                </a:solidFill>
              </a:rPr>
              <a:t>2	</a:t>
            </a:r>
            <a:r>
              <a:rPr lang="cs-CZ" sz="2400" kern="0" dirty="0" smtClean="0">
                <a:solidFill>
                  <a:schemeClr val="tx1"/>
                </a:solidFill>
              </a:rPr>
              <a:t>Úvod, organizace předmětu; pojetí didaktiky, 		</a:t>
            </a:r>
            <a:r>
              <a:rPr lang="cs-CZ" sz="2400" kern="0" dirty="0">
                <a:solidFill>
                  <a:schemeClr val="tx1"/>
                </a:solidFill>
              </a:rPr>
              <a:t>	</a:t>
            </a:r>
            <a:r>
              <a:rPr lang="cs-CZ" sz="2400" kern="0" dirty="0" smtClean="0">
                <a:solidFill>
                  <a:schemeClr val="tx1"/>
                </a:solidFill>
              </a:rPr>
              <a:t>původ pojmu; oblasti didaktiky; Didaktika - 			vědecká disciplína (1)</a:t>
            </a:r>
            <a:endParaRPr lang="en-GB" sz="2400" kern="0" dirty="0" smtClean="0">
              <a:solidFill>
                <a:schemeClr val="tx1"/>
              </a:solidFill>
            </a:endParaRP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25</a:t>
            </a:r>
            <a:r>
              <a:rPr lang="en-GB" sz="2400" kern="0" dirty="0" smtClean="0">
                <a:solidFill>
                  <a:schemeClr val="tx1"/>
                </a:solidFill>
              </a:rPr>
              <a:t>.2</a:t>
            </a:r>
            <a:r>
              <a:rPr lang="cs-CZ" sz="2400" kern="0" dirty="0" smtClean="0">
                <a:solidFill>
                  <a:schemeClr val="tx1"/>
                </a:solidFill>
              </a:rPr>
              <a:t>	Didaktika - vědecká disciplína (2); psychodidaktika</a:t>
            </a:r>
            <a:endParaRPr lang="en-GB" sz="2400" kern="0" dirty="0" smtClean="0">
              <a:solidFill>
                <a:schemeClr val="tx1"/>
              </a:solidFill>
            </a:endParaRP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4</a:t>
            </a:r>
            <a:r>
              <a:rPr lang="en-GB" sz="2400" kern="0" dirty="0" smtClean="0">
                <a:solidFill>
                  <a:schemeClr val="tx1"/>
                </a:solidFill>
              </a:rPr>
              <a:t>.3</a:t>
            </a:r>
            <a:r>
              <a:rPr lang="cs-CZ" sz="2400" kern="0" dirty="0" smtClean="0">
                <a:solidFill>
                  <a:schemeClr val="tx1"/>
                </a:solidFill>
              </a:rPr>
              <a:t>		Edukace; obsah, </a:t>
            </a:r>
            <a:r>
              <a:rPr lang="cs-CZ" sz="2400" kern="0" dirty="0" smtClean="0">
                <a:solidFill>
                  <a:schemeClr val="accent6">
                    <a:lumMod val="75000"/>
                  </a:schemeClr>
                </a:solidFill>
              </a:rPr>
              <a:t>kurikulum, kompetence, 			     			RVP, ŠVP</a:t>
            </a:r>
            <a:r>
              <a:rPr lang="cs-CZ" sz="2400" kern="0" dirty="0" smtClean="0">
                <a:solidFill>
                  <a:schemeClr val="tx1"/>
                </a:solidFill>
              </a:rPr>
              <a:t>, průřezová témata</a:t>
            </a:r>
            <a:endParaRPr lang="en-GB" sz="2400" kern="0" dirty="0" smtClean="0">
              <a:solidFill>
                <a:schemeClr val="tx1"/>
              </a:solidFill>
            </a:endParaRP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GB" sz="2400" kern="0" dirty="0" smtClean="0">
                <a:solidFill>
                  <a:schemeClr val="tx1"/>
                </a:solidFill>
              </a:rPr>
              <a:t>1</a:t>
            </a:r>
            <a:r>
              <a:rPr lang="cs-CZ" sz="2400" kern="0" dirty="0">
                <a:solidFill>
                  <a:schemeClr val="tx1"/>
                </a:solidFill>
              </a:rPr>
              <a:t>1</a:t>
            </a:r>
            <a:r>
              <a:rPr lang="en-GB" sz="2400" kern="0" dirty="0" smtClean="0">
                <a:solidFill>
                  <a:schemeClr val="tx1"/>
                </a:solidFill>
              </a:rPr>
              <a:t>.3</a:t>
            </a:r>
            <a:r>
              <a:rPr lang="cs-CZ" sz="2400" kern="0" dirty="0" smtClean="0">
                <a:solidFill>
                  <a:schemeClr val="tx1"/>
                </a:solidFill>
              </a:rPr>
              <a:t>	</a:t>
            </a:r>
            <a:r>
              <a:rPr lang="cs-CZ" sz="2400" kern="0" dirty="0" smtClean="0">
                <a:solidFill>
                  <a:schemeClr val="accent6">
                    <a:lumMod val="75000"/>
                  </a:schemeClr>
                </a:solidFill>
              </a:rPr>
              <a:t>Didaktické pojetí rolí učitele a žáka</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GB" sz="2400" kern="0" dirty="0" smtClean="0">
                <a:solidFill>
                  <a:schemeClr val="tx1"/>
                </a:solidFill>
              </a:rPr>
              <a:t>1</a:t>
            </a:r>
            <a:r>
              <a:rPr lang="cs-CZ" sz="2400" kern="0" dirty="0">
                <a:solidFill>
                  <a:schemeClr val="tx1"/>
                </a:solidFill>
              </a:rPr>
              <a:t>8</a:t>
            </a:r>
            <a:r>
              <a:rPr lang="en-GB" sz="2400" kern="0" dirty="0" smtClean="0">
                <a:solidFill>
                  <a:schemeClr val="tx1"/>
                </a:solidFill>
              </a:rPr>
              <a:t>.3</a:t>
            </a:r>
            <a:r>
              <a:rPr lang="cs-CZ" sz="2400" kern="0" dirty="0" smtClean="0">
                <a:solidFill>
                  <a:schemeClr val="tx1"/>
                </a:solidFill>
              </a:rPr>
              <a:t>	Vzdělávací </a:t>
            </a:r>
            <a:r>
              <a:rPr lang="cs-CZ" sz="2400" kern="0" dirty="0">
                <a:solidFill>
                  <a:schemeClr val="tx1"/>
                </a:solidFill>
              </a:rPr>
              <a:t>a výukové </a:t>
            </a:r>
            <a:r>
              <a:rPr lang="cs-CZ" sz="2400" kern="0" dirty="0" smtClean="0">
                <a:solidFill>
                  <a:schemeClr val="tx1"/>
                </a:solidFill>
              </a:rPr>
              <a:t>cíle</a:t>
            </a:r>
            <a:endParaRPr lang="en-GB" sz="2400" kern="0" dirty="0" smtClean="0">
              <a:solidFill>
                <a:schemeClr val="tx1"/>
              </a:solidFill>
            </a:endParaRP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en-GB" sz="2400" kern="0" dirty="0" smtClean="0">
                <a:solidFill>
                  <a:schemeClr val="tx1"/>
                </a:solidFill>
              </a:rPr>
              <a:t>2</a:t>
            </a:r>
            <a:r>
              <a:rPr lang="cs-CZ" sz="2400" kern="0" dirty="0">
                <a:solidFill>
                  <a:schemeClr val="tx1"/>
                </a:solidFill>
              </a:rPr>
              <a:t>5</a:t>
            </a:r>
            <a:r>
              <a:rPr lang="en-GB" sz="2400" kern="0" dirty="0" smtClean="0">
                <a:solidFill>
                  <a:schemeClr val="tx1"/>
                </a:solidFill>
              </a:rPr>
              <a:t>.3</a:t>
            </a:r>
            <a:r>
              <a:rPr lang="cs-CZ" sz="2400" kern="0" dirty="0" smtClean="0">
                <a:solidFill>
                  <a:schemeClr val="tx1"/>
                </a:solidFill>
              </a:rPr>
              <a:t>	Motivace a motivační činitelé ve vyučování</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a:solidFill>
                  <a:schemeClr val="tx1"/>
                </a:solidFill>
              </a:rPr>
              <a:t>1</a:t>
            </a:r>
            <a:r>
              <a:rPr lang="cs-CZ" sz="2400" kern="0" dirty="0" smtClean="0">
                <a:solidFill>
                  <a:schemeClr val="tx1"/>
                </a:solidFill>
              </a:rPr>
              <a:t>.4		Organizační formy výuky, prvky	alternativního 		vyučování</a:t>
            </a:r>
            <a:endParaRPr lang="en-GB" sz="2400" kern="0"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err="1" smtClean="0">
                <a:solidFill>
                  <a:schemeClr val="tx1"/>
                </a:solidFill>
              </a:rPr>
              <a:t>Kurikulární</a:t>
            </a:r>
            <a:r>
              <a:rPr lang="cs-CZ" altLang="cs-CZ" sz="2800" b="1" dirty="0" smtClean="0">
                <a:solidFill>
                  <a:schemeClr val="tx1"/>
                </a:solidFill>
              </a:rPr>
              <a:t> projekty</a:t>
            </a:r>
          </a:p>
        </p:txBody>
      </p:sp>
      <p:sp>
        <p:nvSpPr>
          <p:cNvPr id="75779" name="Rectangle 3"/>
          <p:cNvSpPr>
            <a:spLocks noGrp="1" noChangeArrowheads="1"/>
          </p:cNvSpPr>
          <p:nvPr>
            <p:ph type="body" idx="1"/>
          </p:nvPr>
        </p:nvSpPr>
        <p:spPr>
          <a:xfrm>
            <a:off x="457200" y="1600200"/>
            <a:ext cx="7467600" cy="4852988"/>
          </a:xfrm>
        </p:spPr>
        <p:txBody>
          <a:bodyPr/>
          <a:lstStyle/>
          <a:p>
            <a:pPr eaLnBrk="1" hangingPunct="1">
              <a:buClrTx/>
              <a:buFont typeface="Wingdings" pitchFamily="2" charset="2"/>
              <a:buChar char="Ø"/>
            </a:pPr>
            <a:r>
              <a:rPr lang="cs-CZ" altLang="cs-CZ" smtClean="0"/>
              <a:t>Spirituální koncepce (metafyzické, transcendentální)</a:t>
            </a:r>
          </a:p>
          <a:p>
            <a:pPr eaLnBrk="1" hangingPunct="1">
              <a:buClrTx/>
              <a:buFont typeface="Wingdings" pitchFamily="2" charset="2"/>
              <a:buChar char="Ø"/>
            </a:pPr>
            <a:r>
              <a:rPr lang="cs-CZ" altLang="cs-CZ" smtClean="0"/>
              <a:t>Personalistické koncepce (humanistické, anarchistické, nedirektivní, otevřené, apod.)</a:t>
            </a:r>
          </a:p>
          <a:p>
            <a:pPr eaLnBrk="1" hangingPunct="1">
              <a:buClrTx/>
              <a:buFont typeface="Wingdings" pitchFamily="2" charset="2"/>
              <a:buChar char="Ø"/>
            </a:pPr>
            <a:r>
              <a:rPr lang="cs-CZ" altLang="cs-CZ" smtClean="0"/>
              <a:t>Psychokognitivní koncepce (rozvoj kognitivních dovedností žáka; konstruktivismus)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err="1" smtClean="0">
                <a:solidFill>
                  <a:schemeClr val="tx1"/>
                </a:solidFill>
              </a:rPr>
              <a:t>Kurikulární</a:t>
            </a:r>
            <a:r>
              <a:rPr lang="cs-CZ" altLang="cs-CZ" sz="2800" b="1" dirty="0" smtClean="0">
                <a:solidFill>
                  <a:schemeClr val="tx1"/>
                </a:solidFill>
              </a:rPr>
              <a:t> projekty</a:t>
            </a:r>
          </a:p>
        </p:txBody>
      </p:sp>
      <p:sp>
        <p:nvSpPr>
          <p:cNvPr id="76803" name="Rectangle 3"/>
          <p:cNvSpPr>
            <a:spLocks noGrp="1" noChangeArrowheads="1"/>
          </p:cNvSpPr>
          <p:nvPr>
            <p:ph type="body" idx="1"/>
          </p:nvPr>
        </p:nvSpPr>
        <p:spPr>
          <a:xfrm>
            <a:off x="457200" y="1600200"/>
            <a:ext cx="7467600" cy="4852988"/>
          </a:xfrm>
        </p:spPr>
        <p:txBody>
          <a:bodyPr/>
          <a:lstStyle/>
          <a:p>
            <a:pPr eaLnBrk="1" hangingPunct="1">
              <a:buClrTx/>
              <a:buFont typeface="Wingdings" pitchFamily="2" charset="2"/>
              <a:buChar char="Ø"/>
            </a:pPr>
            <a:r>
              <a:rPr lang="cs-CZ" altLang="cs-CZ" smtClean="0"/>
              <a:t>Spirituální koncepce (metafyzické, transcendentální)</a:t>
            </a:r>
          </a:p>
          <a:p>
            <a:pPr eaLnBrk="1" hangingPunct="1">
              <a:buClrTx/>
              <a:buFont typeface="Wingdings" pitchFamily="2" charset="2"/>
              <a:buChar char="Ø"/>
            </a:pPr>
            <a:r>
              <a:rPr lang="cs-CZ" altLang="cs-CZ" smtClean="0"/>
              <a:t>Personalistické koncepce (humanistické, anarchistické, nedirektivní, otevřené, apod.)</a:t>
            </a:r>
          </a:p>
          <a:p>
            <a:pPr eaLnBrk="1" hangingPunct="1">
              <a:buClrTx/>
              <a:buFont typeface="Wingdings" pitchFamily="2" charset="2"/>
              <a:buChar char="Ø"/>
            </a:pPr>
            <a:r>
              <a:rPr lang="cs-CZ" altLang="cs-CZ" smtClean="0"/>
              <a:t>Psychokognitivní koncepce (rozvoj kognitivních dovedností žáka; konstruktivismus)</a:t>
            </a:r>
          </a:p>
          <a:p>
            <a:pPr eaLnBrk="1" hangingPunct="1">
              <a:buClrTx/>
              <a:buFont typeface="Wingdings" pitchFamily="2" charset="2"/>
              <a:buChar char="Ø"/>
            </a:pPr>
            <a:r>
              <a:rPr lang="cs-CZ" altLang="cs-CZ" smtClean="0"/>
              <a:t>Technologické koncepce (systémové)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err="1" smtClean="0">
                <a:solidFill>
                  <a:schemeClr val="tx1"/>
                </a:solidFill>
              </a:rPr>
              <a:t>Kurikulární</a:t>
            </a:r>
            <a:r>
              <a:rPr lang="cs-CZ" altLang="cs-CZ" sz="2800" b="1" dirty="0" smtClean="0">
                <a:solidFill>
                  <a:schemeClr val="tx1"/>
                </a:solidFill>
              </a:rPr>
              <a:t> projekty</a:t>
            </a:r>
          </a:p>
        </p:txBody>
      </p:sp>
      <p:sp>
        <p:nvSpPr>
          <p:cNvPr id="77827" name="Rectangle 3"/>
          <p:cNvSpPr>
            <a:spLocks noGrp="1" noChangeArrowheads="1"/>
          </p:cNvSpPr>
          <p:nvPr>
            <p:ph type="body" idx="1"/>
          </p:nvPr>
        </p:nvSpPr>
        <p:spPr>
          <a:xfrm>
            <a:off x="457200" y="1600200"/>
            <a:ext cx="7467600" cy="4852988"/>
          </a:xfrm>
        </p:spPr>
        <p:txBody>
          <a:bodyPr/>
          <a:lstStyle/>
          <a:p>
            <a:pPr eaLnBrk="1" hangingPunct="1">
              <a:buClrTx/>
              <a:buFont typeface="Wingdings" pitchFamily="2" charset="2"/>
              <a:buChar char="Ø"/>
            </a:pPr>
            <a:r>
              <a:rPr lang="cs-CZ" altLang="cs-CZ" smtClean="0"/>
              <a:t>Spirituální koncepce (metafyzické, transcendentální)</a:t>
            </a:r>
          </a:p>
          <a:p>
            <a:pPr eaLnBrk="1" hangingPunct="1">
              <a:buClrTx/>
              <a:buFont typeface="Wingdings" pitchFamily="2" charset="2"/>
              <a:buChar char="Ø"/>
            </a:pPr>
            <a:r>
              <a:rPr lang="cs-CZ" altLang="cs-CZ" smtClean="0"/>
              <a:t>Personalistické koncepce (humanistické, anarchistické, nedirektivní, otevřené, apod.)</a:t>
            </a:r>
          </a:p>
          <a:p>
            <a:pPr eaLnBrk="1" hangingPunct="1">
              <a:buClrTx/>
              <a:buFont typeface="Wingdings" pitchFamily="2" charset="2"/>
              <a:buChar char="Ø"/>
            </a:pPr>
            <a:r>
              <a:rPr lang="cs-CZ" altLang="cs-CZ" smtClean="0"/>
              <a:t>Psychokognitivní koncepce (rozvoj kognitivních dovedností žáka; konstruktivismus)</a:t>
            </a:r>
          </a:p>
          <a:p>
            <a:pPr eaLnBrk="1" hangingPunct="1">
              <a:buClrTx/>
              <a:buFont typeface="Wingdings" pitchFamily="2" charset="2"/>
              <a:buChar char="Ø"/>
            </a:pPr>
            <a:r>
              <a:rPr lang="cs-CZ" altLang="cs-CZ" smtClean="0"/>
              <a:t>Technologické koncepce (systémové)</a:t>
            </a:r>
          </a:p>
          <a:p>
            <a:pPr eaLnBrk="1" hangingPunct="1">
              <a:buClrTx/>
              <a:buFont typeface="Wingdings" pitchFamily="2" charset="2"/>
              <a:buChar char="Ø"/>
            </a:pPr>
            <a:r>
              <a:rPr lang="cs-CZ" altLang="cs-CZ" smtClean="0"/>
              <a:t>Sociální koncepce (výchova má umožnit řešení soc. problémů)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err="1" smtClean="0">
                <a:solidFill>
                  <a:schemeClr val="tx1"/>
                </a:solidFill>
              </a:rPr>
              <a:t>Kurikulární</a:t>
            </a:r>
            <a:r>
              <a:rPr lang="cs-CZ" altLang="cs-CZ" sz="2800" b="1" dirty="0" smtClean="0">
                <a:solidFill>
                  <a:schemeClr val="tx1"/>
                </a:solidFill>
              </a:rPr>
              <a:t> projekty</a:t>
            </a:r>
          </a:p>
        </p:txBody>
      </p:sp>
      <p:sp>
        <p:nvSpPr>
          <p:cNvPr id="78851" name="Rectangle 3"/>
          <p:cNvSpPr>
            <a:spLocks noGrp="1" noChangeArrowheads="1"/>
          </p:cNvSpPr>
          <p:nvPr>
            <p:ph type="body" idx="1"/>
          </p:nvPr>
        </p:nvSpPr>
        <p:spPr>
          <a:xfrm>
            <a:off x="457200" y="1600200"/>
            <a:ext cx="7467600" cy="4852988"/>
          </a:xfrm>
        </p:spPr>
        <p:txBody>
          <a:bodyPr/>
          <a:lstStyle/>
          <a:p>
            <a:pPr eaLnBrk="1" hangingPunct="1">
              <a:buClrTx/>
              <a:buFont typeface="Wingdings" pitchFamily="2" charset="2"/>
              <a:buChar char="Ø"/>
            </a:pPr>
            <a:r>
              <a:rPr lang="cs-CZ" altLang="cs-CZ" smtClean="0"/>
              <a:t>Spirituální koncepce (metafyzické, transcendentální)</a:t>
            </a:r>
          </a:p>
          <a:p>
            <a:pPr eaLnBrk="1" hangingPunct="1">
              <a:buClrTx/>
              <a:buFont typeface="Wingdings" pitchFamily="2" charset="2"/>
              <a:buChar char="Ø"/>
            </a:pPr>
            <a:r>
              <a:rPr lang="cs-CZ" altLang="cs-CZ" smtClean="0"/>
              <a:t>Personalistické koncepce (humanistické, anarchistické, nedirektivní, otevřené, apod.)</a:t>
            </a:r>
          </a:p>
          <a:p>
            <a:pPr eaLnBrk="1" hangingPunct="1">
              <a:buClrTx/>
              <a:buFont typeface="Wingdings" pitchFamily="2" charset="2"/>
              <a:buChar char="Ø"/>
            </a:pPr>
            <a:r>
              <a:rPr lang="cs-CZ" altLang="cs-CZ" smtClean="0"/>
              <a:t>Psychokognitivní koncepce (rozvoj kognitivních dovedností žáka; konstruktivismus)</a:t>
            </a:r>
          </a:p>
          <a:p>
            <a:pPr eaLnBrk="1" hangingPunct="1">
              <a:buClrTx/>
              <a:buFont typeface="Wingdings" pitchFamily="2" charset="2"/>
              <a:buChar char="Ø"/>
            </a:pPr>
            <a:r>
              <a:rPr lang="cs-CZ" altLang="cs-CZ" smtClean="0"/>
              <a:t>Technologické koncepce (systémové)</a:t>
            </a:r>
          </a:p>
          <a:p>
            <a:pPr eaLnBrk="1" hangingPunct="1">
              <a:buClrTx/>
              <a:buFont typeface="Wingdings" pitchFamily="2" charset="2"/>
              <a:buChar char="Ø"/>
            </a:pPr>
            <a:r>
              <a:rPr lang="cs-CZ" altLang="cs-CZ" smtClean="0"/>
              <a:t>Sociální koncepce (výchova má umožnit řešení soc. problémů)</a:t>
            </a:r>
          </a:p>
          <a:p>
            <a:pPr eaLnBrk="1" hangingPunct="1">
              <a:buClrTx/>
              <a:buFont typeface="Wingdings" pitchFamily="2" charset="2"/>
              <a:buChar char="Ø"/>
            </a:pPr>
            <a:r>
              <a:rPr lang="cs-CZ" altLang="cs-CZ" smtClean="0"/>
              <a:t>Akademické koncepce (tradicionalistické, klasické; předávání trvalých hodnot, znalostí a dovedností; důraz na klasické vzdělání)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Obsah vzdělávání</a:t>
            </a:r>
          </a:p>
        </p:txBody>
      </p:sp>
      <p:sp>
        <p:nvSpPr>
          <p:cNvPr id="79875" name="Rectangle 3"/>
          <p:cNvSpPr>
            <a:spLocks noGrp="1" noChangeArrowheads="1"/>
          </p:cNvSpPr>
          <p:nvPr>
            <p:ph type="body" idx="1"/>
          </p:nvPr>
        </p:nvSpPr>
        <p:spPr>
          <a:xfrm>
            <a:off x="457200" y="1600200"/>
            <a:ext cx="8229600" cy="4525963"/>
          </a:xfrm>
        </p:spPr>
        <p:txBody>
          <a:bodyPr/>
          <a:lstStyle/>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s-CZ" altLang="cs-CZ" sz="2800" smtClean="0"/>
              <a:t>Obsah školního vzdělávání: strukturovaný a funkčně uspořádaný výběr obsahu vzdělávání, odpovídající cílům příslušného stupně/typu školy (Průcha 2003 s. 142)</a:t>
            </a:r>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a:p>
            <a:pPr eaLnBrk="1" hangingPunct="1">
              <a:lnSpc>
                <a:spcPct val="90000"/>
              </a:lnSpc>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s-CZ" altLang="cs-CZ"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Obsah výuky</a:t>
            </a:r>
          </a:p>
        </p:txBody>
      </p:sp>
      <p:sp>
        <p:nvSpPr>
          <p:cNvPr id="80899" name="Rectangle 3"/>
          <p:cNvSpPr>
            <a:spLocks noGrp="1" noChangeArrowheads="1"/>
          </p:cNvSpPr>
          <p:nvPr>
            <p:ph type="body" idx="1"/>
          </p:nvPr>
        </p:nvSpPr>
        <p:spPr>
          <a:xfrm>
            <a:off x="457200" y="1600200"/>
            <a:ext cx="7467600" cy="4873625"/>
          </a:xfrm>
        </p:spPr>
        <p:txBody>
          <a:bodyPr/>
          <a:lstStyle/>
          <a:p>
            <a:pPr eaLnBrk="1" hangingPunct="1">
              <a:buClrTx/>
              <a:buFont typeface="Wingdings" pitchFamily="2" charset="2"/>
              <a:buChar char="Ø"/>
            </a:pPr>
            <a:r>
              <a:rPr lang="cs-CZ" altLang="cs-CZ" sz="2800" dirty="0" smtClean="0"/>
              <a:t>RVP</a:t>
            </a:r>
          </a:p>
          <a:p>
            <a:pPr marL="0" indent="0" eaLnBrk="1" hangingPunct="1">
              <a:buClrTx/>
              <a:buNone/>
            </a:pPr>
            <a:r>
              <a:rPr lang="cs-CZ" altLang="cs-CZ" sz="2800" dirty="0" smtClean="0">
                <a:hlinkClick r:id="rId3"/>
              </a:rPr>
              <a:t>http</a:t>
            </a:r>
            <a:r>
              <a:rPr lang="cs-CZ" altLang="cs-CZ" sz="2800" dirty="0">
                <a:hlinkClick r:id="rId3"/>
              </a:rPr>
              <a:t>://</a:t>
            </a:r>
            <a:r>
              <a:rPr lang="cs-CZ" altLang="cs-CZ" sz="2800" dirty="0" smtClean="0">
                <a:hlinkClick r:id="rId3"/>
              </a:rPr>
              <a:t>www.msmt.cz/vzdelavani/skolstvi-v-cr/skolskareforma/ramcove-vzdelavaci-programy</a:t>
            </a:r>
            <a:endParaRPr lang="cs-CZ" altLang="cs-CZ" sz="2800" dirty="0" smtClean="0"/>
          </a:p>
          <a:p>
            <a:pPr eaLnBrk="1" hangingPunct="1">
              <a:buClrTx/>
              <a:buFont typeface="Wingdings" pitchFamily="2" charset="2"/>
              <a:buChar char="Ø"/>
            </a:pPr>
            <a:endParaRPr lang="cs-CZ" altLang="cs-CZ" sz="2800" dirty="0" smtClean="0"/>
          </a:p>
          <a:p>
            <a:pPr eaLnBrk="1" hangingPunct="1">
              <a:buClrTx/>
              <a:buFont typeface="Wingdings" pitchFamily="2" charset="2"/>
              <a:buChar char="Ø"/>
            </a:pPr>
            <a:r>
              <a:rPr lang="cs-CZ" altLang="cs-CZ" sz="2800" dirty="0"/>
              <a:t>ŠVP </a:t>
            </a:r>
          </a:p>
          <a:p>
            <a:pPr marL="0" indent="0" eaLnBrk="1" hangingPunct="1">
              <a:buClrTx/>
              <a:buNone/>
            </a:pPr>
            <a:r>
              <a:rPr lang="cs-CZ" altLang="cs-CZ" sz="2800" dirty="0" smtClean="0">
                <a:hlinkClick r:id="rId4"/>
              </a:rPr>
              <a:t>http</a:t>
            </a:r>
            <a:r>
              <a:rPr lang="cs-CZ" altLang="cs-CZ" sz="2800" dirty="0">
                <a:hlinkClick r:id="rId4"/>
              </a:rPr>
              <a:t>://www.maskola.cz</a:t>
            </a:r>
            <a:r>
              <a:rPr lang="cs-CZ" altLang="cs-CZ" sz="2800" dirty="0" smtClean="0">
                <a:hlinkClick r:id="rId4"/>
              </a:rPr>
              <a:t>/</a:t>
            </a:r>
            <a:endParaRPr lang="cs-CZ" altLang="cs-CZ" sz="2800" dirty="0" smtClean="0"/>
          </a:p>
          <a:p>
            <a:pPr eaLnBrk="1" hangingPunct="1">
              <a:buClrTx/>
              <a:buFont typeface="Wingdings" pitchFamily="2" charset="2"/>
              <a:buChar char="Ø"/>
            </a:pPr>
            <a:endParaRPr lang="cs-CZ" altLang="cs-CZ" sz="2800" dirty="0" smtClean="0"/>
          </a:p>
          <a:p>
            <a:pPr eaLnBrk="1" hangingPunct="1">
              <a:buClrTx/>
              <a:buFont typeface="Wingdings" pitchFamily="2" charset="2"/>
              <a:buChar char="Ø"/>
            </a:pPr>
            <a:endParaRPr lang="cs-CZ" altLang="cs-CZ"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a:t>
            </a:r>
          </a:p>
        </p:txBody>
      </p:sp>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8353425" cy="20542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2"/>
          <p:cNvCxnSpPr/>
          <p:nvPr/>
        </p:nvCxnSpPr>
        <p:spPr>
          <a:xfrm>
            <a:off x="755576" y="2924944"/>
            <a:ext cx="648072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Klíčové kompetence</a:t>
            </a:r>
          </a:p>
        </p:txBody>
      </p:sp>
      <p:sp>
        <p:nvSpPr>
          <p:cNvPr id="82947" name="Rectangle 3"/>
          <p:cNvSpPr>
            <a:spLocks noGrp="1" noChangeArrowheads="1"/>
          </p:cNvSpPr>
          <p:nvPr>
            <p:ph type="body" idx="1"/>
          </p:nvPr>
        </p:nvSpPr>
        <p:spPr>
          <a:xfrm>
            <a:off x="457200" y="1600200"/>
            <a:ext cx="7467600" cy="4873625"/>
          </a:xfrm>
        </p:spPr>
        <p:txBody>
          <a:bodyPr/>
          <a:lstStyle/>
          <a:p>
            <a:pPr eaLnBrk="1" hangingPunct="1">
              <a:buClrTx/>
              <a:buFont typeface="Wingdings" pitchFamily="2" charset="2"/>
              <a:buChar char="Ø"/>
            </a:pPr>
            <a:r>
              <a:rPr lang="cs-CZ" altLang="cs-CZ" sz="2800" b="1" dirty="0" smtClean="0"/>
              <a:t>Klíčové kompetence</a:t>
            </a:r>
            <a:r>
              <a:rPr lang="cs-CZ" altLang="cs-CZ" sz="2800" dirty="0" smtClean="0"/>
              <a:t>: </a:t>
            </a:r>
            <a:r>
              <a:rPr lang="cs-CZ" altLang="cs-CZ" sz="2800" u="sng" dirty="0" smtClean="0"/>
              <a:t>Soubor požadavků</a:t>
            </a:r>
            <a:r>
              <a:rPr lang="cs-CZ" altLang="cs-CZ" sz="2800" dirty="0" smtClean="0"/>
              <a:t> na vzdělávání zahrnující podstatné vědomosti, dovednosti a schopnosti univerzálně použitelné v běžných pracovních a životních situacích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Klíčové kompetence</a:t>
            </a:r>
          </a:p>
        </p:txBody>
      </p:sp>
      <p:sp>
        <p:nvSpPr>
          <p:cNvPr id="82947" name="Rectangle 3"/>
          <p:cNvSpPr>
            <a:spLocks noGrp="1" noChangeArrowheads="1"/>
          </p:cNvSpPr>
          <p:nvPr>
            <p:ph type="body" idx="1"/>
          </p:nvPr>
        </p:nvSpPr>
        <p:spPr>
          <a:xfrm>
            <a:off x="457200" y="1600200"/>
            <a:ext cx="7467600" cy="4873625"/>
          </a:xfrm>
        </p:spPr>
        <p:txBody>
          <a:bodyPr/>
          <a:lstStyle/>
          <a:p>
            <a:pPr eaLnBrk="1" hangingPunct="1">
              <a:buClrTx/>
              <a:buFont typeface="Wingdings" pitchFamily="2" charset="2"/>
              <a:buChar char="Ø"/>
            </a:pPr>
            <a:r>
              <a:rPr lang="cs-CZ" altLang="cs-CZ" sz="2800" b="1" dirty="0" smtClean="0"/>
              <a:t>Klíčové kompetence</a:t>
            </a:r>
            <a:r>
              <a:rPr lang="cs-CZ" altLang="cs-CZ" sz="2800" dirty="0" smtClean="0"/>
              <a:t>: </a:t>
            </a:r>
            <a:r>
              <a:rPr lang="cs-CZ" altLang="cs-CZ" sz="2800" u="sng" dirty="0" smtClean="0"/>
              <a:t>Soubor požadavků</a:t>
            </a:r>
            <a:r>
              <a:rPr lang="cs-CZ" altLang="cs-CZ" sz="2800" dirty="0" smtClean="0"/>
              <a:t> na vzdělávání zahrnující podstatné vědomosti, dovednosti a schopnosti univerzálně použitelné v běžných pracovních a životních situacích</a:t>
            </a:r>
          </a:p>
          <a:p>
            <a:pPr eaLnBrk="1" hangingPunct="1">
              <a:buClrTx/>
              <a:buFont typeface="Wingdings" pitchFamily="2" charset="2"/>
              <a:buChar char="Ø"/>
            </a:pPr>
            <a:r>
              <a:rPr lang="cs-CZ" altLang="cs-CZ" sz="2800" dirty="0" smtClean="0"/>
              <a:t>Nejsou vázány na jednotlivé předměty</a:t>
            </a:r>
          </a:p>
        </p:txBody>
      </p:sp>
    </p:spTree>
    <p:extLst>
      <p:ext uri="{BB962C8B-B14F-4D97-AF65-F5344CB8AC3E}">
        <p14:creationId xmlns:p14="http://schemas.microsoft.com/office/powerpoint/2010/main" val="468707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Klíčové kompetence</a:t>
            </a:r>
          </a:p>
        </p:txBody>
      </p:sp>
      <p:sp>
        <p:nvSpPr>
          <p:cNvPr id="82947" name="Rectangle 3"/>
          <p:cNvSpPr>
            <a:spLocks noGrp="1" noChangeArrowheads="1"/>
          </p:cNvSpPr>
          <p:nvPr>
            <p:ph type="body" idx="1"/>
          </p:nvPr>
        </p:nvSpPr>
        <p:spPr>
          <a:xfrm>
            <a:off x="457200" y="1600200"/>
            <a:ext cx="7467600" cy="4873625"/>
          </a:xfrm>
        </p:spPr>
        <p:txBody>
          <a:bodyPr/>
          <a:lstStyle/>
          <a:p>
            <a:pPr eaLnBrk="1" hangingPunct="1">
              <a:buClrTx/>
              <a:buFont typeface="Wingdings" pitchFamily="2" charset="2"/>
              <a:buChar char="Ø"/>
            </a:pPr>
            <a:r>
              <a:rPr lang="cs-CZ" altLang="cs-CZ" sz="2800" b="1" dirty="0" smtClean="0"/>
              <a:t>Klíčové kompetence</a:t>
            </a:r>
            <a:r>
              <a:rPr lang="cs-CZ" altLang="cs-CZ" sz="2800" dirty="0" smtClean="0"/>
              <a:t>: </a:t>
            </a:r>
            <a:r>
              <a:rPr lang="cs-CZ" altLang="cs-CZ" sz="2800" u="sng" dirty="0" smtClean="0"/>
              <a:t>Soubor požadavků</a:t>
            </a:r>
            <a:r>
              <a:rPr lang="cs-CZ" altLang="cs-CZ" sz="2800" dirty="0" smtClean="0"/>
              <a:t> na vzdělávání zahrnující podstatné vědomosti, dovednosti a schopnosti univerzálně použitelné v běžných pracovních a životních situacích</a:t>
            </a:r>
          </a:p>
          <a:p>
            <a:pPr eaLnBrk="1" hangingPunct="1">
              <a:buClrTx/>
              <a:buFont typeface="Wingdings" pitchFamily="2" charset="2"/>
              <a:buChar char="Ø"/>
            </a:pPr>
            <a:r>
              <a:rPr lang="cs-CZ" altLang="cs-CZ" sz="2800" dirty="0" smtClean="0"/>
              <a:t>Nejsou vázány na jednotlivé předměty</a:t>
            </a:r>
          </a:p>
          <a:p>
            <a:pPr eaLnBrk="1" hangingPunct="1">
              <a:buClrTx/>
              <a:buFont typeface="Wingdings" pitchFamily="2" charset="2"/>
              <a:buChar char="Ø"/>
            </a:pPr>
            <a:r>
              <a:rPr lang="cs-CZ" altLang="cs-CZ" sz="2800" dirty="0" smtClean="0"/>
              <a:t>Součást obecného základu vzdělávání</a:t>
            </a:r>
          </a:p>
        </p:txBody>
      </p:sp>
    </p:spTree>
    <p:extLst>
      <p:ext uri="{BB962C8B-B14F-4D97-AF65-F5344CB8AC3E}">
        <p14:creationId xmlns:p14="http://schemas.microsoft.com/office/powerpoint/2010/main" val="468707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TÉMATA PŘEDNÁŠEK</a:t>
            </a:r>
          </a:p>
        </p:txBody>
      </p:sp>
      <p:sp>
        <p:nvSpPr>
          <p:cNvPr id="5"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a:lstStyle>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8</a:t>
            </a:r>
            <a:r>
              <a:rPr lang="en-GB" sz="2400" kern="0" dirty="0" smtClean="0">
                <a:solidFill>
                  <a:schemeClr val="tx1"/>
                </a:solidFill>
              </a:rPr>
              <a:t>.</a:t>
            </a:r>
            <a:r>
              <a:rPr lang="cs-CZ" sz="2400" kern="0" dirty="0" smtClean="0">
                <a:solidFill>
                  <a:schemeClr val="tx1"/>
                </a:solidFill>
              </a:rPr>
              <a:t>4</a:t>
            </a:r>
            <a:r>
              <a:rPr lang="cs-CZ" sz="2400" kern="0" dirty="0">
                <a:solidFill>
                  <a:schemeClr val="tx1"/>
                </a:solidFill>
              </a:rPr>
              <a:t> 	</a:t>
            </a:r>
            <a:r>
              <a:rPr lang="cs-CZ" sz="2400" kern="0" dirty="0" smtClean="0">
                <a:solidFill>
                  <a:schemeClr val="tx1"/>
                </a:solidFill>
              </a:rPr>
              <a:t>Vyučovací jednotka; pedagogicko- psychologické      		jevy; výukové metody </a:t>
            </a:r>
            <a:r>
              <a:rPr lang="cs-CZ" sz="2400" kern="0" dirty="0">
                <a:solidFill>
                  <a:schemeClr val="tx1"/>
                </a:solidFill>
              </a:rPr>
              <a:t>1</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15.4	Výukové metody 2; Didaktické principy (zásady)</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22.4	Didaktické prostředky</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29.4	</a:t>
            </a:r>
            <a:r>
              <a:rPr lang="cs-CZ" sz="2400" kern="0" dirty="0" smtClean="0">
                <a:solidFill>
                  <a:schemeClr val="accent6">
                    <a:lumMod val="75000"/>
                  </a:schemeClr>
                </a:solidFill>
              </a:rPr>
              <a:t>Didaktické aspekty přípravy </a:t>
            </a:r>
            <a:r>
              <a:rPr lang="cs-CZ" sz="2400" kern="0" dirty="0">
                <a:solidFill>
                  <a:schemeClr val="accent6">
                    <a:lumMod val="75000"/>
                  </a:schemeClr>
                </a:solidFill>
              </a:rPr>
              <a:t>na </a:t>
            </a:r>
            <a:r>
              <a:rPr lang="cs-CZ" sz="2400" kern="0" dirty="0" smtClean="0">
                <a:solidFill>
                  <a:schemeClr val="accent6">
                    <a:lumMod val="75000"/>
                  </a:schemeClr>
                </a:solidFill>
              </a:rPr>
              <a:t>vyučování</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a:solidFill>
                  <a:schemeClr val="tx1"/>
                </a:solidFill>
              </a:rPr>
              <a:t>6</a:t>
            </a:r>
            <a:r>
              <a:rPr lang="cs-CZ" sz="2400" kern="0" dirty="0" smtClean="0">
                <a:solidFill>
                  <a:schemeClr val="tx1"/>
                </a:solidFill>
              </a:rPr>
              <a:t>.5		Pedagogická diagnostika a evaluace</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13.5	</a:t>
            </a:r>
            <a:r>
              <a:rPr lang="cs-CZ" sz="2400" kern="0" dirty="0">
                <a:solidFill>
                  <a:schemeClr val="tx1"/>
                </a:solidFill>
              </a:rPr>
              <a:t>Pojmy z didaktiky a pedagogiky</a:t>
            </a:r>
            <a:endParaRPr lang="cs-CZ" sz="2400" kern="0" dirty="0" smtClean="0">
              <a:solidFill>
                <a:schemeClr val="tx1"/>
              </a:solidFill>
            </a:endParaRP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sz="2400" kern="0" dirty="0" smtClean="0">
                <a:solidFill>
                  <a:schemeClr val="tx1"/>
                </a:solidFill>
              </a:rPr>
              <a:t>20.5	Didaktické </a:t>
            </a:r>
            <a:r>
              <a:rPr lang="cs-CZ" sz="2400" kern="0" dirty="0">
                <a:solidFill>
                  <a:schemeClr val="tx1"/>
                </a:solidFill>
              </a:rPr>
              <a:t>testy</a:t>
            </a:r>
          </a:p>
          <a:p>
            <a:pPr marL="328613" indent="-328613" eaLnBrk="1" hangingPunct="1">
              <a:lnSpc>
                <a:spcPct val="87000"/>
              </a:lnSpc>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endParaRPr lang="en-GB" sz="2400" kern="0"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a:t>
            </a:r>
          </a:p>
        </p:txBody>
      </p:sp>
      <p:sp>
        <p:nvSpPr>
          <p:cNvPr id="83971" name="Rectangle 3"/>
          <p:cNvSpPr>
            <a:spLocks noGrp="1" noChangeArrowheads="1"/>
          </p:cNvSpPr>
          <p:nvPr>
            <p:ph type="body" idx="1"/>
          </p:nvPr>
        </p:nvSpPr>
        <p:spPr>
          <a:xfrm>
            <a:off x="457200" y="1600200"/>
            <a:ext cx="7467600" cy="4873625"/>
          </a:xfrm>
        </p:spPr>
        <p:txBody>
          <a:bodyPr/>
          <a:lstStyle/>
          <a:p>
            <a:pPr marL="0" indent="0" eaLnBrk="1" hangingPunct="1">
              <a:buClrTx/>
              <a:buNone/>
            </a:pPr>
            <a:r>
              <a:rPr lang="cs-CZ" altLang="cs-CZ" b="1" dirty="0" smtClean="0"/>
              <a:t>„Na čtyřletých gymnáziích a na vyšším stupni víceletých gymnázií by si žák měl osvojit: </a:t>
            </a:r>
          </a:p>
          <a:p>
            <a:pPr eaLnBrk="1" hangingPunct="1">
              <a:buClrTx/>
              <a:buFont typeface="Wingdings" pitchFamily="2" charset="2"/>
              <a:buChar char="Ø"/>
            </a:pPr>
            <a:r>
              <a:rPr lang="cs-CZ" altLang="cs-CZ" dirty="0" smtClean="0"/>
              <a:t>kompetenci k učení, </a:t>
            </a:r>
          </a:p>
          <a:p>
            <a:pPr eaLnBrk="1" hangingPunct="1">
              <a:buClrTx/>
              <a:buFont typeface="Wingdings" pitchFamily="2" charset="2"/>
              <a:buChar char="Ø"/>
            </a:pPr>
            <a:r>
              <a:rPr lang="cs-CZ" altLang="cs-CZ" dirty="0" smtClean="0"/>
              <a:t>kompetenci k řešení problémů, </a:t>
            </a:r>
          </a:p>
          <a:p>
            <a:pPr eaLnBrk="1" hangingPunct="1">
              <a:buClrTx/>
              <a:buFont typeface="Wingdings" pitchFamily="2" charset="2"/>
              <a:buChar char="Ø"/>
            </a:pPr>
            <a:r>
              <a:rPr lang="cs-CZ" altLang="cs-CZ" dirty="0" smtClean="0"/>
              <a:t>kompetenci komunikativní, </a:t>
            </a:r>
          </a:p>
          <a:p>
            <a:pPr eaLnBrk="1" hangingPunct="1">
              <a:buClrTx/>
              <a:buFont typeface="Wingdings" pitchFamily="2" charset="2"/>
              <a:buChar char="Ø"/>
            </a:pPr>
            <a:r>
              <a:rPr lang="cs-CZ" altLang="cs-CZ" dirty="0" smtClean="0"/>
              <a:t>kompetenci sociální a personální, </a:t>
            </a:r>
          </a:p>
          <a:p>
            <a:pPr eaLnBrk="1" hangingPunct="1">
              <a:buClrTx/>
              <a:buFont typeface="Wingdings" pitchFamily="2" charset="2"/>
              <a:buChar char="Ø"/>
            </a:pPr>
            <a:r>
              <a:rPr lang="cs-CZ" altLang="cs-CZ" dirty="0" smtClean="0"/>
              <a:t>kompetenci občanskou, </a:t>
            </a:r>
          </a:p>
          <a:p>
            <a:pPr eaLnBrk="1" hangingPunct="1">
              <a:buClrTx/>
              <a:buFont typeface="Wingdings" pitchFamily="2" charset="2"/>
              <a:buChar char="Ø"/>
            </a:pPr>
            <a:r>
              <a:rPr lang="cs-CZ" altLang="cs-CZ" dirty="0" smtClean="0"/>
              <a:t>kompetenci k podnikavosti“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 k učení</a:t>
            </a:r>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89113"/>
            <a:ext cx="8208963" cy="23082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 k řešení problémů</a:t>
            </a: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424862" cy="30321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 komunikativní</a:t>
            </a:r>
          </a:p>
        </p:txBody>
      </p:sp>
      <p:pic>
        <p:nvPicPr>
          <p:cNvPr id="870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73238"/>
            <a:ext cx="8351838" cy="3432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 personální a sociální</a:t>
            </a:r>
          </a:p>
        </p:txBody>
      </p:sp>
      <p:pic>
        <p:nvPicPr>
          <p:cNvPr id="880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628775"/>
            <a:ext cx="8496300" cy="220821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076700"/>
            <a:ext cx="8496300" cy="15303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Kompetence občanská</a:t>
            </a:r>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73238"/>
            <a:ext cx="8496300" cy="38449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Kompetence k podnikavosti</a:t>
            </a:r>
          </a:p>
        </p:txBody>
      </p:sp>
      <p:pic>
        <p:nvPicPr>
          <p:cNvPr id="901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0213"/>
            <a:ext cx="8135938" cy="39862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Vzdělávací oblasti</a:t>
            </a:r>
          </a:p>
        </p:txBody>
      </p:sp>
      <p:sp>
        <p:nvSpPr>
          <p:cNvPr id="91139"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pPr>
            <a:r>
              <a:rPr lang="cs-CZ" altLang="cs-CZ" u="sng" smtClean="0"/>
              <a:t>5. Vzdělávací oblasti:</a:t>
            </a:r>
          </a:p>
          <a:p>
            <a:pPr marL="0" indent="0">
              <a:buClrTx/>
              <a:buFont typeface="Wingdings" pitchFamily="2" charset="2"/>
              <a:buNone/>
            </a:pPr>
            <a:r>
              <a:rPr lang="pl-PL" altLang="cs-CZ" sz="1800" b="1" smtClean="0"/>
              <a:t>5.1 Jazyk a jazyková </a:t>
            </a:r>
          </a:p>
          <a:p>
            <a:pPr marL="0" indent="0">
              <a:buClrTx/>
              <a:buFont typeface="Wingdings" pitchFamily="2" charset="2"/>
              <a:buNone/>
            </a:pPr>
            <a:r>
              <a:rPr lang="pl-PL" altLang="cs-CZ" sz="1800" b="1" smtClean="0"/>
              <a:t>5.2 Matematik aplikace</a:t>
            </a:r>
            <a:endParaRPr lang="pl-PL" altLang="cs-CZ" sz="1800" smtClean="0"/>
          </a:p>
          <a:p>
            <a:pPr marL="0" indent="0">
              <a:buClrTx/>
              <a:buFont typeface="Wingdings" pitchFamily="2" charset="2"/>
              <a:buNone/>
            </a:pPr>
            <a:r>
              <a:rPr lang="pt-BR" altLang="cs-CZ" sz="1800" b="1" smtClean="0"/>
              <a:t>5.3 Člověk a příroda</a:t>
            </a:r>
            <a:endParaRPr lang="cs-CZ" altLang="cs-CZ" sz="1800" b="1" smtClean="0"/>
          </a:p>
          <a:p>
            <a:pPr marL="0" indent="0">
              <a:buClrTx/>
              <a:buFont typeface="Wingdings" pitchFamily="2" charset="2"/>
              <a:buNone/>
            </a:pPr>
            <a:r>
              <a:rPr lang="cs-CZ" altLang="cs-CZ" sz="1800" smtClean="0"/>
              <a:t>5.3.1 Fyzika</a:t>
            </a:r>
          </a:p>
          <a:p>
            <a:pPr marL="0" indent="0">
              <a:buClrTx/>
              <a:buFont typeface="Wingdings" pitchFamily="2" charset="2"/>
              <a:buNone/>
            </a:pPr>
            <a:r>
              <a:rPr lang="cs-CZ" altLang="cs-CZ" sz="1800" smtClean="0"/>
              <a:t>5.3.2Chemie</a:t>
            </a:r>
          </a:p>
          <a:p>
            <a:pPr marL="0" indent="0">
              <a:buClrTx/>
              <a:buFont typeface="Wingdings" pitchFamily="2" charset="2"/>
              <a:buNone/>
            </a:pPr>
            <a:r>
              <a:rPr lang="cs-CZ" altLang="cs-CZ" sz="1800" smtClean="0"/>
              <a:t>5.3.3Biologie</a:t>
            </a:r>
          </a:p>
          <a:p>
            <a:pPr marL="0" indent="0">
              <a:buClrTx/>
              <a:buFont typeface="Wingdings" pitchFamily="2" charset="2"/>
              <a:buNone/>
            </a:pPr>
            <a:r>
              <a:rPr lang="cs-CZ" altLang="cs-CZ" sz="1800" smtClean="0"/>
              <a:t>5.3.4Geografie</a:t>
            </a:r>
          </a:p>
          <a:p>
            <a:pPr marL="0" indent="0">
              <a:buClrTx/>
              <a:buFont typeface="Wingdings" pitchFamily="2" charset="2"/>
              <a:buNone/>
            </a:pPr>
            <a:r>
              <a:rPr lang="cs-CZ" altLang="cs-CZ" sz="1800" smtClean="0"/>
              <a:t>5.3.5Geologie</a:t>
            </a:r>
          </a:p>
          <a:p>
            <a:pPr marL="0" indent="0">
              <a:buClrTx/>
              <a:buFont typeface="Wingdings" pitchFamily="2" charset="2"/>
              <a:buNone/>
            </a:pPr>
            <a:r>
              <a:rPr lang="cs-CZ" altLang="cs-CZ" sz="1800" b="1" smtClean="0"/>
              <a:t>5.4 Člověk a společnost</a:t>
            </a:r>
          </a:p>
          <a:p>
            <a:pPr marL="0" indent="0">
              <a:buClrTx/>
              <a:buFont typeface="Wingdings" pitchFamily="2" charset="2"/>
              <a:buNone/>
            </a:pPr>
            <a:r>
              <a:rPr lang="cs-CZ" altLang="cs-CZ" sz="1800" b="1" smtClean="0"/>
              <a:t>5.5 Člověk a svět práce</a:t>
            </a:r>
            <a:endParaRPr lang="cs-CZ" altLang="cs-CZ"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Vzdělávací oblasti</a:t>
            </a:r>
          </a:p>
        </p:txBody>
      </p:sp>
      <p:sp>
        <p:nvSpPr>
          <p:cNvPr id="92163"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pPr>
            <a:r>
              <a:rPr lang="cs-CZ" altLang="cs-CZ" u="sng" smtClean="0"/>
              <a:t>Vzdělávací oblasti:</a:t>
            </a:r>
          </a:p>
          <a:p>
            <a:pPr marL="0" indent="0">
              <a:buClrTx/>
              <a:buFont typeface="Wingdings" pitchFamily="2" charset="2"/>
              <a:buNone/>
            </a:pPr>
            <a:r>
              <a:rPr lang="pt-BR" altLang="cs-CZ" sz="1800" b="1" smtClean="0"/>
              <a:t>5.6 Umění a</a:t>
            </a:r>
            <a:r>
              <a:rPr lang="cs-CZ" altLang="cs-CZ" sz="1800" b="1" smtClean="0"/>
              <a:t> </a:t>
            </a:r>
            <a:r>
              <a:rPr lang="pt-BR" altLang="cs-CZ" sz="1800" b="1" smtClean="0"/>
              <a:t>kultura</a:t>
            </a:r>
            <a:endParaRPr lang="cs-CZ" altLang="cs-CZ" sz="1800" b="1" smtClean="0"/>
          </a:p>
          <a:p>
            <a:pPr marL="0" indent="0">
              <a:buClrTx/>
              <a:buFont typeface="Wingdings" pitchFamily="2" charset="2"/>
              <a:buNone/>
            </a:pPr>
            <a:r>
              <a:rPr lang="cs-CZ" altLang="cs-CZ" sz="1800" smtClean="0"/>
              <a:t>5.6.1 Hudební obor</a:t>
            </a:r>
          </a:p>
          <a:p>
            <a:pPr marL="0" indent="0">
              <a:buClrTx/>
              <a:buFont typeface="Wingdings" pitchFamily="2" charset="2"/>
              <a:buNone/>
            </a:pPr>
            <a:r>
              <a:rPr lang="cs-CZ" altLang="cs-CZ" sz="1800" smtClean="0"/>
              <a:t>5.6.2 Výtvarný </a:t>
            </a:r>
          </a:p>
          <a:p>
            <a:pPr marL="0" indent="0">
              <a:buClrTx/>
              <a:buFont typeface="Wingdings" pitchFamily="2" charset="2"/>
              <a:buNone/>
            </a:pPr>
            <a:r>
              <a:rPr lang="pl-PL" altLang="cs-CZ" sz="1800" b="1" smtClean="0"/>
              <a:t>5.7 Člověk a zdraví</a:t>
            </a:r>
          </a:p>
          <a:p>
            <a:pPr marL="0" indent="0">
              <a:buClrTx/>
              <a:buFont typeface="Wingdings" pitchFamily="2" charset="2"/>
              <a:buNone/>
            </a:pPr>
            <a:r>
              <a:rPr lang="pl-PL" altLang="cs-CZ" sz="1800" b="1" smtClean="0"/>
              <a:t>5.8 Informatika a informační a komunikační technologie</a:t>
            </a:r>
            <a:endParaRPr lang="cs-CZ" altLang="cs-CZ"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Vzdělávací obor, předmět</a:t>
            </a:r>
          </a:p>
        </p:txBody>
      </p:sp>
      <p:sp>
        <p:nvSpPr>
          <p:cNvPr id="49155"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defRPr/>
            </a:pPr>
            <a:r>
              <a:rPr lang="cs-CZ" sz="2800" u="sng" dirty="0" smtClean="0"/>
              <a:t>Například BIOLOGIE</a:t>
            </a:r>
          </a:p>
          <a:p>
            <a:pPr marL="0" indent="0" eaLnBrk="1" hangingPunct="1">
              <a:buClrTx/>
              <a:buFont typeface="Wingdings" pitchFamily="2" charset="2"/>
              <a:buNone/>
              <a:defRPr/>
            </a:pPr>
            <a:r>
              <a:rPr lang="cs-CZ" sz="2800" dirty="0" smtClean="0"/>
              <a:t>Obsah:</a:t>
            </a:r>
          </a:p>
          <a:p>
            <a:pPr eaLnBrk="1" hangingPunct="1">
              <a:buClrTx/>
              <a:buFont typeface="Wingdings" pitchFamily="2" charset="2"/>
              <a:buChar char="Ø"/>
              <a:defRPr/>
            </a:pPr>
            <a:r>
              <a:rPr lang="cs-CZ" sz="2800" dirty="0" smtClean="0"/>
              <a:t>Očekávané výstupy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43000"/>
          </a:xfrm>
        </p:spPr>
        <p:txBody>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b="1" dirty="0" smtClean="0">
                <a:solidFill>
                  <a:schemeClr val="tx1"/>
                </a:solidFill>
              </a:rPr>
              <a:t>Obecná a alternativní didaktika</a:t>
            </a:r>
          </a:p>
        </p:txBody>
      </p:sp>
      <p:sp>
        <p:nvSpPr>
          <p:cNvPr id="3075" name="Rectangle 3"/>
          <p:cNvSpPr>
            <a:spLocks noGrp="1" noChangeArrowheads="1"/>
          </p:cNvSpPr>
          <p:nvPr>
            <p:ph sz="quarter" idx="1"/>
          </p:nvPr>
        </p:nvSpPr>
        <p:spPr>
          <a:xfrm>
            <a:off x="457200" y="1600200"/>
            <a:ext cx="8229600" cy="4525963"/>
          </a:xfrm>
        </p:spPr>
        <p:txBody>
          <a:bodyPr>
            <a:normAutofit fontScale="92500" lnSpcReduction="20000"/>
          </a:bodyPr>
          <a:lstStyle/>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b="1" dirty="0" smtClean="0"/>
              <a:t>Pojetí přednášek</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Obsah podle osnovy sylabu předmětu</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Témata, která se pojmově kryjí s předmětem Školní pedagogika jsou nahlížena z didaktického hlediska</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t>Frontální způsob vedení výuky</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b="1" dirty="0" smtClean="0">
                <a:solidFill>
                  <a:schemeClr val="bg1"/>
                </a:solidFill>
              </a:rPr>
              <a:t>Pojetí seminářů</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solidFill>
                  <a:schemeClr val="bg1"/>
                </a:solidFill>
              </a:rPr>
              <a:t>Prezentace studentů</a:t>
            </a:r>
          </a:p>
          <a:p>
            <a:pPr eaLnBrk="1" fontAlgn="auto" hangingPunct="1">
              <a:spcAft>
                <a:spcPts val="0"/>
              </a:spcAft>
              <a:buClrTx/>
              <a:buFont typeface="Wingdings" pitchFamily="2" charset="2"/>
              <a:buChar char="Ø"/>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solidFill>
                  <a:schemeClr val="bg1"/>
                </a:solidFill>
              </a:rPr>
              <a:t>Specifická témata k diskusi:</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solidFill>
                  <a:schemeClr val="bg1"/>
                </a:solidFill>
              </a:rPr>
              <a:t>		- didaktika a věda</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solidFill>
                  <a:schemeClr val="bg1"/>
                </a:solidFill>
              </a:rPr>
              <a:t>		- průřezová témata (EV; MV)</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solidFill>
                  <a:schemeClr val="bg1"/>
                </a:solidFill>
              </a:rPr>
              <a:t>		- učitelé přírodovědných předmětů versus pseudověda</a:t>
            </a: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dirty="0" smtClean="0">
                <a:solidFill>
                  <a:schemeClr val="bg1"/>
                </a:solidFill>
              </a:rPr>
              <a:t>		- </a:t>
            </a:r>
            <a:r>
              <a:rPr lang="cs-CZ" altLang="cs-CZ" dirty="0" err="1" smtClean="0">
                <a:solidFill>
                  <a:schemeClr val="bg1"/>
                </a:solidFill>
              </a:rPr>
              <a:t>edutainment</a:t>
            </a:r>
            <a:endParaRPr lang="cs-CZ" altLang="cs-CZ" dirty="0" smtClean="0">
              <a:solidFill>
                <a:schemeClr val="bg1"/>
              </a:solidFill>
            </a:endParaRPr>
          </a:p>
          <a:p>
            <a:pPr marL="0" indent="0" eaLnBrk="1" fontAlgn="auto" hangingPunct="1">
              <a:spcAft>
                <a:spcPts val="0"/>
              </a:spcAft>
              <a:buClrTx/>
              <a:buFont typeface="Wingdings" pitchFamily="2" charset="2"/>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cs-CZ" altLang="cs-CZ" sz="2800" dirty="0" smtClean="0">
                <a:solidFill>
                  <a:schemeClr val="bg1"/>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Vzdělávací obor, předmět</a:t>
            </a:r>
          </a:p>
        </p:txBody>
      </p:sp>
      <p:sp>
        <p:nvSpPr>
          <p:cNvPr id="49155" name="Rectangle 3"/>
          <p:cNvSpPr>
            <a:spLocks noGrp="1" noChangeArrowheads="1"/>
          </p:cNvSpPr>
          <p:nvPr>
            <p:ph type="body" idx="1"/>
          </p:nvPr>
        </p:nvSpPr>
        <p:spPr>
          <a:xfrm>
            <a:off x="457200" y="1600200"/>
            <a:ext cx="7467600" cy="4873625"/>
          </a:xfrm>
        </p:spPr>
        <p:txBody>
          <a:bodyPr/>
          <a:lstStyle/>
          <a:p>
            <a:pPr marL="0" indent="0" eaLnBrk="1" hangingPunct="1">
              <a:buClrTx/>
              <a:buFont typeface="Wingdings" pitchFamily="2" charset="2"/>
              <a:buNone/>
              <a:defRPr/>
            </a:pPr>
            <a:r>
              <a:rPr lang="cs-CZ" sz="2800" u="sng" dirty="0" smtClean="0"/>
              <a:t>Například BIOLOGIE</a:t>
            </a:r>
          </a:p>
          <a:p>
            <a:pPr marL="0" indent="0" eaLnBrk="1" hangingPunct="1">
              <a:buClrTx/>
              <a:buFont typeface="Wingdings" pitchFamily="2" charset="2"/>
              <a:buNone/>
              <a:defRPr/>
            </a:pPr>
            <a:r>
              <a:rPr lang="cs-CZ" sz="2800" dirty="0" smtClean="0"/>
              <a:t>Obsah:</a:t>
            </a:r>
          </a:p>
          <a:p>
            <a:pPr eaLnBrk="1" hangingPunct="1">
              <a:buClrTx/>
              <a:buFont typeface="Wingdings" pitchFamily="2" charset="2"/>
              <a:buChar char="Ø"/>
              <a:defRPr/>
            </a:pPr>
            <a:r>
              <a:rPr lang="cs-CZ" sz="2800" dirty="0" smtClean="0"/>
              <a:t>Očekávané výstupy</a:t>
            </a:r>
          </a:p>
          <a:p>
            <a:pPr eaLnBrk="1" hangingPunct="1">
              <a:buClrTx/>
              <a:buFont typeface="Wingdings" pitchFamily="2" charset="2"/>
              <a:buChar char="Ø"/>
              <a:defRPr/>
            </a:pPr>
            <a:r>
              <a:rPr lang="cs-CZ" sz="2800" dirty="0" smtClean="0"/>
              <a:t>Učivo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a:solidFill>
            <a:schemeClr val="bg1"/>
          </a:solidFill>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Vzdělávací obor, předmět</a:t>
            </a:r>
          </a:p>
        </p:txBody>
      </p:sp>
      <p:pic>
        <p:nvPicPr>
          <p:cNvPr id="952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73238"/>
            <a:ext cx="8496300" cy="3457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Vzdělávací obor, předmět</a:t>
            </a:r>
          </a:p>
        </p:txBody>
      </p:sp>
      <p:sp>
        <p:nvSpPr>
          <p:cNvPr id="96259" name="Rectangle 3"/>
          <p:cNvSpPr>
            <a:spLocks noGrp="1" noChangeArrowheads="1"/>
          </p:cNvSpPr>
          <p:nvPr>
            <p:ph type="body" idx="1"/>
          </p:nvPr>
        </p:nvSpPr>
        <p:spPr>
          <a:xfrm>
            <a:off x="457200" y="1600200"/>
            <a:ext cx="7467600" cy="4873625"/>
          </a:xfrm>
        </p:spPr>
        <p:txBody>
          <a:bodyPr/>
          <a:lstStyle/>
          <a:p>
            <a:pPr>
              <a:buClrTx/>
              <a:buFont typeface="Wingdings" pitchFamily="2" charset="2"/>
              <a:buChar char="Ø"/>
            </a:pPr>
            <a:r>
              <a:rPr lang="cs-CZ" altLang="cs-CZ" sz="2000" b="1" smtClean="0"/>
              <a:t>6. Průřezová témata:</a:t>
            </a:r>
          </a:p>
          <a:p>
            <a:pPr>
              <a:buClrTx/>
              <a:buFont typeface="Wingdings" pitchFamily="2" charset="2"/>
              <a:buChar char="Ø"/>
            </a:pPr>
            <a:r>
              <a:rPr lang="cs-CZ" altLang="cs-CZ" sz="2000" smtClean="0"/>
              <a:t>6.1 Osobnostní a sociální výchova</a:t>
            </a:r>
          </a:p>
          <a:p>
            <a:pPr>
              <a:buClrTx/>
              <a:buFont typeface="Wingdings" pitchFamily="2" charset="2"/>
              <a:buChar char="Ø"/>
            </a:pPr>
            <a:r>
              <a:rPr lang="cs-CZ" altLang="cs-CZ" sz="2000" smtClean="0"/>
              <a:t>6.2 Výchova k myšlení v evropských a globálních souvislostech</a:t>
            </a:r>
          </a:p>
          <a:p>
            <a:pPr>
              <a:buClrTx/>
              <a:buFont typeface="Wingdings" pitchFamily="2" charset="2"/>
              <a:buChar char="Ø"/>
            </a:pPr>
            <a:r>
              <a:rPr lang="cs-CZ" altLang="cs-CZ" sz="2000" smtClean="0"/>
              <a:t>6.3 Multikulturní výchova</a:t>
            </a:r>
          </a:p>
          <a:p>
            <a:pPr>
              <a:buClrTx/>
              <a:buFont typeface="Wingdings" pitchFamily="2" charset="2"/>
              <a:buChar char="Ø"/>
            </a:pPr>
            <a:r>
              <a:rPr lang="cs-CZ" altLang="cs-CZ" sz="2000" smtClean="0"/>
              <a:t>6.4 Environmentální výchova</a:t>
            </a:r>
          </a:p>
          <a:p>
            <a:pPr>
              <a:buClrTx/>
              <a:buFont typeface="Wingdings" pitchFamily="2" charset="2"/>
              <a:buChar char="Ø"/>
            </a:pPr>
            <a:r>
              <a:rPr lang="cs-CZ" altLang="cs-CZ" sz="2000" smtClean="0"/>
              <a:t>6.5 Mediální výchova</a:t>
            </a:r>
          </a:p>
        </p:txBody>
      </p:sp>
      <p:pic>
        <p:nvPicPr>
          <p:cNvPr id="96260" name="Picture 4" descr="C:\Users\Zdenal\AppData\Local\Microsoft\Windows\Temporary Internet Files\Content.IE5\52BBF3OL\MC90043768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441700"/>
            <a:ext cx="316865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2"/>
          <p:cNvCxnSpPr/>
          <p:nvPr/>
        </p:nvCxnSpPr>
        <p:spPr>
          <a:xfrm>
            <a:off x="827584" y="3789040"/>
            <a:ext cx="331236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EVIRONMENTÁLNÍ VÝCHOVA</a:t>
            </a:r>
          </a:p>
        </p:txBody>
      </p:sp>
      <p:sp>
        <p:nvSpPr>
          <p:cNvPr id="28675" name="Rectangle 3"/>
          <p:cNvSpPr>
            <a:spLocks noGrp="1" noChangeArrowheads="1"/>
          </p:cNvSpPr>
          <p:nvPr>
            <p:ph type="body" idx="1"/>
          </p:nvPr>
        </p:nvSpPr>
        <p:spPr>
          <a:xfrm>
            <a:off x="457200" y="1600200"/>
            <a:ext cx="7467600" cy="4873625"/>
          </a:xfrm>
        </p:spPr>
        <p:txBody>
          <a:bodyPr/>
          <a:lstStyle/>
          <a:p>
            <a:pPr marL="0" indent="0">
              <a:buClrTx/>
              <a:buFont typeface="Wingdings" pitchFamily="2" charset="2"/>
              <a:buNone/>
              <a:defRPr/>
            </a:pPr>
            <a:r>
              <a:rPr lang="cs-CZ" altLang="cs-CZ" sz="2000" b="1" u="sng" dirty="0" smtClean="0"/>
              <a:t>Environmentální výchova:</a:t>
            </a:r>
          </a:p>
          <a:p>
            <a:pPr>
              <a:buClrTx/>
              <a:buFont typeface="Wingdings" pitchFamily="2" charset="2"/>
              <a:buChar char="Ø"/>
              <a:defRPr/>
            </a:pPr>
            <a:r>
              <a:rPr lang="cs-CZ" altLang="cs-CZ" sz="2000" b="1" dirty="0" smtClean="0"/>
              <a:t>Charakteristika průřezového tématu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EVIRONMENTÁLNÍ VÝCHOVA</a:t>
            </a:r>
          </a:p>
        </p:txBody>
      </p:sp>
      <p:sp>
        <p:nvSpPr>
          <p:cNvPr id="28675" name="Rectangle 3"/>
          <p:cNvSpPr>
            <a:spLocks noGrp="1" noChangeArrowheads="1"/>
          </p:cNvSpPr>
          <p:nvPr>
            <p:ph type="body" idx="1"/>
          </p:nvPr>
        </p:nvSpPr>
        <p:spPr>
          <a:xfrm>
            <a:off x="457200" y="1600200"/>
            <a:ext cx="7467600" cy="4873625"/>
          </a:xfrm>
        </p:spPr>
        <p:txBody>
          <a:bodyPr/>
          <a:lstStyle/>
          <a:p>
            <a:pPr marL="0" indent="0">
              <a:buClrTx/>
              <a:buFont typeface="Wingdings" pitchFamily="2" charset="2"/>
              <a:buNone/>
              <a:defRPr/>
            </a:pPr>
            <a:r>
              <a:rPr lang="cs-CZ" altLang="cs-CZ" sz="2000" b="1" u="sng" dirty="0" smtClean="0"/>
              <a:t>Environmentální výchova:</a:t>
            </a:r>
          </a:p>
          <a:p>
            <a:pPr>
              <a:buClrTx/>
              <a:buFont typeface="Wingdings" pitchFamily="2" charset="2"/>
              <a:buChar char="Ø"/>
              <a:defRPr/>
            </a:pPr>
            <a:r>
              <a:rPr lang="cs-CZ" altLang="cs-CZ" sz="2000" b="1" dirty="0" smtClean="0"/>
              <a:t>Charakteristika průřezového tématu </a:t>
            </a:r>
          </a:p>
          <a:p>
            <a:pPr>
              <a:buClrTx/>
              <a:buFont typeface="Wingdings" pitchFamily="2" charset="2"/>
              <a:buChar char="Ø"/>
              <a:defRPr/>
            </a:pPr>
            <a:r>
              <a:rPr lang="cs-CZ" altLang="cs-CZ" sz="2000" b="1" dirty="0" smtClean="0"/>
              <a:t>Přínos průřezového tématu k rozvoji osobnosti žáka </a:t>
            </a:r>
            <a:endParaRPr lang="cs-CZ" altLang="cs-CZ" sz="2000" dirty="0" smtClean="0"/>
          </a:p>
          <a:p>
            <a:pPr marL="0" indent="0">
              <a:buClrTx/>
              <a:buFont typeface="Wingdings" pitchFamily="2" charset="2"/>
              <a:buNone/>
              <a:defRPr/>
            </a:pPr>
            <a:r>
              <a:rPr lang="cs-CZ" altLang="cs-CZ" sz="2000" b="1" i="1" dirty="0"/>
              <a:t> </a:t>
            </a:r>
            <a:r>
              <a:rPr lang="cs-CZ" altLang="cs-CZ" sz="2000" b="1" i="1" dirty="0" smtClean="0"/>
              <a:t>   </a:t>
            </a:r>
            <a:r>
              <a:rPr lang="cs-CZ" altLang="cs-CZ" sz="2000" b="1" dirty="0" smtClean="0"/>
              <a:t>V oblasti postojů a hodnot má průřezové téma žákovi        </a:t>
            </a:r>
          </a:p>
          <a:p>
            <a:pPr marL="0" indent="0">
              <a:buClrTx/>
              <a:buFont typeface="Wingdings" pitchFamily="2" charset="2"/>
              <a:buNone/>
              <a:defRPr/>
            </a:pPr>
            <a:r>
              <a:rPr lang="cs-CZ" altLang="cs-CZ" sz="2000" b="1" dirty="0"/>
              <a:t> </a:t>
            </a:r>
            <a:r>
              <a:rPr lang="cs-CZ" altLang="cs-CZ" sz="2000" b="1" dirty="0" smtClean="0"/>
              <a:t>   pomoci: </a:t>
            </a:r>
            <a:endParaRPr lang="cs-CZ" altLang="cs-CZ" sz="2000" dirty="0" smtClean="0"/>
          </a:p>
          <a:p>
            <a:pPr marL="0" indent="0">
              <a:buClrTx/>
              <a:buFont typeface="Wingdings" pitchFamily="2" charset="2"/>
              <a:buNone/>
              <a:defRPr/>
            </a:pPr>
            <a:r>
              <a:rPr lang="cs-CZ" altLang="cs-CZ" sz="2000" dirty="0"/>
              <a:t> </a:t>
            </a:r>
            <a:r>
              <a:rPr lang="cs-CZ" altLang="cs-CZ" sz="2000" dirty="0" smtClean="0"/>
              <a:t>   uvědomovat si specifické postavení člověka v přírodním systému a jeho odpovědnost za další vývoj na planetě; atd.</a:t>
            </a:r>
          </a:p>
        </p:txBody>
      </p:sp>
    </p:spTree>
    <p:extLst>
      <p:ext uri="{BB962C8B-B14F-4D97-AF65-F5344CB8AC3E}">
        <p14:creationId xmlns:p14="http://schemas.microsoft.com/office/powerpoint/2010/main" val="1035491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smtClean="0">
                <a:solidFill>
                  <a:schemeClr val="tx1"/>
                </a:solidFill>
              </a:rPr>
              <a:t>EVIRONMENTÁLNÍ VÝCHOVA</a:t>
            </a:r>
          </a:p>
        </p:txBody>
      </p:sp>
      <p:sp>
        <p:nvSpPr>
          <p:cNvPr id="28675" name="Rectangle 3"/>
          <p:cNvSpPr>
            <a:spLocks noGrp="1" noChangeArrowheads="1"/>
          </p:cNvSpPr>
          <p:nvPr>
            <p:ph type="body" idx="1"/>
          </p:nvPr>
        </p:nvSpPr>
        <p:spPr>
          <a:xfrm>
            <a:off x="457200" y="1600200"/>
            <a:ext cx="7467600" cy="4873625"/>
          </a:xfrm>
        </p:spPr>
        <p:txBody>
          <a:bodyPr/>
          <a:lstStyle/>
          <a:p>
            <a:pPr marL="0" indent="0">
              <a:buClrTx/>
              <a:buFont typeface="Wingdings" pitchFamily="2" charset="2"/>
              <a:buNone/>
              <a:defRPr/>
            </a:pPr>
            <a:r>
              <a:rPr lang="cs-CZ" altLang="cs-CZ" sz="2000" b="1" u="sng" dirty="0" smtClean="0"/>
              <a:t>Environmentální výchova:</a:t>
            </a:r>
          </a:p>
          <a:p>
            <a:pPr>
              <a:buClrTx/>
              <a:buFont typeface="Wingdings" pitchFamily="2" charset="2"/>
              <a:buChar char="Ø"/>
              <a:defRPr/>
            </a:pPr>
            <a:r>
              <a:rPr lang="cs-CZ" altLang="cs-CZ" sz="2000" b="1" dirty="0" smtClean="0"/>
              <a:t>Charakteristika průřezového tématu </a:t>
            </a:r>
          </a:p>
          <a:p>
            <a:pPr>
              <a:buClrTx/>
              <a:buFont typeface="Wingdings" pitchFamily="2" charset="2"/>
              <a:buChar char="Ø"/>
              <a:defRPr/>
            </a:pPr>
            <a:r>
              <a:rPr lang="cs-CZ" altLang="cs-CZ" sz="2000" b="1" dirty="0" smtClean="0"/>
              <a:t>Přínos průřezového tématu k rozvoji osobnosti žáka </a:t>
            </a:r>
            <a:endParaRPr lang="cs-CZ" altLang="cs-CZ" sz="2000" dirty="0" smtClean="0"/>
          </a:p>
          <a:p>
            <a:pPr marL="0" indent="0">
              <a:buClrTx/>
              <a:buFont typeface="Wingdings" pitchFamily="2" charset="2"/>
              <a:buNone/>
              <a:defRPr/>
            </a:pPr>
            <a:r>
              <a:rPr lang="cs-CZ" altLang="cs-CZ" sz="2000" b="1" i="1" dirty="0"/>
              <a:t> </a:t>
            </a:r>
            <a:r>
              <a:rPr lang="cs-CZ" altLang="cs-CZ" sz="2000" b="1" i="1" dirty="0" smtClean="0"/>
              <a:t>   </a:t>
            </a:r>
            <a:r>
              <a:rPr lang="cs-CZ" altLang="cs-CZ" sz="2000" b="1" dirty="0" smtClean="0"/>
              <a:t>V oblasti postojů a hodnot má průřezové téma žákovi        </a:t>
            </a:r>
          </a:p>
          <a:p>
            <a:pPr marL="0" indent="0">
              <a:buClrTx/>
              <a:buFont typeface="Wingdings" pitchFamily="2" charset="2"/>
              <a:buNone/>
              <a:defRPr/>
            </a:pPr>
            <a:r>
              <a:rPr lang="cs-CZ" altLang="cs-CZ" sz="2000" b="1" dirty="0"/>
              <a:t> </a:t>
            </a:r>
            <a:r>
              <a:rPr lang="cs-CZ" altLang="cs-CZ" sz="2000" b="1" dirty="0" smtClean="0"/>
              <a:t>   pomoci: </a:t>
            </a:r>
            <a:endParaRPr lang="cs-CZ" altLang="cs-CZ" sz="2000" dirty="0" smtClean="0"/>
          </a:p>
          <a:p>
            <a:pPr marL="0" indent="0">
              <a:buClrTx/>
              <a:buFont typeface="Wingdings" pitchFamily="2" charset="2"/>
              <a:buNone/>
              <a:defRPr/>
            </a:pPr>
            <a:r>
              <a:rPr lang="cs-CZ" altLang="cs-CZ" sz="2000" dirty="0"/>
              <a:t> </a:t>
            </a:r>
            <a:r>
              <a:rPr lang="cs-CZ" altLang="cs-CZ" sz="2000" dirty="0" smtClean="0"/>
              <a:t>   uvědomovat si specifické postavení člověka v přírodním systému a jeho odpovědnost za další vývoj na planetě; atd.</a:t>
            </a:r>
          </a:p>
          <a:p>
            <a:pPr marL="0" indent="0">
              <a:buClrTx/>
              <a:buFont typeface="Wingdings" pitchFamily="2" charset="2"/>
              <a:buNone/>
              <a:defRPr/>
            </a:pPr>
            <a:endParaRPr lang="cs-CZ" altLang="cs-CZ" sz="2000" dirty="0" smtClean="0"/>
          </a:p>
          <a:p>
            <a:pPr>
              <a:buClrTx/>
              <a:buFont typeface="Wingdings" pitchFamily="2" charset="2"/>
              <a:buChar char="Ø"/>
              <a:defRPr/>
            </a:pPr>
            <a:r>
              <a:rPr lang="cs-CZ" altLang="cs-CZ" sz="2000" b="1" dirty="0" smtClean="0"/>
              <a:t>Tematické okruhy průřezového tématu </a:t>
            </a:r>
            <a:endParaRPr lang="cs-CZ" altLang="cs-CZ" sz="2000" dirty="0" smtClean="0"/>
          </a:p>
          <a:p>
            <a:pPr marL="0" indent="0">
              <a:buClrTx/>
              <a:buFont typeface="Wingdings" pitchFamily="2" charset="2"/>
              <a:buNone/>
              <a:defRPr/>
            </a:pPr>
            <a:r>
              <a:rPr lang="cs-CZ" altLang="cs-CZ" sz="2000" b="1" i="1" dirty="0" smtClean="0"/>
              <a:t>	</a:t>
            </a:r>
            <a:r>
              <a:rPr lang="cs-CZ" altLang="cs-CZ" sz="1800" b="1" i="1" dirty="0" smtClean="0"/>
              <a:t>- PROBLEMATIKA VZTAHŮ ORGANISMŮ A PROSTŘEDÍ </a:t>
            </a:r>
          </a:p>
          <a:p>
            <a:pPr marL="0" indent="0">
              <a:buClrTx/>
              <a:buFont typeface="Wingdings" pitchFamily="2" charset="2"/>
              <a:buNone/>
              <a:defRPr/>
            </a:pPr>
            <a:r>
              <a:rPr lang="cs-CZ" altLang="cs-CZ" sz="1800" b="1" i="1" dirty="0" smtClean="0"/>
              <a:t>	- ČLOVĚK A ŽIVOTNÍ PROSTŘEDÍ </a:t>
            </a:r>
          </a:p>
          <a:p>
            <a:pPr marL="0" indent="0">
              <a:buClrTx/>
              <a:buFont typeface="Wingdings" pitchFamily="2" charset="2"/>
              <a:buNone/>
              <a:defRPr/>
            </a:pPr>
            <a:r>
              <a:rPr lang="cs-CZ" altLang="cs-CZ" sz="1800" b="1" i="1" dirty="0" smtClean="0"/>
              <a:t>	- ŽIVOTNÍ PROSTŘEDÍ REGIONU A ČESKÉ REPUBLIKY </a:t>
            </a:r>
          </a:p>
          <a:p>
            <a:pPr>
              <a:buClrTx/>
              <a:buFont typeface="Wingdings" pitchFamily="2" charset="2"/>
              <a:buChar char="Ø"/>
              <a:defRPr/>
            </a:pPr>
            <a:endParaRPr lang="cs-CZ" altLang="cs-CZ" sz="2000" dirty="0" smtClean="0"/>
          </a:p>
          <a:p>
            <a:pPr>
              <a:buClrTx/>
              <a:buFont typeface="Wingdings" pitchFamily="2" charset="2"/>
              <a:buChar char="Ø"/>
              <a:defRPr/>
            </a:pPr>
            <a:endParaRPr lang="cs-CZ" altLang="cs-CZ" sz="2000" b="1" dirty="0" smtClean="0"/>
          </a:p>
        </p:txBody>
      </p:sp>
    </p:spTree>
    <p:extLst>
      <p:ext uri="{BB962C8B-B14F-4D97-AF65-F5344CB8AC3E}">
        <p14:creationId xmlns:p14="http://schemas.microsoft.com/office/powerpoint/2010/main" val="1035491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Environmentální výchova</a:t>
            </a:r>
          </a:p>
        </p:txBody>
      </p:sp>
      <p:sp>
        <p:nvSpPr>
          <p:cNvPr id="98307" name="Rectangle 3"/>
          <p:cNvSpPr>
            <a:spLocks noGrp="1" noChangeArrowheads="1"/>
          </p:cNvSpPr>
          <p:nvPr>
            <p:ph type="body" idx="1"/>
          </p:nvPr>
        </p:nvSpPr>
        <p:spPr>
          <a:xfrm>
            <a:off x="457200" y="1600200"/>
            <a:ext cx="8215313" cy="4997450"/>
          </a:xfrm>
        </p:spPr>
        <p:txBody>
          <a:bodyPr/>
          <a:lstStyle/>
          <a:p>
            <a:pPr>
              <a:buClrTx/>
              <a:buFont typeface="Wingdings" pitchFamily="2" charset="2"/>
              <a:buChar char="Ø"/>
            </a:pPr>
            <a:r>
              <a:rPr lang="cs-CZ" altLang="cs-CZ" sz="2800" b="1" smtClean="0"/>
              <a:t>Proč EV?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Environmentální výchova</a:t>
            </a:r>
          </a:p>
        </p:txBody>
      </p:sp>
      <p:sp>
        <p:nvSpPr>
          <p:cNvPr id="99331" name="Rectangle 3"/>
          <p:cNvSpPr>
            <a:spLocks noGrp="1" noChangeArrowheads="1"/>
          </p:cNvSpPr>
          <p:nvPr>
            <p:ph type="body" idx="1"/>
          </p:nvPr>
        </p:nvSpPr>
        <p:spPr>
          <a:xfrm>
            <a:off x="457200" y="1600200"/>
            <a:ext cx="8215313" cy="4997450"/>
          </a:xfrm>
        </p:spPr>
        <p:txBody>
          <a:bodyPr/>
          <a:lstStyle/>
          <a:p>
            <a:pPr>
              <a:buClrTx/>
              <a:buFont typeface="Wingdings" pitchFamily="2" charset="2"/>
              <a:buChar char="Ø"/>
            </a:pPr>
            <a:r>
              <a:rPr lang="cs-CZ" altLang="cs-CZ" sz="2800" b="1" smtClean="0"/>
              <a:t>Proč EV?</a:t>
            </a:r>
          </a:p>
          <a:p>
            <a:pPr>
              <a:buClrTx/>
              <a:buFont typeface="Wingdings" pitchFamily="2" charset="2"/>
              <a:buChar char="Ø"/>
            </a:pPr>
            <a:r>
              <a:rPr lang="cs-CZ" altLang="cs-CZ" sz="2800" b="1" smtClean="0"/>
              <a:t>Tradice v ČR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Environmentální výchova</a:t>
            </a:r>
          </a:p>
        </p:txBody>
      </p:sp>
      <p:sp>
        <p:nvSpPr>
          <p:cNvPr id="100355" name="Rectangle 3"/>
          <p:cNvSpPr>
            <a:spLocks noGrp="1" noChangeArrowheads="1"/>
          </p:cNvSpPr>
          <p:nvPr>
            <p:ph type="body" idx="1"/>
          </p:nvPr>
        </p:nvSpPr>
        <p:spPr>
          <a:xfrm>
            <a:off x="457200" y="1600200"/>
            <a:ext cx="8215313" cy="4997450"/>
          </a:xfrm>
        </p:spPr>
        <p:txBody>
          <a:bodyPr/>
          <a:lstStyle/>
          <a:p>
            <a:pPr>
              <a:buClrTx/>
              <a:buFont typeface="Wingdings" pitchFamily="2" charset="2"/>
              <a:buChar char="Ø"/>
            </a:pPr>
            <a:r>
              <a:rPr lang="cs-CZ" altLang="cs-CZ" sz="2800" b="1" smtClean="0"/>
              <a:t>Proč EV?</a:t>
            </a:r>
          </a:p>
          <a:p>
            <a:pPr>
              <a:buClrTx/>
              <a:buFont typeface="Wingdings" pitchFamily="2" charset="2"/>
              <a:buChar char="Ø"/>
            </a:pPr>
            <a:r>
              <a:rPr lang="cs-CZ" altLang="cs-CZ" sz="2800" b="1" smtClean="0"/>
              <a:t>Tradice v ČR</a:t>
            </a:r>
          </a:p>
          <a:p>
            <a:pPr>
              <a:buClrTx/>
              <a:buFont typeface="Wingdings" pitchFamily="2" charset="2"/>
              <a:buChar char="Ø"/>
            </a:pPr>
            <a:r>
              <a:rPr lang="cs-CZ" altLang="cs-CZ" sz="2800" b="1" smtClean="0"/>
              <a:t>Udržitelný rozvoj a jiné pojmy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2800" b="1" dirty="0" smtClean="0">
                <a:solidFill>
                  <a:schemeClr val="tx1"/>
                </a:solidFill>
              </a:rPr>
              <a:t>Environmentální výchova</a:t>
            </a:r>
          </a:p>
        </p:txBody>
      </p:sp>
      <p:sp>
        <p:nvSpPr>
          <p:cNvPr id="101379" name="Rectangle 3"/>
          <p:cNvSpPr>
            <a:spLocks noGrp="1" noChangeArrowheads="1"/>
          </p:cNvSpPr>
          <p:nvPr>
            <p:ph type="body" idx="1"/>
          </p:nvPr>
        </p:nvSpPr>
        <p:spPr>
          <a:xfrm>
            <a:off x="457200" y="1600200"/>
            <a:ext cx="8215313" cy="4997450"/>
          </a:xfrm>
        </p:spPr>
        <p:txBody>
          <a:bodyPr/>
          <a:lstStyle/>
          <a:p>
            <a:pPr>
              <a:buClrTx/>
              <a:buFont typeface="Wingdings" pitchFamily="2" charset="2"/>
              <a:buChar char="Ø"/>
            </a:pPr>
            <a:r>
              <a:rPr lang="cs-CZ" altLang="cs-CZ" sz="2800" b="1" smtClean="0"/>
              <a:t>Proč EV?</a:t>
            </a:r>
          </a:p>
          <a:p>
            <a:pPr>
              <a:buClrTx/>
              <a:buFont typeface="Wingdings" pitchFamily="2" charset="2"/>
              <a:buChar char="Ø"/>
            </a:pPr>
            <a:r>
              <a:rPr lang="cs-CZ" altLang="cs-CZ" sz="2800" b="1" smtClean="0"/>
              <a:t>Tradice v ČR</a:t>
            </a:r>
          </a:p>
          <a:p>
            <a:pPr>
              <a:buClrTx/>
              <a:buFont typeface="Wingdings" pitchFamily="2" charset="2"/>
              <a:buChar char="Ø"/>
            </a:pPr>
            <a:r>
              <a:rPr lang="cs-CZ" altLang="cs-CZ" sz="2800" b="1" smtClean="0"/>
              <a:t>Udržitelný rozvoj a jiné pojmy</a:t>
            </a:r>
          </a:p>
          <a:p>
            <a:pPr>
              <a:buClrTx/>
              <a:buFont typeface="Wingdings" pitchFamily="2" charset="2"/>
              <a:buChar char="Ø"/>
            </a:pPr>
            <a:r>
              <a:rPr lang="cs-CZ" altLang="cs-CZ" sz="2800" b="1" smtClean="0"/>
              <a:t>Současný stav EV </a:t>
            </a:r>
            <a:r>
              <a:rPr lang="cs-CZ" altLang="cs-CZ" sz="2800" smtClean="0"/>
              <a:t>(RVP, metodický pokyn, koordinátor EVVO, DOVy)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4602</TotalTime>
  <Words>14287</Words>
  <Application>Microsoft Office PowerPoint</Application>
  <PresentationFormat>Předvádění na obrazovce (4:3)</PresentationFormat>
  <Paragraphs>2522</Paragraphs>
  <Slides>431</Slides>
  <Notes>399</Notes>
  <HiddenSlides>0</HiddenSlides>
  <MMClips>0</MMClips>
  <ScaleCrop>false</ScaleCrop>
  <HeadingPairs>
    <vt:vector size="4" baseType="variant">
      <vt:variant>
        <vt:lpstr>Motiv</vt:lpstr>
      </vt:variant>
      <vt:variant>
        <vt:i4>1</vt:i4>
      </vt:variant>
      <vt:variant>
        <vt:lpstr>Nadpisy snímků</vt:lpstr>
      </vt:variant>
      <vt:variant>
        <vt:i4>431</vt:i4>
      </vt:variant>
    </vt:vector>
  </HeadingPairs>
  <TitlesOfParts>
    <vt:vector size="432" baseType="lpstr">
      <vt:lpstr>Arkýř</vt:lpstr>
      <vt:lpstr>Mgr. Zdeněk Hromádka, Ph.D.</vt:lpstr>
      <vt:lpstr>Didaktika</vt:lpstr>
      <vt:lpstr>Zkouška</vt:lpstr>
      <vt:lpstr>Zkouška</vt:lpstr>
      <vt:lpstr>Zkouška</vt:lpstr>
      <vt:lpstr>Literatura</vt:lpstr>
      <vt:lpstr>TÉMATA PŘEDNÁŠEK</vt:lpstr>
      <vt:lpstr>TÉMATA PŘEDNÁŠEK</vt:lpstr>
      <vt:lpstr>Obecná a alternativní didaktika</vt:lpstr>
      <vt:lpstr>Obecná a alternativní didaktika</vt:lpstr>
      <vt:lpstr>Didaktika</vt:lpstr>
      <vt:lpstr>Didaktika</vt:lpstr>
      <vt:lpstr>Didaktika</vt:lpstr>
      <vt:lpstr>Být učitelem</vt:lpstr>
      <vt:lpstr>Být učitelem</vt:lpstr>
      <vt:lpstr>Být učitelem</vt:lpstr>
      <vt:lpstr>Být učitelem</vt:lpstr>
      <vt:lpstr>Být učitelem</vt:lpstr>
      <vt:lpstr>Být učitelem</vt:lpstr>
      <vt:lpstr>Být učitelem</vt:lpstr>
      <vt:lpstr>Být učitelem</vt:lpstr>
      <vt:lpstr>Být učitelem</vt:lpstr>
      <vt:lpstr>Být učitelem</vt:lpstr>
      <vt:lpstr>Být učitelem</vt:lpstr>
      <vt:lpstr>Být učitelem</vt:lpstr>
      <vt:lpstr>Být učitelem</vt:lpstr>
      <vt:lpstr>Didaktika</vt:lpstr>
      <vt:lpstr>Didaktika</vt:lpstr>
      <vt:lpstr>Didaktika</vt:lpstr>
      <vt:lpstr>Didaktika</vt:lpstr>
      <vt:lpstr>Didaktika</vt:lpstr>
      <vt:lpstr>Didaktika</vt:lpstr>
      <vt:lpstr>Didaktika</vt:lpstr>
      <vt:lpstr>Didaktika</vt:lpstr>
      <vt:lpstr>Didaktika</vt:lpstr>
      <vt:lpstr>Didaktika</vt:lpstr>
      <vt:lpstr>Didaktika</vt:lpstr>
      <vt:lpstr>Didaktika</vt:lpstr>
      <vt:lpstr>Psychodidaktika</vt:lpstr>
      <vt:lpstr>Psychodidaktika</vt:lpstr>
      <vt:lpstr>Psychodidaktika</vt:lpstr>
      <vt:lpstr>Psychodidaktika</vt:lpstr>
      <vt:lpstr>Psychodidaktika</vt:lpstr>
      <vt:lpstr>Psychodidaktika</vt:lpstr>
      <vt:lpstr>Psychodidaktika</vt:lpstr>
      <vt:lpstr>Psychodidaktika</vt:lpstr>
      <vt:lpstr>Psychodidaktika</vt:lpstr>
      <vt:lpstr>Psychodidaktika</vt:lpstr>
      <vt:lpstr>Psychodidaktika</vt:lpstr>
      <vt:lpstr>Psychodidaktika</vt:lpstr>
      <vt:lpstr>Psychologie a vzdělávání</vt:lpstr>
      <vt:lpstr>Psychologie a vzdělávání</vt:lpstr>
      <vt:lpstr>Psychologie a vzdělávání</vt:lpstr>
      <vt:lpstr>Edukace</vt:lpstr>
      <vt:lpstr>Edukace</vt:lpstr>
      <vt:lpstr>Edukace</vt:lpstr>
      <vt:lpstr>Edukace</vt:lpstr>
      <vt:lpstr>VÝZNAM POJMU KURIKULUM</vt:lpstr>
      <vt:lpstr>VÝZNAM POJMU KURIKULUM</vt:lpstr>
      <vt:lpstr>VÝZNAM POJMU KURIKULUM</vt:lpstr>
      <vt:lpstr>VÝZNAM POJMU KURIKULUM</vt:lpstr>
      <vt:lpstr>Kurikulární projekty</vt:lpstr>
      <vt:lpstr>Kurikulární projekty</vt:lpstr>
      <vt:lpstr>Kurikulární projekty</vt:lpstr>
      <vt:lpstr>Kurikulární projekty</vt:lpstr>
      <vt:lpstr>Kurikulární projekty</vt:lpstr>
      <vt:lpstr>Kurikulární projekty</vt:lpstr>
      <vt:lpstr>Kurikulární projekty</vt:lpstr>
      <vt:lpstr>Kurikulární projekty</vt:lpstr>
      <vt:lpstr>Kurikulární projekty</vt:lpstr>
      <vt:lpstr>Kurikulární projekty</vt:lpstr>
      <vt:lpstr>Kurikulární projekty</vt:lpstr>
      <vt:lpstr>Kurikulární projekty</vt:lpstr>
      <vt:lpstr>Obsah vzdělávání</vt:lpstr>
      <vt:lpstr>Obsah výuky</vt:lpstr>
      <vt:lpstr>Kompetence</vt:lpstr>
      <vt:lpstr>Klíčové kompetence</vt:lpstr>
      <vt:lpstr>Klíčové kompetence</vt:lpstr>
      <vt:lpstr>Klíčové kompetence</vt:lpstr>
      <vt:lpstr>Kompetence</vt:lpstr>
      <vt:lpstr>Kompetence k učení</vt:lpstr>
      <vt:lpstr>Kompetence k řešení problémů</vt:lpstr>
      <vt:lpstr>Kompetence komunikativní</vt:lpstr>
      <vt:lpstr>Kompetence personální a sociální</vt:lpstr>
      <vt:lpstr>Kompetence občanská</vt:lpstr>
      <vt:lpstr>Kompetence k podnikavosti</vt:lpstr>
      <vt:lpstr>Vzdělávací oblasti</vt:lpstr>
      <vt:lpstr>Vzdělávací oblasti</vt:lpstr>
      <vt:lpstr>Vzdělávací obor, předmět</vt:lpstr>
      <vt:lpstr>Vzdělávací obor, předmět</vt:lpstr>
      <vt:lpstr>Vzdělávací obor, předmět</vt:lpstr>
      <vt:lpstr>Vzdělávací obor, předmět</vt:lpstr>
      <vt:lpstr>EVIRONMENTÁLNÍ VÝCHOVA</vt:lpstr>
      <vt:lpstr>EVIRONMENTÁLNÍ VÝCHOVA</vt:lpstr>
      <vt:lpstr>EVIRONMENTÁLNÍ VÝCHOVA</vt:lpstr>
      <vt:lpstr>Environmentální výchova</vt:lpstr>
      <vt:lpstr>Environmentální výchova</vt:lpstr>
      <vt:lpstr>Environmentální výchova</vt:lpstr>
      <vt:lpstr>Environmentální výchova</vt:lpstr>
      <vt:lpstr>Environmentální výchova</vt:lpstr>
      <vt:lpstr>Literatura</vt:lpstr>
      <vt:lpstr>Žák: subjekt edukace</vt:lpstr>
      <vt:lpstr>Žák: subjekt edukace</vt:lpstr>
      <vt:lpstr>Žák: subjekt edukace</vt:lpstr>
      <vt:lpstr>Žák: subjekt edukace</vt:lpstr>
      <vt:lpstr>Žák: subjekt edukace</vt:lpstr>
      <vt:lpstr>Psychologie a vzdělávání</vt:lpstr>
      <vt:lpstr>Psychologie a vzdělávání</vt:lpstr>
      <vt:lpstr>Psychologie a vzdělávání</vt:lpstr>
      <vt:lpstr>Psychologie a vzdělávání</vt:lpstr>
      <vt:lpstr>Psychologie a vzdělávání</vt:lpstr>
      <vt:lpstr>Psychologie a vzdělávání</vt:lpstr>
      <vt:lpstr>Psychologie a vzdělávání</vt:lpstr>
      <vt:lpstr>Psychologie a vzdělávání</vt:lpstr>
      <vt:lpstr>Psychologie a vzdělávání</vt:lpstr>
      <vt:lpstr>Psychologie a vzdělávání</vt:lpstr>
      <vt:lpstr>Psychologie a vzdělávání</vt:lpstr>
      <vt:lpstr>Psychologie a vzdělávání</vt:lpstr>
      <vt:lpstr>Žák: inteligence</vt:lpstr>
      <vt:lpstr>Žák: inteligence</vt:lpstr>
      <vt:lpstr>Žák: inteligence</vt:lpstr>
      <vt:lpstr>Žák: inteligence</vt:lpstr>
      <vt:lpstr>Žák: inteligence</vt:lpstr>
      <vt:lpstr>Žák: inteligence</vt:lpstr>
      <vt:lpstr>Žák: inteligence</vt:lpstr>
      <vt:lpstr>Žák: inteligence</vt:lpstr>
      <vt:lpstr>Prostředí</vt:lpstr>
      <vt:lpstr>Kognitivní determinanty</vt:lpstr>
      <vt:lpstr>Kognitivní determinanty</vt:lpstr>
      <vt:lpstr>Kognitivní determinanty</vt:lpstr>
      <vt:lpstr>Kognitivní determinanty</vt:lpstr>
      <vt:lpstr>Žáci se speciálními vzdělávacími potřebami</vt:lpstr>
      <vt:lpstr>Učitelská profese</vt:lpstr>
      <vt:lpstr>Čím se vyznačuje profese?</vt:lpstr>
      <vt:lpstr>Čím se vyznačuje profese?</vt:lpstr>
      <vt:lpstr>Čím se vyznačuje profese?</vt:lpstr>
      <vt:lpstr>Čím se vyznačuje profese?</vt:lpstr>
      <vt:lpstr>Čím se vyznačuje profese?</vt:lpstr>
      <vt:lpstr>Čím se vyznačuje profese?</vt:lpstr>
      <vt:lpstr>Čím se vyznačuje profese?</vt:lpstr>
      <vt:lpstr>Vymezení profese učitele</vt:lpstr>
      <vt:lpstr>Vymezení profese učitele</vt:lpstr>
      <vt:lpstr>Vymezení profese učitele</vt:lpstr>
      <vt:lpstr>Kategorizace profesí podle složitosti práce</vt:lpstr>
      <vt:lpstr>Kategorizace profesí podle složitosti práce</vt:lpstr>
      <vt:lpstr>Socioprofesní struktura učitelů</vt:lpstr>
      <vt:lpstr>Podíl žen na jednotlivých typech škol</vt:lpstr>
      <vt:lpstr>Příčiny feminizace ve školství</vt:lpstr>
      <vt:lpstr>Prestiž učitelské profese</vt:lpstr>
      <vt:lpstr>Prestiž učitelské profese</vt:lpstr>
      <vt:lpstr>Osobnostní charakteristiky učitelů</vt:lpstr>
      <vt:lpstr>Osobnostní charakteristiky učitelů</vt:lpstr>
      <vt:lpstr>Osobnostní charakteristiky učitelů</vt:lpstr>
      <vt:lpstr>Osobnostní charakteristiky učitelů</vt:lpstr>
      <vt:lpstr>Osobnostní charakteristiky učitelů</vt:lpstr>
      <vt:lpstr>Osobnostní charakteristiky učitelů</vt:lpstr>
      <vt:lpstr>Osobnostní charakteristiky učitelů</vt:lpstr>
      <vt:lpstr>Osobnostní charakteristiky učitelů</vt:lpstr>
      <vt:lpstr>Osobnostní charakteristiky učitelů</vt:lpstr>
      <vt:lpstr>Osobnostní charakteristiky učitelů</vt:lpstr>
      <vt:lpstr>Kompetence učitele</vt:lpstr>
      <vt:lpstr>Kompetence učitele</vt:lpstr>
      <vt:lpstr>Kompetence učitele</vt:lpstr>
      <vt:lpstr>Kompetence učitele</vt:lpstr>
      <vt:lpstr>Kompetence učitele</vt:lpstr>
      <vt:lpstr>Kompetence učitele</vt:lpstr>
      <vt:lpstr>Burnout efekt učitele</vt:lpstr>
      <vt:lpstr>Burnout efekt učitele</vt:lpstr>
      <vt:lpstr>Burnout efekt učitele</vt:lpstr>
      <vt:lpstr>Burnout efekt učitele</vt:lpstr>
      <vt:lpstr>Burnout efekt učitele</vt:lpstr>
      <vt:lpstr>Burnout efekt učitele</vt:lpstr>
      <vt:lpstr>Burnout efekt učitele</vt:lpstr>
      <vt:lpstr>Literatura</vt:lpstr>
      <vt:lpstr>Vzdělávací cíle</vt:lpstr>
      <vt:lpstr>Vzdělávací cíle</vt:lpstr>
      <vt:lpstr>Vzdělávací cíle</vt:lpstr>
      <vt:lpstr>Vzdělávací cíle</vt:lpstr>
      <vt:lpstr>Vzdělávací cíle</vt:lpstr>
      <vt:lpstr>Vzdělávací cíle</vt:lpstr>
      <vt:lpstr>Vzdělávací cíle</vt:lpstr>
      <vt:lpstr>Vzdělávací cíle</vt:lpstr>
      <vt:lpstr>Vzdělávací cíle</vt:lpstr>
      <vt:lpstr>Výukové cíle</vt:lpstr>
      <vt:lpstr>Výukové cíle</vt:lpstr>
      <vt:lpstr>            vágní                     výkonové</vt:lpstr>
      <vt:lpstr>Obecný, nevýkonový, výkonový cíl</vt:lpstr>
      <vt:lpstr>Výhody výkonových cílů</vt:lpstr>
      <vt:lpstr>Výhody výkonových cílů</vt:lpstr>
      <vt:lpstr>Výhody výkonových cílů</vt:lpstr>
      <vt:lpstr>Výhody výkonových cílů</vt:lpstr>
      <vt:lpstr>Výhody výkonových cílů</vt:lpstr>
      <vt:lpstr>Výhody výkonových cílů</vt:lpstr>
      <vt:lpstr>Výhody výkonových cílů</vt:lpstr>
      <vt:lpstr>Výhody výkonových cílů</vt:lpstr>
      <vt:lpstr>Albert Einstein</vt:lpstr>
      <vt:lpstr>Výkonové a nevýkonové cíle</vt:lpstr>
      <vt:lpstr>Výkonové a nevýkonové cíle</vt:lpstr>
      <vt:lpstr>Výkonové a nevýkonové cíle</vt:lpstr>
      <vt:lpstr>Výkonové a nevýkonové cíle</vt:lpstr>
      <vt:lpstr>Výkonové a nevýkonové cíle</vt:lpstr>
      <vt:lpstr>Výkonové a nevýkonové cíle</vt:lpstr>
      <vt:lpstr>Výkonové a nevýkonové cíle</vt:lpstr>
      <vt:lpstr>Výkonové a nevýkonové cíle</vt:lpstr>
      <vt:lpstr>Nevýhody výkonových cílů</vt:lpstr>
      <vt:lpstr>Nevýhody výkonových cílů</vt:lpstr>
      <vt:lpstr>Nevýhody výkonových cílů</vt:lpstr>
      <vt:lpstr>Nevýhody výkonových cílů</vt:lpstr>
      <vt:lpstr>Nevýhody výkonových cílů</vt:lpstr>
      <vt:lpstr>Nevýhody výkonových cílů</vt:lpstr>
      <vt:lpstr>Revidovaný systém Boomovy taxonomie</vt:lpstr>
      <vt:lpstr>Prezentace aplikace PowerPoint</vt:lpstr>
      <vt:lpstr>Motivace</vt:lpstr>
      <vt:lpstr>Motivace vnější</vt:lpstr>
      <vt:lpstr>Motivace vnější</vt:lpstr>
      <vt:lpstr>Motivace vnitřní</vt:lpstr>
      <vt:lpstr>Motivace vnitřní</vt:lpstr>
      <vt:lpstr>Motivace vnitřní</vt:lpstr>
      <vt:lpstr>Motivace vnitřní</vt:lpstr>
      <vt:lpstr>Svérázné metody motivace  v přírodovědných předmětech </vt:lpstr>
      <vt:lpstr>Role učitele</vt:lpstr>
      <vt:lpstr>Role učitele</vt:lpstr>
      <vt:lpstr>Role učitele</vt:lpstr>
      <vt:lpstr>Role učitele</vt:lpstr>
      <vt:lpstr>Role učitele</vt:lpstr>
      <vt:lpstr>Role učitele</vt:lpstr>
      <vt:lpstr>Role učitele</vt:lpstr>
      <vt:lpstr>Role učitele</vt:lpstr>
      <vt:lpstr>Jak může škola konkurovat zábavě?</vt:lpstr>
      <vt:lpstr>Jak může škola konkurovat zábavě?</vt:lpstr>
      <vt:lpstr>Jak může škola konkurovat zábavě?</vt:lpstr>
      <vt:lpstr>Jak může škola konkurovat zábavě?</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Je zábavné vyučování důstojné? </vt:lpstr>
      <vt:lpstr>Chemie musí smrdět </vt:lpstr>
      <vt:lpstr>Ve fyzice se musí něco hýbat, svítit nebo dělat rámus</vt:lpstr>
      <vt:lpstr>Biologie? </vt:lpstr>
      <vt:lpstr>     Historie didaktických písní – relativita didaktického přínosu </vt:lpstr>
      <vt:lpstr>     Historie didaktických písní – relativita didaktického přínosu </vt:lpstr>
      <vt:lpstr>     Historie didaktických písní – relativita didaktického přínosu </vt:lpstr>
      <vt:lpstr>     Historie didaktických písní – relativita didaktického přínosu </vt:lpstr>
      <vt:lpstr>Prezentace aplikace PowerPoint</vt:lpstr>
      <vt:lpstr>Prezentace aplikace PowerPoint</vt:lpstr>
      <vt:lpstr>     Zdroje: </vt:lpstr>
      <vt:lpstr>Skryté kurikulum</vt:lpstr>
      <vt:lpstr>Skryté kurikulum</vt:lpstr>
      <vt:lpstr>Skryté kurikulum</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Organizační formy výuky</vt:lpstr>
      <vt:lpstr>Obecná a alternativní didaktika</vt:lpstr>
      <vt:lpstr>Alternativní didaktika</vt:lpstr>
      <vt:lpstr>Typy alternativních škol</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Waldorfská škola</vt:lpstr>
      <vt:lpstr>Montessoriovská škola</vt:lpstr>
      <vt:lpstr>Montessoriovská škola</vt:lpstr>
      <vt:lpstr>Montessoriovská škola</vt:lpstr>
      <vt:lpstr>Montessoriovská škola</vt:lpstr>
      <vt:lpstr>Montessoriovská škola</vt:lpstr>
      <vt:lpstr>Montessoriovská škola</vt:lpstr>
      <vt:lpstr>Montessoriovská škola</vt:lpstr>
      <vt:lpstr>Montessoriovská škola</vt:lpstr>
      <vt:lpstr>Montessoriovská škola</vt:lpstr>
      <vt:lpstr>Freinetovská škola</vt:lpstr>
      <vt:lpstr>Freinetovská škola</vt:lpstr>
      <vt:lpstr>Freinetovská škola</vt:lpstr>
      <vt:lpstr>Jenská škola</vt:lpstr>
      <vt:lpstr>Jenská škola</vt:lpstr>
      <vt:lpstr>Jenská škola</vt:lpstr>
      <vt:lpstr>Jenská škola</vt:lpstr>
      <vt:lpstr>Jenská škola</vt:lpstr>
      <vt:lpstr>Daltonská škola</vt:lpstr>
      <vt:lpstr>Daltonská škola</vt:lpstr>
      <vt:lpstr>Daltonská škola</vt:lpstr>
      <vt:lpstr>Daltonská škola</vt:lpstr>
      <vt:lpstr>Církevní (konfesní) školy</vt:lpstr>
      <vt:lpstr>Církevní (konfesní) školy</vt:lpstr>
      <vt:lpstr>Alternativy z hlediska organizačních forem výuky</vt:lpstr>
      <vt:lpstr>Alternativní metody a postupy</vt:lpstr>
      <vt:lpstr>Použitá literatura</vt:lpstr>
      <vt:lpstr>Vyučování</vt:lpstr>
      <vt:lpstr>Vyučovací jednotka</vt:lpstr>
      <vt:lpstr>Vyučovací jednotka</vt:lpstr>
      <vt:lpstr>Vyučovací jednotka</vt:lpstr>
      <vt:lpstr>Vyučovací jednotka</vt:lpstr>
      <vt:lpstr>Vyučovací jednotka</vt:lpstr>
      <vt:lpstr>Vyučovací jednotka</vt:lpstr>
      <vt:lpstr>Vyučovací jednotka</vt:lpstr>
      <vt:lpstr>Vyučovací jednotka</vt:lpstr>
      <vt:lpstr>Výukové (vyučovací) metody</vt:lpstr>
      <vt:lpstr>Slovní metody</vt:lpstr>
      <vt:lpstr>Slovní metody</vt:lpstr>
      <vt:lpstr>Slovní metody</vt:lpstr>
      <vt:lpstr>Slovní metody</vt:lpstr>
      <vt:lpstr>Slovní metody</vt:lpstr>
      <vt:lpstr>Slovní metody</vt:lpstr>
      <vt:lpstr>Slovní metody</vt:lpstr>
      <vt:lpstr>Slovní metody</vt:lpstr>
      <vt:lpstr>Slovní metody</vt:lpstr>
      <vt:lpstr>Metody názorné, demonstrační</vt:lpstr>
      <vt:lpstr>Metody názorné, demonstrační</vt:lpstr>
      <vt:lpstr>Metody názorné, demonstrační</vt:lpstr>
      <vt:lpstr>Metody praktických činností</vt:lpstr>
      <vt:lpstr>Metody praktických činností</vt:lpstr>
      <vt:lpstr>Metody praktických činností</vt:lpstr>
      <vt:lpstr>Metody praktických činností</vt:lpstr>
      <vt:lpstr>Aktivizační výukové metody</vt:lpstr>
      <vt:lpstr>Aktivizační výukové metody</vt:lpstr>
      <vt:lpstr>Aktivizační výukové metody</vt:lpstr>
      <vt:lpstr>Aktivizační výukové metody</vt:lpstr>
      <vt:lpstr>Aktivizační výukové metody</vt:lpstr>
      <vt:lpstr>Aktivizační výukové metody</vt:lpstr>
      <vt:lpstr>Aktivizační výukové metody</vt:lpstr>
      <vt:lpstr>Aktivizační výukové metody</vt:lpstr>
      <vt:lpstr>Aktivizační výukové metody</vt:lpstr>
      <vt:lpstr>Učení z textu</vt:lpstr>
      <vt:lpstr>Učení z textu</vt:lpstr>
      <vt:lpstr>Učení z textu</vt:lpstr>
      <vt:lpstr>Učení z textu</vt:lpstr>
      <vt:lpstr>Učení z textu</vt:lpstr>
      <vt:lpstr>Pedagogické principy</vt:lpstr>
      <vt:lpstr>Pedagogické principy</vt:lpstr>
      <vt:lpstr>Pedagogické principy</vt:lpstr>
      <vt:lpstr>Pedagogické principy</vt:lpstr>
      <vt:lpstr>Pedagogické principy</vt:lpstr>
      <vt:lpstr>Didaktické zásady</vt:lpstr>
      <vt:lpstr>Didaktické zásady</vt:lpstr>
      <vt:lpstr>Didaktické zásady</vt:lpstr>
      <vt:lpstr>Didaktické zásady</vt:lpstr>
      <vt:lpstr>Didaktické zásady</vt:lpstr>
      <vt:lpstr>Didaktické zásady</vt:lpstr>
      <vt:lpstr>Didaktické zásady</vt:lpstr>
      <vt:lpstr>Didaktické zásady</vt:lpstr>
      <vt:lpstr>Didaktické zásady</vt:lpstr>
      <vt:lpstr>Didaktické zásady – J.A. KOMENSKÝ</vt:lpstr>
      <vt:lpstr>Didaktické zásady – J.A. KOMENSKÝ</vt:lpstr>
      <vt:lpstr>Didaktické zásady – J.A. KOMENSKÝ</vt:lpstr>
      <vt:lpstr>Didaktické zásady – J.A. KOMENSKÝ</vt:lpstr>
      <vt:lpstr>Didaktické zásady – J.A. KOMENSKÝ</vt:lpstr>
      <vt:lpstr>Jiné didaktické zásady</vt:lpstr>
      <vt:lpstr>Jiné didaktické zásady</vt:lpstr>
      <vt:lpstr>Jiné didaktické zásady</vt:lpstr>
      <vt:lpstr>Jiné didaktické zásady</vt:lpstr>
      <vt:lpstr>Hygiena vyučování</vt:lpstr>
      <vt:lpstr>Didaktické prostředky - pomůcky</vt:lpstr>
      <vt:lpstr>Didaktické prostředky - pomůcky</vt:lpstr>
      <vt:lpstr>Didaktické prostředky - pomůcky</vt:lpstr>
      <vt:lpstr>Didaktické prostředky - pomůcky</vt:lpstr>
      <vt:lpstr>Didaktické prostředky - pomůcky</vt:lpstr>
      <vt:lpstr>Didaktické prostředky - pomůcky</vt:lpstr>
      <vt:lpstr>Didaktické prostředky - pomůcky</vt:lpstr>
      <vt:lpstr>Didaktické prostředky - pomůcky</vt:lpstr>
      <vt:lpstr>Didaktické prostředky - pomůcky</vt:lpstr>
      <vt:lpstr>Didaktické prostředky - pomůcky</vt:lpstr>
      <vt:lpstr>Didaktické prostředky - pomůcky</vt:lpstr>
      <vt:lpstr>Příprava na vyučování</vt:lpstr>
      <vt:lpstr>Příprava na vyučování</vt:lpstr>
      <vt:lpstr>Příprava na vyučování</vt:lpstr>
      <vt:lpstr>Příprava na vyučování</vt:lpstr>
      <vt:lpstr>Příprava na vyučování</vt:lpstr>
      <vt:lpstr>Příprava na vyučování</vt:lpstr>
      <vt:lpstr>Příprava na vyučování</vt:lpstr>
      <vt:lpstr>Příprava na vyučování</vt:lpstr>
      <vt:lpstr>Příprava na vyučování</vt:lpstr>
      <vt:lpstr>Příprava na vyučování</vt:lpstr>
      <vt:lpstr>Příprava na vyučování</vt:lpstr>
      <vt:lpstr>Příprava prezentace</vt:lpstr>
      <vt:lpstr>Příprava prezentace</vt:lpstr>
      <vt:lpstr>Příprava prezentace</vt:lpstr>
      <vt:lpstr>Příprava prezentace</vt:lpstr>
      <vt:lpstr>Příprava prezentace</vt:lpstr>
      <vt:lpstr>Příprava prezentace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Škola a vztahy s rodiči; třídní učitel; principy</dc:title>
  <dc:creator>Zdenal</dc:creator>
  <dc:description>Studijní materiál.</dc:description>
  <cp:lastModifiedBy>Zdenal</cp:lastModifiedBy>
  <cp:revision>239</cp:revision>
  <cp:lastPrinted>1601-01-01T00:00:00Z</cp:lastPrinted>
  <dcterms:created xsi:type="dcterms:W3CDTF">2008-02-26T08:58:38Z</dcterms:created>
  <dcterms:modified xsi:type="dcterms:W3CDTF">2015-04-29T06:42:05Z</dcterms:modified>
</cp:coreProperties>
</file>