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B5F6A-13D8-4BF7-ABF7-C1310AA4D2EA}" type="datetimeFigureOut">
              <a:rPr lang="cs-CZ" smtClean="0"/>
              <a:t>8. 3. 2016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FB6A5-4A25-4DAC-A9B9-1585BD3F9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55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FB6A5-4A25-4DAC-A9B9-1585BD3F983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657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240C-0C23-4CC2-ADD4-9C147835C0BD}" type="datetimeFigureOut">
              <a:rPr lang="cs-CZ" smtClean="0"/>
              <a:t>8. 3. 2016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1A82-9E77-459B-9EB1-340CA11F6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240C-0C23-4CC2-ADD4-9C147835C0BD}" type="datetimeFigureOut">
              <a:rPr lang="cs-CZ" smtClean="0"/>
              <a:t>8. 3. 2016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1A82-9E77-459B-9EB1-340CA11F6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240C-0C23-4CC2-ADD4-9C147835C0BD}" type="datetimeFigureOut">
              <a:rPr lang="cs-CZ" smtClean="0"/>
              <a:t>8. 3. 2016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1A82-9E77-459B-9EB1-340CA11F6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240C-0C23-4CC2-ADD4-9C147835C0BD}" type="datetimeFigureOut">
              <a:rPr lang="cs-CZ" smtClean="0"/>
              <a:t>8. 3. 2016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1A82-9E77-459B-9EB1-340CA11F6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240C-0C23-4CC2-ADD4-9C147835C0BD}" type="datetimeFigureOut">
              <a:rPr lang="cs-CZ" smtClean="0"/>
              <a:t>8. 3. 2016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1A82-9E77-459B-9EB1-340CA11F6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240C-0C23-4CC2-ADD4-9C147835C0BD}" type="datetimeFigureOut">
              <a:rPr lang="cs-CZ" smtClean="0"/>
              <a:t>8. 3. 2016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1A82-9E77-459B-9EB1-340CA11F6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240C-0C23-4CC2-ADD4-9C147835C0BD}" type="datetimeFigureOut">
              <a:rPr lang="cs-CZ" smtClean="0"/>
              <a:t>8. 3. 2016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1A82-9E77-459B-9EB1-340CA11F6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240C-0C23-4CC2-ADD4-9C147835C0BD}" type="datetimeFigureOut">
              <a:rPr lang="cs-CZ" smtClean="0"/>
              <a:t>8. 3. 2016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1A82-9E77-459B-9EB1-340CA11F6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240C-0C23-4CC2-ADD4-9C147835C0BD}" type="datetimeFigureOut">
              <a:rPr lang="cs-CZ" smtClean="0"/>
              <a:t>8. 3. 2016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1A82-9E77-459B-9EB1-340CA11F6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240C-0C23-4CC2-ADD4-9C147835C0BD}" type="datetimeFigureOut">
              <a:rPr lang="cs-CZ" smtClean="0"/>
              <a:t>8. 3. 2016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1A82-9E77-459B-9EB1-340CA11F6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240C-0C23-4CC2-ADD4-9C147835C0BD}" type="datetimeFigureOut">
              <a:rPr lang="cs-CZ" smtClean="0"/>
              <a:t>8. 3. 2016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1A82-9E77-459B-9EB1-340CA11F6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B240C-0C23-4CC2-ADD4-9C147835C0BD}" type="datetimeFigureOut">
              <a:rPr lang="cs-CZ" smtClean="0"/>
              <a:t>8. 3. 2016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91A82-9E77-459B-9EB1-340CA11F673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Téma eseje pro </a:t>
            </a:r>
            <a:r>
              <a:rPr lang="cs-CZ" sz="3600" dirty="0" err="1" smtClean="0"/>
              <a:t>šk</a:t>
            </a:r>
            <a:r>
              <a:rPr lang="cs-CZ" sz="3600" dirty="0" smtClean="0"/>
              <a:t>. rok </a:t>
            </a:r>
            <a:r>
              <a:rPr lang="cs-CZ" sz="3600" dirty="0" smtClean="0"/>
              <a:t>2015/2016:</a:t>
            </a:r>
            <a:br>
              <a:rPr lang="cs-CZ" sz="3600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Chtěl/a bych mít svůj DNA profil v národní DNA databázi?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1560" y="5301208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Rozsah: </a:t>
            </a:r>
            <a:r>
              <a:rPr lang="cs-CZ" dirty="0" smtClean="0"/>
              <a:t>5 normostran </a:t>
            </a:r>
            <a:r>
              <a:rPr lang="cs-CZ" dirty="0" smtClean="0"/>
              <a:t>(1 normostrana: 1 </a:t>
            </a:r>
            <a:r>
              <a:rPr lang="cs-CZ" dirty="0" smtClean="0"/>
              <a:t>800 znaků - třicet řádků o šedesáti znacích nebo přibližně 250 slov běžného textu)</a:t>
            </a:r>
          </a:p>
          <a:p>
            <a:r>
              <a:rPr lang="cs-CZ" b="1" dirty="0" smtClean="0"/>
              <a:t>Termín:</a:t>
            </a:r>
            <a:r>
              <a:rPr lang="cs-CZ" dirty="0" smtClean="0"/>
              <a:t> </a:t>
            </a:r>
            <a:r>
              <a:rPr lang="cs-CZ" dirty="0" smtClean="0"/>
              <a:t>3. </a:t>
            </a:r>
            <a:r>
              <a:rPr lang="cs-CZ" smtClean="0"/>
              <a:t>květen </a:t>
            </a:r>
            <a:r>
              <a:rPr lang="cs-CZ" smtClean="0"/>
              <a:t>2016</a:t>
            </a:r>
            <a:endParaRPr lang="cs-CZ" dirty="0" smtClean="0"/>
          </a:p>
          <a:p>
            <a:r>
              <a:rPr lang="cs-CZ" b="1" dirty="0" smtClean="0"/>
              <a:t>Způsob odevzdání: </a:t>
            </a:r>
            <a:r>
              <a:rPr lang="cs-CZ" dirty="0" smtClean="0"/>
              <a:t>vytisknutý dokument nebo e-mailem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46</Words>
  <Application>Microsoft Office PowerPoint</Application>
  <PresentationFormat>Předvádění na obrazovce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Téma eseje pro šk. rok 2015/2016:  Chtěl/a bych mít svůj DNA profil v národní DNA databázi?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eseje pro šk. rok 2014/2015: Testování nevěry pomocí analýzy DNA</dc:title>
  <dc:creator>Markétka</dc:creator>
  <cp:lastModifiedBy>Marketa Sankova</cp:lastModifiedBy>
  <cp:revision>4</cp:revision>
  <dcterms:created xsi:type="dcterms:W3CDTF">2015-03-03T12:16:25Z</dcterms:created>
  <dcterms:modified xsi:type="dcterms:W3CDTF">2016-03-08T07:20:21Z</dcterms:modified>
</cp:coreProperties>
</file>