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57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58" r:id="rId17"/>
    <p:sldId id="273" r:id="rId18"/>
    <p:sldId id="274" r:id="rId19"/>
    <p:sldId id="275" r:id="rId20"/>
    <p:sldId id="276" r:id="rId21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5" d="100"/>
          <a:sy n="95" d="100"/>
        </p:scale>
        <p:origin x="-1090" y="-8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1F36D-1314-472D-A761-9006F76D90D0}" type="datetimeFigureOut">
              <a:rPr lang="cs-CZ" smtClean="0"/>
              <a:t>13.4.2014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2DD23-7393-4F22-849C-3E5E21A2FE5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424836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1F36D-1314-472D-A761-9006F76D90D0}" type="datetimeFigureOut">
              <a:rPr lang="cs-CZ" smtClean="0"/>
              <a:t>13.4.2014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2DD23-7393-4F22-849C-3E5E21A2FE5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085971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1F36D-1314-472D-A761-9006F76D90D0}" type="datetimeFigureOut">
              <a:rPr lang="cs-CZ" smtClean="0"/>
              <a:t>13.4.2014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2DD23-7393-4F22-849C-3E5E21A2FE5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07463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1F36D-1314-472D-A761-9006F76D90D0}" type="datetimeFigureOut">
              <a:rPr lang="cs-CZ" smtClean="0"/>
              <a:t>13.4.2014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2DD23-7393-4F22-849C-3E5E21A2FE5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808881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1F36D-1314-472D-A761-9006F76D90D0}" type="datetimeFigureOut">
              <a:rPr lang="cs-CZ" smtClean="0"/>
              <a:t>13.4.2014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2DD23-7393-4F22-849C-3E5E21A2FE5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827625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1F36D-1314-472D-A761-9006F76D90D0}" type="datetimeFigureOut">
              <a:rPr lang="cs-CZ" smtClean="0"/>
              <a:t>13.4.2014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2DD23-7393-4F22-849C-3E5E21A2FE5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474611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1F36D-1314-472D-A761-9006F76D90D0}" type="datetimeFigureOut">
              <a:rPr lang="cs-CZ" smtClean="0"/>
              <a:t>13.4.2014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2DD23-7393-4F22-849C-3E5E21A2FE5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0223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1F36D-1314-472D-A761-9006F76D90D0}" type="datetimeFigureOut">
              <a:rPr lang="cs-CZ" smtClean="0"/>
              <a:t>13.4.2014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2DD23-7393-4F22-849C-3E5E21A2FE5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852448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1F36D-1314-472D-A761-9006F76D90D0}" type="datetimeFigureOut">
              <a:rPr lang="cs-CZ" smtClean="0"/>
              <a:t>13.4.2014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2DD23-7393-4F22-849C-3E5E21A2FE5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803367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1F36D-1314-472D-A761-9006F76D90D0}" type="datetimeFigureOut">
              <a:rPr lang="cs-CZ" smtClean="0"/>
              <a:t>13.4.2014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2DD23-7393-4F22-849C-3E5E21A2FE5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363113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1F36D-1314-472D-A761-9006F76D90D0}" type="datetimeFigureOut">
              <a:rPr lang="cs-CZ" smtClean="0"/>
              <a:t>13.4.2014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2DD23-7393-4F22-849C-3E5E21A2FE5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096581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11F36D-1314-472D-A761-9006F76D90D0}" type="datetimeFigureOut">
              <a:rPr lang="cs-CZ" smtClean="0"/>
              <a:t>13.4.2014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32DD23-7393-4F22-849C-3E5E21A2FE5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92441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40768"/>
            <a:ext cx="8777911" cy="54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2827"/>
            <a:ext cx="8784976" cy="1105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3094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602275" y="-1312845"/>
            <a:ext cx="5911370" cy="90449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2818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470502" y="-1148154"/>
            <a:ext cx="6238492" cy="9108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1640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484948" y="-1116794"/>
            <a:ext cx="6195840" cy="90947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4340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 smtClean="0"/>
              <a:t>Prostorová distribuce </a:t>
            </a:r>
            <a:r>
              <a:rPr lang="cs-CZ" sz="3200" dirty="0" err="1" smtClean="0"/>
              <a:t>monogeneí</a:t>
            </a:r>
            <a:r>
              <a:rPr lang="cs-CZ" sz="3200" dirty="0" smtClean="0"/>
              <a:t> na žábrách ryby </a:t>
            </a:r>
            <a:r>
              <a:rPr lang="cs-CZ" sz="3200" dirty="0" err="1" smtClean="0"/>
              <a:t>Scomber</a:t>
            </a:r>
            <a:r>
              <a:rPr lang="cs-CZ" sz="3200" dirty="0" smtClean="0"/>
              <a:t> </a:t>
            </a:r>
            <a:r>
              <a:rPr lang="cs-CZ" sz="3200" dirty="0" err="1" smtClean="0"/>
              <a:t>australasicus</a:t>
            </a:r>
            <a:endParaRPr lang="cs-CZ" sz="3200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740664" y="-500304"/>
            <a:ext cx="3672408" cy="7930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5085184"/>
            <a:ext cx="4738812" cy="1700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14883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008112"/>
          </a:xfrm>
        </p:spPr>
        <p:txBody>
          <a:bodyPr>
            <a:noAutofit/>
          </a:bodyPr>
          <a:lstStyle/>
          <a:p>
            <a:r>
              <a:rPr lang="cs-CZ" sz="3600" dirty="0" smtClean="0"/>
              <a:t>Prostorová distribuce </a:t>
            </a:r>
            <a:r>
              <a:rPr lang="cs-CZ" sz="3600" dirty="0" err="1" smtClean="0"/>
              <a:t>monogeneí</a:t>
            </a:r>
            <a:r>
              <a:rPr lang="cs-CZ" sz="3600" dirty="0" smtClean="0"/>
              <a:t> na žábrách hostitelských ryb</a:t>
            </a:r>
            <a:endParaRPr lang="cs-CZ" sz="3600" dirty="0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952216" y="89134"/>
            <a:ext cx="5743627" cy="8136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bdélník 3"/>
          <p:cNvSpPr/>
          <p:nvPr/>
        </p:nvSpPr>
        <p:spPr>
          <a:xfrm>
            <a:off x="755576" y="1268760"/>
            <a:ext cx="3528392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55737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550981" y="-672139"/>
            <a:ext cx="6114043" cy="8424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7123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084982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Životní strategie cizopasníků</a:t>
            </a:r>
            <a:br>
              <a:rPr lang="cs-CZ" dirty="0" smtClean="0"/>
            </a:br>
            <a:r>
              <a:rPr lang="cs-CZ" sz="2700" dirty="0" smtClean="0"/>
              <a:t>(upraveno podle </a:t>
            </a:r>
            <a:r>
              <a:rPr lang="cs-CZ" sz="2700" dirty="0" err="1" smtClean="0"/>
              <a:t>Esch</a:t>
            </a:r>
            <a:r>
              <a:rPr lang="cs-CZ" sz="2700" dirty="0" smtClean="0"/>
              <a:t> a </a:t>
            </a:r>
            <a:r>
              <a:rPr lang="cs-CZ" sz="2700" dirty="0" err="1" smtClean="0"/>
              <a:t>Fernandez</a:t>
            </a:r>
            <a:r>
              <a:rPr lang="cs-CZ" sz="2700" dirty="0" smtClean="0"/>
              <a:t> 1993)</a:t>
            </a:r>
            <a:endParaRPr lang="cs-CZ" sz="2700" dirty="0"/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475963" y="-595643"/>
            <a:ext cx="4104456" cy="8841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8068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17421" y="-1049268"/>
            <a:ext cx="6264697" cy="8884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2044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44625"/>
            <a:ext cx="6048672" cy="6768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3038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75586"/>
            <a:ext cx="6696744" cy="6737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9738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Hierarchické úrovně parazitologie</a:t>
            </a:r>
            <a:endParaRPr lang="cs-CZ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63789" y="-927482"/>
            <a:ext cx="3816423" cy="9073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5773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33866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63894" y="-1015211"/>
            <a:ext cx="6957394" cy="8843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8124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57908" y="-1197260"/>
            <a:ext cx="6264696" cy="9180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8200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554294" y="-1100873"/>
            <a:ext cx="5976665" cy="8987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5634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51848" y="-467672"/>
            <a:ext cx="6968296" cy="7848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4154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451276" y="-915861"/>
            <a:ext cx="6292982" cy="8589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6661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566477" y="-1124187"/>
            <a:ext cx="6011046" cy="914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7316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517073" y="-1282111"/>
            <a:ext cx="6108378" cy="9074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3938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21</Words>
  <Application>Microsoft Office PowerPoint</Application>
  <PresentationFormat>Předvádění na obrazovce (4:3)</PresentationFormat>
  <Paragraphs>4</Paragraphs>
  <Slides>20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20</vt:i4>
      </vt:variant>
    </vt:vector>
  </HeadingPairs>
  <TitlesOfParts>
    <vt:vector size="21" baseType="lpstr">
      <vt:lpstr>Motiv systému Office</vt:lpstr>
      <vt:lpstr>Prezentace aplikace PowerPoint</vt:lpstr>
      <vt:lpstr>Hierarchické úrovně parazitologie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Prostorová distribuce monogeneí na žábrách ryby Scomber australasicus</vt:lpstr>
      <vt:lpstr>Prostorová distribuce monogeneí na žábrách hostitelských ryb</vt:lpstr>
      <vt:lpstr>Prezentace aplikace PowerPoint</vt:lpstr>
      <vt:lpstr>Životní strategie cizopasníků (upraveno podle Esch a Fernandez 1993)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para</dc:creator>
  <cp:lastModifiedBy>para</cp:lastModifiedBy>
  <cp:revision>6</cp:revision>
  <dcterms:created xsi:type="dcterms:W3CDTF">2014-04-13T10:52:37Z</dcterms:created>
  <dcterms:modified xsi:type="dcterms:W3CDTF">2014-04-13T11:46:08Z</dcterms:modified>
</cp:coreProperties>
</file>