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05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56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84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77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7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719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12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6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25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02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C5EE4-4129-4784-8309-2F308F49BDA6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8DD45-F266-416E-9FED-93859DDEB3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48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Projekty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5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1 – </a:t>
            </a:r>
            <a:r>
              <a:rPr lang="en-US" dirty="0" err="1" smtClean="0"/>
              <a:t>zmena</a:t>
            </a:r>
            <a:r>
              <a:rPr lang="en-US" dirty="0" smtClean="0"/>
              <a:t> </a:t>
            </a:r>
            <a:r>
              <a:rPr lang="en-US" dirty="0" err="1" smtClean="0"/>
              <a:t>expresie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Úloha: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Porovnajte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úroveň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expresie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na úrovni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génov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molekulárnych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drah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medzi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pacientami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 KRAS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mutáciu</a:t>
            </a:r>
            <a:r>
              <a:rPr kumimoji="0" lang="cs-CZ" alt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 bez KRAS </a:t>
            </a:r>
            <a:r>
              <a:rPr kumimoji="0" lang="cs-CZ" altLang="cs-CZ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mutácie</a:t>
            </a:r>
            <a:r>
              <a:rPr kumimoji="0" lang="cs-CZ" alt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cs-CZ" altLang="cs-CZ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Použite</a:t>
            </a:r>
            <a:r>
              <a:rPr kumimoji="0" lang="cs-CZ" alt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cs-CZ" altLang="cs-CZ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minimálne</a:t>
            </a:r>
            <a:r>
              <a:rPr kumimoji="0" lang="cs-CZ" alt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2 </a:t>
            </a:r>
            <a:r>
              <a:rPr kumimoji="0" lang="cs-CZ" altLang="cs-CZ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rôzne</a:t>
            </a:r>
            <a:r>
              <a:rPr kumimoji="0" lang="cs-CZ" alt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postupy.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/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/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Kroky analýzy: </a:t>
            </a:r>
          </a:p>
          <a:p>
            <a:pPr lvl="1"/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získanie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dat 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zhodnotenie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kvality</a:t>
            </a:r>
          </a:p>
          <a:p>
            <a:pPr lvl="1"/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normalizácia</a:t>
            </a:r>
            <a:endParaRPr lang="cs-CZ" altLang="cs-CZ" dirty="0"/>
          </a:p>
          <a:p>
            <a:pPr lvl="1"/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popisné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štatistiky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vybraných klinických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premenných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cs-CZ" altLang="cs-CZ" dirty="0"/>
          </a:p>
          <a:p>
            <a:pPr lvl="1"/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analýza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zmeny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expresie</a:t>
            </a:r>
            <a:endParaRPr lang="cs-CZ" altLang="cs-CZ" dirty="0"/>
          </a:p>
          <a:p>
            <a:pPr lvl="1"/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interpretácia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výsledkov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5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Úloha: Je známe, že pacienti s </a:t>
            </a:r>
            <a:r>
              <a:rPr lang="cs-CZ" dirty="0" err="1" smtClean="0"/>
              <a:t>rovnakým</a:t>
            </a:r>
            <a:r>
              <a:rPr lang="cs-CZ" dirty="0" smtClean="0"/>
              <a:t> klinickým </a:t>
            </a:r>
            <a:r>
              <a:rPr lang="cs-CZ" dirty="0" err="1" smtClean="0"/>
              <a:t>typom</a:t>
            </a:r>
            <a:r>
              <a:rPr lang="cs-CZ" dirty="0" smtClean="0"/>
              <a:t> </a:t>
            </a:r>
            <a:r>
              <a:rPr lang="cs-CZ" dirty="0" err="1" smtClean="0"/>
              <a:t>nádorou</a:t>
            </a:r>
            <a:r>
              <a:rPr lang="cs-CZ" dirty="0" smtClean="0"/>
              <a:t>, </a:t>
            </a:r>
            <a:r>
              <a:rPr lang="cs-CZ" dirty="0" err="1" smtClean="0"/>
              <a:t>nepredstavujú</a:t>
            </a:r>
            <a:r>
              <a:rPr lang="cs-CZ" dirty="0" smtClean="0"/>
              <a:t> </a:t>
            </a:r>
            <a:r>
              <a:rPr lang="cs-CZ" dirty="0" err="1" smtClean="0"/>
              <a:t>homogénnu</a:t>
            </a:r>
            <a:r>
              <a:rPr lang="cs-CZ" dirty="0" smtClean="0"/>
              <a:t> skupinu. </a:t>
            </a:r>
            <a:r>
              <a:rPr lang="cs-CZ" dirty="0"/>
              <a:t>Č</a:t>
            </a:r>
            <a:r>
              <a:rPr lang="cs-CZ" dirty="0" smtClean="0"/>
              <a:t>asto sú </a:t>
            </a:r>
            <a:r>
              <a:rPr lang="cs-CZ" dirty="0" err="1" smtClean="0"/>
              <a:t>medzi</a:t>
            </a:r>
            <a:r>
              <a:rPr lang="cs-CZ" dirty="0" smtClean="0"/>
              <a:t> nimi pozorované odlišné </a:t>
            </a:r>
            <a:r>
              <a:rPr lang="cs-CZ" dirty="0" err="1" smtClean="0"/>
              <a:t>odpovede</a:t>
            </a:r>
            <a:r>
              <a:rPr lang="cs-CZ" dirty="0" smtClean="0"/>
              <a:t> na </a:t>
            </a:r>
            <a:r>
              <a:rPr lang="cs-CZ" dirty="0" err="1" smtClean="0"/>
              <a:t>rovnakú</a:t>
            </a:r>
            <a:r>
              <a:rPr lang="cs-CZ" dirty="0" smtClean="0"/>
              <a:t> </a:t>
            </a:r>
            <a:r>
              <a:rPr lang="cs-CZ" dirty="0" err="1" smtClean="0"/>
              <a:t>terapiu</a:t>
            </a:r>
            <a:r>
              <a:rPr lang="cs-CZ" dirty="0" smtClean="0"/>
              <a:t>, </a:t>
            </a:r>
            <a:r>
              <a:rPr lang="cs-CZ" dirty="0" err="1" smtClean="0"/>
              <a:t>dĺžka</a:t>
            </a:r>
            <a:r>
              <a:rPr lang="cs-CZ" dirty="0" smtClean="0"/>
              <a:t> </a:t>
            </a:r>
            <a:r>
              <a:rPr lang="cs-CZ" dirty="0" err="1" smtClean="0"/>
              <a:t>prežitia</a:t>
            </a:r>
            <a:r>
              <a:rPr lang="cs-CZ" dirty="0" smtClean="0"/>
              <a:t> a pod. </a:t>
            </a:r>
            <a:r>
              <a:rPr lang="cs-CZ" dirty="0" err="1" smtClean="0"/>
              <a:t>Pokúste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rozdeliť</a:t>
            </a:r>
            <a:r>
              <a:rPr lang="cs-CZ" dirty="0" smtClean="0"/>
              <a:t> </a:t>
            </a:r>
            <a:r>
              <a:rPr lang="cs-CZ" dirty="0" err="1" smtClean="0"/>
              <a:t>pacientov</a:t>
            </a:r>
            <a:r>
              <a:rPr lang="cs-CZ" dirty="0" smtClean="0"/>
              <a:t> z prvého </a:t>
            </a:r>
            <a:r>
              <a:rPr lang="cs-CZ" dirty="0" err="1" smtClean="0"/>
              <a:t>súboru</a:t>
            </a:r>
            <a:r>
              <a:rPr lang="cs-CZ" dirty="0" smtClean="0"/>
              <a:t> do </a:t>
            </a:r>
            <a:r>
              <a:rPr lang="cs-CZ" dirty="0" err="1"/>
              <a:t>č</a:t>
            </a:r>
            <a:r>
              <a:rPr lang="cs-CZ" dirty="0" err="1" smtClean="0"/>
              <a:t>o</a:t>
            </a:r>
            <a:r>
              <a:rPr lang="cs-CZ" dirty="0" smtClean="0"/>
              <a:t> </a:t>
            </a:r>
            <a:r>
              <a:rPr lang="cs-CZ" dirty="0" err="1" smtClean="0"/>
              <a:t>najhomogénnejších</a:t>
            </a:r>
            <a:r>
              <a:rPr lang="cs-CZ" dirty="0" smtClean="0"/>
              <a:t> </a:t>
            </a:r>
            <a:r>
              <a:rPr lang="cs-CZ" dirty="0" err="1" smtClean="0"/>
              <a:t>skupín</a:t>
            </a:r>
            <a:r>
              <a:rPr lang="cs-CZ" dirty="0" smtClean="0"/>
              <a:t>. Do </a:t>
            </a:r>
            <a:r>
              <a:rPr lang="cs-CZ" dirty="0" err="1" smtClean="0"/>
              <a:t>ktorých</a:t>
            </a:r>
            <a:r>
              <a:rPr lang="cs-CZ" dirty="0" smtClean="0"/>
              <a:t> z </a:t>
            </a:r>
            <a:r>
              <a:rPr lang="cs-CZ" dirty="0" err="1" smtClean="0"/>
              <a:t>vytvorených</a:t>
            </a:r>
            <a:r>
              <a:rPr lang="cs-CZ" dirty="0" smtClean="0"/>
              <a:t> </a:t>
            </a:r>
            <a:r>
              <a:rPr lang="cs-CZ" dirty="0" err="1" smtClean="0"/>
              <a:t>skupín</a:t>
            </a:r>
            <a:r>
              <a:rPr lang="cs-CZ" dirty="0" smtClean="0"/>
              <a:t> </a:t>
            </a:r>
            <a:r>
              <a:rPr lang="cs-CZ" dirty="0" err="1" smtClean="0"/>
              <a:t>patria</a:t>
            </a:r>
            <a:r>
              <a:rPr lang="cs-CZ" dirty="0" smtClean="0"/>
              <a:t> pacienti z druhého </a:t>
            </a:r>
            <a:r>
              <a:rPr lang="cs-CZ" dirty="0" err="1" smtClean="0"/>
              <a:t>súboru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Kroky analýzy:</a:t>
            </a:r>
          </a:p>
          <a:p>
            <a:pPr lvl="1"/>
            <a:r>
              <a:rPr lang="cs-CZ" dirty="0" err="1" smtClean="0"/>
              <a:t>získanie</a:t>
            </a:r>
            <a:r>
              <a:rPr lang="cs-CZ" dirty="0" smtClean="0"/>
              <a:t> dat a </a:t>
            </a:r>
            <a:r>
              <a:rPr lang="cs-CZ" dirty="0" err="1"/>
              <a:t>z</a:t>
            </a:r>
            <a:r>
              <a:rPr lang="cs-CZ" dirty="0" err="1" smtClean="0"/>
              <a:t>hodnotenie</a:t>
            </a:r>
            <a:r>
              <a:rPr lang="cs-CZ" dirty="0" smtClean="0"/>
              <a:t> kvality</a:t>
            </a:r>
          </a:p>
          <a:p>
            <a:pPr lvl="1"/>
            <a:r>
              <a:rPr lang="cs-CZ" dirty="0" err="1" smtClean="0"/>
              <a:t>normalizácia</a:t>
            </a:r>
            <a:r>
              <a:rPr lang="cs-CZ" dirty="0" smtClean="0"/>
              <a:t> dat</a:t>
            </a:r>
          </a:p>
          <a:p>
            <a:pPr lvl="1"/>
            <a:r>
              <a:rPr lang="cs-CZ" dirty="0" err="1" smtClean="0"/>
              <a:t>rozdelenie</a:t>
            </a:r>
            <a:r>
              <a:rPr lang="cs-CZ" dirty="0" smtClean="0"/>
              <a:t> </a:t>
            </a:r>
            <a:r>
              <a:rPr lang="cs-CZ" dirty="0" err="1" smtClean="0"/>
              <a:t>pacientov</a:t>
            </a:r>
            <a:r>
              <a:rPr lang="cs-CZ" dirty="0" smtClean="0"/>
              <a:t> z prvého </a:t>
            </a:r>
            <a:r>
              <a:rPr lang="cs-CZ" dirty="0" err="1" smtClean="0"/>
              <a:t>súboru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priradenie</a:t>
            </a:r>
            <a:r>
              <a:rPr lang="cs-CZ" dirty="0" smtClean="0"/>
              <a:t> </a:t>
            </a:r>
            <a:r>
              <a:rPr lang="cs-CZ" dirty="0" err="1" smtClean="0"/>
              <a:t>pacientov</a:t>
            </a:r>
            <a:r>
              <a:rPr lang="cs-CZ" dirty="0" smtClean="0"/>
              <a:t> z druhého </a:t>
            </a:r>
            <a:r>
              <a:rPr lang="cs-CZ" dirty="0" err="1" smtClean="0"/>
              <a:t>súboru</a:t>
            </a:r>
            <a:r>
              <a:rPr lang="cs-CZ" dirty="0" smtClean="0"/>
              <a:t> k </a:t>
            </a:r>
            <a:r>
              <a:rPr lang="cs-CZ" dirty="0" err="1" smtClean="0"/>
              <a:t>vytvoreným</a:t>
            </a:r>
            <a:r>
              <a:rPr lang="cs-CZ" dirty="0" smtClean="0"/>
              <a:t> skupinám</a:t>
            </a:r>
          </a:p>
          <a:p>
            <a:pPr lvl="1"/>
            <a:r>
              <a:rPr lang="cs-CZ" dirty="0" smtClean="0"/>
              <a:t>klinicky popis </a:t>
            </a:r>
            <a:r>
              <a:rPr lang="cs-CZ" dirty="0" err="1" smtClean="0"/>
              <a:t>vytvorených</a:t>
            </a:r>
            <a:r>
              <a:rPr lang="cs-CZ" dirty="0" smtClean="0"/>
              <a:t> skupin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9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Úloha: </a:t>
            </a:r>
            <a:r>
              <a:rPr lang="cs-CZ" dirty="0" err="1" smtClean="0"/>
              <a:t>Nájdite</a:t>
            </a:r>
            <a:r>
              <a:rPr lang="cs-CZ" dirty="0" smtClean="0"/>
              <a:t> </a:t>
            </a:r>
            <a:r>
              <a:rPr lang="cs-CZ" dirty="0" err="1" smtClean="0"/>
              <a:t>gény</a:t>
            </a:r>
            <a:r>
              <a:rPr lang="cs-CZ" dirty="0" smtClean="0"/>
              <a:t> </a:t>
            </a:r>
            <a:r>
              <a:rPr lang="cs-CZ" dirty="0" err="1" smtClean="0"/>
              <a:t>súvisiace</a:t>
            </a:r>
            <a:r>
              <a:rPr lang="cs-CZ" dirty="0" smtClean="0"/>
              <a:t> s dobou </a:t>
            </a:r>
            <a:r>
              <a:rPr lang="cs-CZ" dirty="0" err="1" smtClean="0"/>
              <a:t>prežitia</a:t>
            </a:r>
            <a:r>
              <a:rPr lang="cs-CZ" dirty="0" smtClean="0"/>
              <a:t> a dobou do výskytu relapsu u </a:t>
            </a:r>
            <a:r>
              <a:rPr lang="cs-CZ" dirty="0" err="1" smtClean="0"/>
              <a:t>pacientov</a:t>
            </a:r>
            <a:r>
              <a:rPr lang="cs-CZ" dirty="0" smtClean="0"/>
              <a:t> s KRK. </a:t>
            </a:r>
            <a:r>
              <a:rPr lang="cs-CZ" dirty="0" err="1" smtClean="0"/>
              <a:t>Porovnajte</a:t>
            </a:r>
            <a:r>
              <a:rPr lang="cs-CZ" dirty="0" smtClean="0"/>
              <a:t> </a:t>
            </a:r>
            <a:r>
              <a:rPr lang="cs-CZ" dirty="0" err="1" smtClean="0"/>
              <a:t>minimálne</a:t>
            </a:r>
            <a:r>
              <a:rPr lang="cs-CZ" dirty="0" smtClean="0"/>
              <a:t> 2 r</a:t>
            </a:r>
            <a:r>
              <a:rPr lang="sk-SK" dirty="0" smtClean="0"/>
              <a:t>ô</a:t>
            </a:r>
            <a:r>
              <a:rPr lang="cs-CZ" dirty="0" err="1" smtClean="0"/>
              <a:t>zne</a:t>
            </a:r>
            <a:r>
              <a:rPr lang="cs-CZ" dirty="0" smtClean="0"/>
              <a:t> </a:t>
            </a:r>
            <a:r>
              <a:rPr lang="cs-CZ" dirty="0" err="1" smtClean="0"/>
              <a:t>metódy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Kroky analýzy:</a:t>
            </a:r>
          </a:p>
          <a:p>
            <a:pPr lvl="1"/>
            <a:r>
              <a:rPr lang="cs-CZ" dirty="0" err="1" smtClean="0"/>
              <a:t>získanie</a:t>
            </a:r>
            <a:r>
              <a:rPr lang="cs-CZ" dirty="0" smtClean="0"/>
              <a:t> dat a </a:t>
            </a:r>
            <a:r>
              <a:rPr lang="cs-CZ" dirty="0" err="1" smtClean="0"/>
              <a:t>zhodnotenie</a:t>
            </a:r>
            <a:r>
              <a:rPr lang="cs-CZ" dirty="0" smtClean="0"/>
              <a:t> kvality</a:t>
            </a:r>
          </a:p>
          <a:p>
            <a:pPr lvl="1"/>
            <a:r>
              <a:rPr lang="cs-CZ" dirty="0" err="1" smtClean="0"/>
              <a:t>normalizacia</a:t>
            </a:r>
            <a:endParaRPr lang="cs-CZ" dirty="0" smtClean="0"/>
          </a:p>
          <a:p>
            <a:pPr lvl="1"/>
            <a:r>
              <a:rPr lang="cs-CZ" dirty="0" smtClean="0"/>
              <a:t>popisné </a:t>
            </a:r>
            <a:r>
              <a:rPr lang="cs-CZ" dirty="0" err="1"/>
              <a:t>š</a:t>
            </a:r>
            <a:r>
              <a:rPr lang="cs-CZ" dirty="0" err="1" smtClean="0"/>
              <a:t>tatistiky</a:t>
            </a:r>
            <a:r>
              <a:rPr lang="cs-CZ" dirty="0" smtClean="0"/>
              <a:t> vybraných klinických </a:t>
            </a:r>
            <a:r>
              <a:rPr lang="cs-CZ" dirty="0" err="1" smtClean="0"/>
              <a:t>premenných</a:t>
            </a:r>
            <a:endParaRPr lang="cs-CZ" dirty="0" smtClean="0"/>
          </a:p>
          <a:p>
            <a:pPr lvl="1"/>
            <a:r>
              <a:rPr lang="cs-CZ" dirty="0" smtClean="0"/>
              <a:t>analýza </a:t>
            </a:r>
            <a:r>
              <a:rPr lang="cs-CZ" dirty="0" err="1" smtClean="0"/>
              <a:t>prežitia</a:t>
            </a:r>
            <a:endParaRPr lang="cs-CZ" dirty="0" smtClean="0"/>
          </a:p>
          <a:p>
            <a:pPr lvl="1"/>
            <a:r>
              <a:rPr lang="cs-CZ" dirty="0" err="1" smtClean="0"/>
              <a:t>interpretácia</a:t>
            </a:r>
            <a:r>
              <a:rPr lang="cs-CZ" dirty="0" smtClean="0"/>
              <a:t> </a:t>
            </a:r>
            <a:r>
              <a:rPr lang="cs-CZ" dirty="0" err="1" smtClean="0"/>
              <a:t>výsledkov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23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Dáta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projekty 1-3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ID:GSE39582</a:t>
            </a:r>
          </a:p>
          <a:p>
            <a:r>
              <a:rPr lang="cs-CZ" dirty="0" smtClean="0"/>
              <a:t>Zdroj: Gene </a:t>
            </a:r>
            <a:r>
              <a:rPr lang="cs-CZ" dirty="0" err="1" smtClean="0"/>
              <a:t>Expression</a:t>
            </a:r>
            <a:r>
              <a:rPr lang="cs-CZ" dirty="0" smtClean="0"/>
              <a:t> Omnibus</a:t>
            </a:r>
          </a:p>
          <a:p>
            <a:pPr lvl="1"/>
            <a:r>
              <a:rPr lang="sk-SK" dirty="0" err="1" smtClean="0"/>
              <a:t>Kolorektálne</a:t>
            </a:r>
            <a:r>
              <a:rPr lang="sk-SK" dirty="0" smtClean="0"/>
              <a:t> karcinómy</a:t>
            </a:r>
          </a:p>
          <a:p>
            <a:pPr lvl="1"/>
            <a:r>
              <a:rPr lang="sk-SK" dirty="0" smtClean="0"/>
              <a:t>celkom 566 vzoriek</a:t>
            </a:r>
          </a:p>
          <a:p>
            <a:pPr lvl="1"/>
            <a:r>
              <a:rPr lang="sk-SK" dirty="0" smtClean="0"/>
              <a:t>platforma: HGU133plus2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Projekt 1 – dávka 08</a:t>
            </a:r>
          </a:p>
          <a:p>
            <a:pPr lvl="1"/>
            <a:r>
              <a:rPr lang="sk-SK" dirty="0" smtClean="0"/>
              <a:t>Projekt 2 – prvý súbor dávka 03, druhý súbor dávka 07</a:t>
            </a:r>
          </a:p>
          <a:p>
            <a:pPr lvl="1"/>
            <a:r>
              <a:rPr lang="sk-SK" dirty="0" smtClean="0"/>
              <a:t>Projekt 3 – dávka 01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6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Úloha: </a:t>
            </a:r>
            <a:r>
              <a:rPr lang="cs-CZ" dirty="0" err="1" smtClean="0"/>
              <a:t>Popíšte</a:t>
            </a:r>
            <a:r>
              <a:rPr lang="cs-CZ" dirty="0" smtClean="0"/>
              <a:t> </a:t>
            </a:r>
            <a:r>
              <a:rPr lang="cs-CZ" dirty="0" err="1" smtClean="0"/>
              <a:t>zmeny</a:t>
            </a:r>
            <a:r>
              <a:rPr lang="cs-CZ" dirty="0" smtClean="0"/>
              <a:t> v počte </a:t>
            </a:r>
            <a:r>
              <a:rPr lang="cs-CZ" dirty="0" err="1" smtClean="0"/>
              <a:t>kópii</a:t>
            </a:r>
            <a:r>
              <a:rPr lang="cs-CZ" dirty="0" smtClean="0"/>
              <a:t> </a:t>
            </a:r>
            <a:r>
              <a:rPr lang="cs-CZ" dirty="0" err="1" smtClean="0"/>
              <a:t>génov</a:t>
            </a:r>
            <a:r>
              <a:rPr lang="cs-CZ" dirty="0" smtClean="0"/>
              <a:t> u </a:t>
            </a:r>
            <a:r>
              <a:rPr lang="cs-CZ" dirty="0" err="1" smtClean="0"/>
              <a:t>pacientov</a:t>
            </a:r>
            <a:r>
              <a:rPr lang="cs-CZ" dirty="0" smtClean="0"/>
              <a:t> s KRK. </a:t>
            </a:r>
            <a:r>
              <a:rPr lang="cs-CZ" dirty="0" err="1" smtClean="0"/>
              <a:t>Porovnajte</a:t>
            </a:r>
            <a:r>
              <a:rPr lang="cs-CZ" dirty="0" smtClean="0"/>
              <a:t> výsledky </a:t>
            </a:r>
            <a:r>
              <a:rPr lang="cs-CZ" dirty="0" err="1" smtClean="0"/>
              <a:t>minimálne</a:t>
            </a:r>
            <a:r>
              <a:rPr lang="cs-CZ" dirty="0" smtClean="0"/>
              <a:t> 2 </a:t>
            </a:r>
            <a:r>
              <a:rPr lang="cs-CZ" dirty="0" err="1" smtClean="0"/>
              <a:t>rôzných</a:t>
            </a:r>
            <a:r>
              <a:rPr lang="cs-CZ" dirty="0" smtClean="0"/>
              <a:t> </a:t>
            </a:r>
            <a:r>
              <a:rPr lang="cs-CZ" dirty="0" err="1" smtClean="0"/>
              <a:t>metód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Kroky analýzy:</a:t>
            </a:r>
          </a:p>
          <a:p>
            <a:pPr lvl="1"/>
            <a:r>
              <a:rPr lang="cs-CZ" dirty="0" err="1" smtClean="0"/>
              <a:t>získanie</a:t>
            </a:r>
            <a:r>
              <a:rPr lang="cs-CZ" dirty="0" smtClean="0"/>
              <a:t> dat a </a:t>
            </a:r>
            <a:r>
              <a:rPr lang="cs-CZ" dirty="0" err="1" smtClean="0"/>
              <a:t>zhodnotenie</a:t>
            </a:r>
            <a:r>
              <a:rPr lang="cs-CZ" dirty="0" smtClean="0"/>
              <a:t> kvality</a:t>
            </a:r>
          </a:p>
          <a:p>
            <a:pPr lvl="1"/>
            <a:r>
              <a:rPr lang="cs-CZ" dirty="0" err="1" smtClean="0"/>
              <a:t>normalizácia</a:t>
            </a:r>
            <a:endParaRPr lang="cs-CZ" dirty="0" smtClean="0"/>
          </a:p>
          <a:p>
            <a:pPr lvl="1"/>
            <a:r>
              <a:rPr lang="cs-CZ" dirty="0" err="1" smtClean="0"/>
              <a:t>detekcia</a:t>
            </a:r>
            <a:r>
              <a:rPr lang="cs-CZ" dirty="0" smtClean="0"/>
              <a:t> </a:t>
            </a:r>
            <a:r>
              <a:rPr lang="cs-CZ" dirty="0" err="1" smtClean="0"/>
              <a:t>zmien</a:t>
            </a:r>
            <a:endParaRPr lang="cs-CZ" dirty="0" smtClean="0"/>
          </a:p>
          <a:p>
            <a:pPr lvl="1"/>
            <a:r>
              <a:rPr lang="cs-CZ" dirty="0" err="1" smtClean="0"/>
              <a:t>porovnanie</a:t>
            </a:r>
            <a:r>
              <a:rPr lang="cs-CZ" dirty="0" smtClean="0"/>
              <a:t> </a:t>
            </a:r>
            <a:r>
              <a:rPr lang="cs-CZ" dirty="0" err="1" smtClean="0"/>
              <a:t>výsledkov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48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Dáta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Projekt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ID: E-GEOD-63216 </a:t>
            </a:r>
          </a:p>
          <a:p>
            <a:r>
              <a:rPr lang="cs-CZ" dirty="0" smtClean="0"/>
              <a:t>Zdroj: </a:t>
            </a:r>
            <a:r>
              <a:rPr lang="cs-CZ" dirty="0" err="1" smtClean="0"/>
              <a:t>ArrayExpress</a:t>
            </a:r>
            <a:endParaRPr lang="cs-CZ" dirty="0" smtClean="0"/>
          </a:p>
          <a:p>
            <a:r>
              <a:rPr lang="sk-SK" dirty="0" smtClean="0"/>
              <a:t>Celkom 352 vzoriek metastatických KRK</a:t>
            </a:r>
          </a:p>
          <a:p>
            <a:r>
              <a:rPr lang="sk-SK" dirty="0" smtClean="0"/>
              <a:t>Použite: A ramena štúdie CAIRO na platforme: </a:t>
            </a:r>
            <a:r>
              <a:rPr lang="sk-SK" dirty="0" err="1" smtClean="0"/>
              <a:t>Agilent</a:t>
            </a:r>
            <a:r>
              <a:rPr lang="sk-SK" dirty="0" smtClean="0"/>
              <a:t> </a:t>
            </a:r>
            <a:r>
              <a:rPr lang="sk-SK" dirty="0" err="1" smtClean="0"/>
              <a:t>SurePrint</a:t>
            </a:r>
            <a:r>
              <a:rPr lang="sk-SK" dirty="0" smtClean="0"/>
              <a:t> G3 CGH </a:t>
            </a:r>
            <a:r>
              <a:rPr lang="sk-SK" dirty="0" err="1" smtClean="0"/>
              <a:t>array</a:t>
            </a:r>
            <a:r>
              <a:rPr lang="sk-SK" dirty="0" smtClean="0"/>
              <a:t> (4X180K) CCA_VUMC design AMADID#022522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0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Očakávané</a:t>
            </a:r>
            <a:r>
              <a:rPr lang="cs-CZ" dirty="0" smtClean="0"/>
              <a:t> výstupy 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popis analýzy vrátane komentovaného skriptu</a:t>
            </a:r>
          </a:p>
          <a:p>
            <a:pPr marL="228600" lvl="1">
              <a:spcBef>
                <a:spcPts val="1000"/>
              </a:spcBef>
            </a:pPr>
            <a:r>
              <a:rPr lang="sk-SK" sz="2800" dirty="0" smtClean="0"/>
              <a:t>grafické a tabuľkové znázornenie hodnotenia kvality a normalizácie</a:t>
            </a:r>
            <a:endParaRPr lang="sk-SK" sz="2800" dirty="0" smtClean="0"/>
          </a:p>
          <a:p>
            <a:r>
              <a:rPr lang="sk-SK" dirty="0" smtClean="0"/>
              <a:t>finálna dátová tabuľka</a:t>
            </a:r>
          </a:p>
          <a:p>
            <a:r>
              <a:rPr lang="sk-SK" dirty="0" smtClean="0"/>
              <a:t>Výsledky: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smtClean="0"/>
              <a:t>tabuľky popisujúce zmenu </a:t>
            </a:r>
            <a:r>
              <a:rPr lang="sk-SK" dirty="0" err="1" smtClean="0"/>
              <a:t>expresie</a:t>
            </a:r>
            <a:r>
              <a:rPr lang="sk-SK" dirty="0" smtClean="0"/>
              <a:t> génov a </a:t>
            </a:r>
            <a:r>
              <a:rPr lang="sk-SK" dirty="0" err="1" smtClean="0"/>
              <a:t>génovych</a:t>
            </a:r>
            <a:r>
              <a:rPr lang="sk-SK" dirty="0" smtClean="0"/>
              <a:t> sad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smtClean="0"/>
              <a:t>vizualizácia rozdelenia vzoriek, </a:t>
            </a:r>
            <a:r>
              <a:rPr lang="sk-SK" dirty="0" err="1" smtClean="0"/>
              <a:t>klasifikátor</a:t>
            </a:r>
            <a:r>
              <a:rPr lang="sk-SK" dirty="0" smtClean="0"/>
              <a:t>, priradenie nových vzoriek do skupín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smtClean="0"/>
              <a:t>tabuľka popisujúca vplyv génov na prežitie 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 smtClean="0"/>
              <a:t>tabuľka </a:t>
            </a:r>
            <a:r>
              <a:rPr lang="sk-SK" dirty="0" err="1" smtClean="0"/>
              <a:t>detekovaných</a:t>
            </a:r>
            <a:r>
              <a:rPr lang="sk-SK" dirty="0" smtClean="0"/>
              <a:t> zmien</a:t>
            </a:r>
          </a:p>
          <a:p>
            <a:r>
              <a:rPr lang="sk-SK" dirty="0" smtClean="0"/>
              <a:t>Slovné zhrnutie výsledkov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6273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a </a:t>
            </a:r>
            <a:r>
              <a:rPr lang="cs-CZ" dirty="0" err="1" smtClean="0"/>
              <a:t>hodnotenie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Celkom</a:t>
            </a:r>
            <a:r>
              <a:rPr lang="cs-CZ" dirty="0" smtClean="0"/>
              <a:t> 15 </a:t>
            </a:r>
            <a:r>
              <a:rPr lang="cs-CZ" dirty="0" err="1" smtClean="0"/>
              <a:t>bodov</a:t>
            </a:r>
            <a:r>
              <a:rPr lang="cs-CZ" dirty="0" smtClean="0"/>
              <a:t> (</a:t>
            </a:r>
            <a:r>
              <a:rPr lang="cs-CZ" dirty="0" err="1" smtClean="0"/>
              <a:t>potrebných</a:t>
            </a:r>
            <a:r>
              <a:rPr lang="cs-CZ" dirty="0" smtClean="0"/>
              <a:t> 10)</a:t>
            </a:r>
          </a:p>
          <a:p>
            <a:pPr lvl="1"/>
            <a:r>
              <a:rPr lang="cs-CZ" dirty="0" smtClean="0"/>
              <a:t>5 </a:t>
            </a:r>
            <a:r>
              <a:rPr lang="cs-CZ" dirty="0" err="1" smtClean="0"/>
              <a:t>bodov</a:t>
            </a:r>
            <a:r>
              <a:rPr lang="cs-CZ" dirty="0" smtClean="0"/>
              <a:t> (2+3) za </a:t>
            </a:r>
            <a:r>
              <a:rPr lang="cs-CZ" dirty="0" err="1" smtClean="0"/>
              <a:t>prezentácie</a:t>
            </a:r>
            <a:r>
              <a:rPr lang="cs-CZ" dirty="0" smtClean="0"/>
              <a:t> </a:t>
            </a:r>
            <a:r>
              <a:rPr lang="cs-CZ" dirty="0" err="1" smtClean="0"/>
              <a:t>výsledkov</a:t>
            </a:r>
            <a:endParaRPr lang="cs-CZ" dirty="0" smtClean="0"/>
          </a:p>
          <a:p>
            <a:pPr lvl="1"/>
            <a:r>
              <a:rPr lang="cs-CZ" dirty="0" smtClean="0"/>
              <a:t>10 </a:t>
            </a:r>
            <a:r>
              <a:rPr lang="cs-CZ" dirty="0" err="1" smtClean="0"/>
              <a:t>bodov</a:t>
            </a:r>
            <a:r>
              <a:rPr lang="cs-CZ" dirty="0" smtClean="0"/>
              <a:t> – závěrečná správa a skript</a:t>
            </a:r>
          </a:p>
          <a:p>
            <a:pPr lvl="1"/>
            <a:endParaRPr lang="cs-CZ" dirty="0"/>
          </a:p>
          <a:p>
            <a:r>
              <a:rPr lang="cs-CZ" dirty="0" smtClean="0"/>
              <a:t>1. </a:t>
            </a:r>
            <a:r>
              <a:rPr lang="cs-CZ" dirty="0" err="1" smtClean="0"/>
              <a:t>prezentácia</a:t>
            </a:r>
            <a:r>
              <a:rPr lang="cs-CZ" dirty="0" smtClean="0"/>
              <a:t> – </a:t>
            </a:r>
            <a:r>
              <a:rPr lang="cs-CZ" dirty="0" err="1" smtClean="0"/>
              <a:t>normalizácia</a:t>
            </a:r>
            <a:endParaRPr lang="cs-CZ" dirty="0" smtClean="0"/>
          </a:p>
          <a:p>
            <a:pPr lvl="1"/>
            <a:r>
              <a:rPr lang="cs-CZ" dirty="0" smtClean="0"/>
              <a:t>30.3. </a:t>
            </a:r>
          </a:p>
          <a:p>
            <a:pPr lvl="1"/>
            <a:r>
              <a:rPr lang="cs-CZ" dirty="0" smtClean="0"/>
              <a:t>5 </a:t>
            </a:r>
            <a:r>
              <a:rPr lang="cs-CZ" dirty="0" err="1" smtClean="0"/>
              <a:t>minút</a:t>
            </a:r>
            <a:endParaRPr lang="cs-CZ" dirty="0"/>
          </a:p>
          <a:p>
            <a:r>
              <a:rPr lang="cs-CZ" dirty="0" smtClean="0"/>
              <a:t>2. </a:t>
            </a:r>
            <a:r>
              <a:rPr lang="cs-CZ" dirty="0" err="1" smtClean="0"/>
              <a:t>prezentácia</a:t>
            </a:r>
            <a:r>
              <a:rPr lang="cs-CZ" dirty="0" smtClean="0"/>
              <a:t> + </a:t>
            </a:r>
            <a:r>
              <a:rPr lang="cs-CZ" dirty="0" err="1" smtClean="0"/>
              <a:t>odovzdanie</a:t>
            </a:r>
            <a:r>
              <a:rPr lang="cs-CZ" dirty="0" smtClean="0"/>
              <a:t> správy a skriptu</a:t>
            </a:r>
          </a:p>
          <a:p>
            <a:pPr lvl="1"/>
            <a:r>
              <a:rPr lang="cs-CZ" dirty="0" smtClean="0"/>
              <a:t>18.5. </a:t>
            </a:r>
          </a:p>
          <a:p>
            <a:pPr lvl="1"/>
            <a:r>
              <a:rPr lang="cs-CZ" dirty="0" smtClean="0"/>
              <a:t>10 </a:t>
            </a:r>
            <a:r>
              <a:rPr lang="cs-CZ" dirty="0" err="1" smtClean="0"/>
              <a:t>minút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756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390</Words>
  <Application>Microsoft Office PowerPoint</Application>
  <PresentationFormat>Širokoúhlá obrazovka</PresentationFormat>
  <Paragraphs>72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Projekty</vt:lpstr>
      <vt:lpstr>Projekt 1 – zmena expresie</vt:lpstr>
      <vt:lpstr>Projekt 2 </vt:lpstr>
      <vt:lpstr>Projekt 3</vt:lpstr>
      <vt:lpstr>Dáta pre projekty 1-3</vt:lpstr>
      <vt:lpstr>Projekt 4</vt:lpstr>
      <vt:lpstr>Dáta pre Projekt 4</vt:lpstr>
      <vt:lpstr>Očakávané výstupy  </vt:lpstr>
      <vt:lpstr>Termíny a hodnotenie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Projekty</dc:title>
  <dc:creator>Ivana Ihnatová</dc:creator>
  <cp:lastModifiedBy>Ivana Ihnatová</cp:lastModifiedBy>
  <cp:revision>14</cp:revision>
  <dcterms:created xsi:type="dcterms:W3CDTF">2016-03-09T08:06:21Z</dcterms:created>
  <dcterms:modified xsi:type="dcterms:W3CDTF">2016-03-09T12:39:45Z</dcterms:modified>
</cp:coreProperties>
</file>