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16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Upravte štýl predlohy podnadpisov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0E935-0B15-4548-B262-95745A280DC9}" type="datetimeFigureOut">
              <a:rPr lang="sk-SK" smtClean="0"/>
              <a:t>06.03.2016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844F-2C74-490C-8EA1-5F38277FC6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651838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0E935-0B15-4548-B262-95745A280DC9}" type="datetimeFigureOut">
              <a:rPr lang="sk-SK" smtClean="0"/>
              <a:t>06.03.2016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844F-2C74-490C-8EA1-5F38277FC6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56533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0E935-0B15-4548-B262-95745A280DC9}" type="datetimeFigureOut">
              <a:rPr lang="sk-SK" smtClean="0"/>
              <a:t>06.03.2016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844F-2C74-490C-8EA1-5F38277FC6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181472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0E935-0B15-4548-B262-95745A280DC9}" type="datetimeFigureOut">
              <a:rPr lang="sk-SK" smtClean="0"/>
              <a:t>06.03.2016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844F-2C74-490C-8EA1-5F38277FC6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916719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0E935-0B15-4548-B262-95745A280DC9}" type="datetimeFigureOut">
              <a:rPr lang="sk-SK" smtClean="0"/>
              <a:t>06.03.2016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844F-2C74-490C-8EA1-5F38277FC6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09462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0E935-0B15-4548-B262-95745A280DC9}" type="datetimeFigureOut">
              <a:rPr lang="sk-SK" smtClean="0"/>
              <a:t>06.03.2016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844F-2C74-490C-8EA1-5F38277FC6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12180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0E935-0B15-4548-B262-95745A280DC9}" type="datetimeFigureOut">
              <a:rPr lang="sk-SK" smtClean="0"/>
              <a:t>06.03.2016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844F-2C74-490C-8EA1-5F38277FC6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6062713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0E935-0B15-4548-B262-95745A280DC9}" type="datetimeFigureOut">
              <a:rPr lang="sk-SK" smtClean="0"/>
              <a:t>06.03.2016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844F-2C74-490C-8EA1-5F38277FC6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030649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0E935-0B15-4548-B262-95745A280DC9}" type="datetimeFigureOut">
              <a:rPr lang="sk-SK" smtClean="0"/>
              <a:t>06.03.2016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844F-2C74-490C-8EA1-5F38277FC6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16489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0E935-0B15-4548-B262-95745A280DC9}" type="datetimeFigureOut">
              <a:rPr lang="sk-SK" smtClean="0"/>
              <a:t>06.03.2016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844F-2C74-490C-8EA1-5F38277FC6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7292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Upravte štýl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B0E935-0B15-4548-B262-95745A280DC9}" type="datetimeFigureOut">
              <a:rPr lang="sk-SK" smtClean="0"/>
              <a:t>06.03.2016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DA844F-2C74-490C-8EA1-5F38277FC6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724880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0E935-0B15-4548-B262-95745A280DC9}" type="datetimeFigureOut">
              <a:rPr lang="sk-SK" smtClean="0"/>
              <a:t>06.03.2016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DA844F-2C74-490C-8EA1-5F38277FC64D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336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953964" y="2132856"/>
            <a:ext cx="6190035" cy="1470025"/>
          </a:xfrm>
        </p:spPr>
        <p:txBody>
          <a:bodyPr>
            <a:normAutofit fontScale="90000"/>
          </a:bodyPr>
          <a:lstStyle/>
          <a:p>
            <a:r>
              <a:rPr lang="sk-SK" b="1" dirty="0" err="1" smtClean="0"/>
              <a:t>Fotonásobič</a:t>
            </a:r>
            <a:r>
              <a:rPr lang="sk-SK" b="1" dirty="0" smtClean="0"/>
              <a:t/>
            </a:r>
            <a:br>
              <a:rPr lang="sk-SK" b="1" dirty="0" smtClean="0"/>
            </a:br>
            <a:r>
              <a:rPr lang="sk-SK" b="1" dirty="0" smtClean="0"/>
              <a:t>PMT</a:t>
            </a:r>
            <a:br>
              <a:rPr lang="sk-SK" b="1" dirty="0" smtClean="0"/>
            </a:br>
            <a:r>
              <a:rPr lang="sk-SK" sz="2700" b="1" dirty="0" smtClean="0"/>
              <a:t>(</a:t>
            </a:r>
            <a:r>
              <a:rPr lang="sk-SK" sz="2700" b="1" dirty="0" err="1" smtClean="0"/>
              <a:t>PhotoMultiplier</a:t>
            </a:r>
            <a:r>
              <a:rPr lang="sk-SK" sz="2700" b="1" dirty="0" smtClean="0"/>
              <a:t> tube)</a:t>
            </a:r>
            <a:endParaRPr lang="sk-SK" sz="27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972908" y="4643985"/>
            <a:ext cx="6171092" cy="1752600"/>
          </a:xfrm>
        </p:spPr>
        <p:txBody>
          <a:bodyPr>
            <a:normAutofit/>
          </a:bodyPr>
          <a:lstStyle/>
          <a:p>
            <a:r>
              <a:rPr lang="sk-SK" sz="2400" dirty="0" smtClean="0"/>
              <a:t>Peter Slanina</a:t>
            </a:r>
            <a:endParaRPr lang="sk-SK" sz="2400" dirty="0"/>
          </a:p>
        </p:txBody>
      </p:sp>
      <p:pic>
        <p:nvPicPr>
          <p:cNvPr id="2050" name="Picture 2" descr="C:\Users\Admin\Desktop\800px-Pmside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04664"/>
            <a:ext cx="2361348" cy="59919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530061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 smtClean="0"/>
              <a:t>Charakteristika</a:t>
            </a:r>
            <a:endParaRPr lang="sk-SK" sz="400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fotoelektrický násobič, násobič elektrónov</a:t>
            </a:r>
          </a:p>
          <a:p>
            <a:r>
              <a:rPr lang="sk-SK" dirty="0"/>
              <a:t>c</a:t>
            </a:r>
            <a:r>
              <a:rPr lang="sk-SK" dirty="0" smtClean="0"/>
              <a:t>itlivý detektor žiarenia </a:t>
            </a:r>
          </a:p>
          <a:p>
            <a:r>
              <a:rPr lang="sk-SK" dirty="0"/>
              <a:t>e</a:t>
            </a:r>
            <a:r>
              <a:rPr lang="sk-SK" dirty="0" smtClean="0"/>
              <a:t>lektromagnetické žiarenie → elektrický prúd</a:t>
            </a:r>
          </a:p>
          <a:p>
            <a:r>
              <a:rPr lang="sk-SK" dirty="0" smtClean="0"/>
              <a:t>zosilnenie IR, UV a viditeľného žiarenia</a:t>
            </a:r>
          </a:p>
          <a:p>
            <a:r>
              <a:rPr lang="sk-SK" dirty="0" smtClean="0"/>
              <a:t>faktor 10</a:t>
            </a:r>
            <a:r>
              <a:rPr lang="sk-SK" baseline="30000" dirty="0" smtClean="0"/>
              <a:t>5</a:t>
            </a:r>
            <a:r>
              <a:rPr lang="sk-SK" dirty="0" smtClean="0"/>
              <a:t>-10</a:t>
            </a:r>
            <a:r>
              <a:rPr lang="sk-SK" baseline="30000" dirty="0" smtClean="0"/>
              <a:t>7</a:t>
            </a:r>
          </a:p>
          <a:p>
            <a:r>
              <a:rPr lang="sk-SK" dirty="0"/>
              <a:t>v</a:t>
            </a:r>
            <a:r>
              <a:rPr lang="sk-SK" dirty="0" smtClean="0"/>
              <a:t>ýhody:</a:t>
            </a:r>
          </a:p>
          <a:p>
            <a:pPr lvl="1"/>
            <a:r>
              <a:rPr lang="sk-SK" dirty="0" smtClean="0"/>
              <a:t>vysoký zisk, nízky šum, rýchle čítanie dát</a:t>
            </a:r>
          </a:p>
          <a:p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3851876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/>
              <a:t>Zloženie a princíp: </a:t>
            </a:r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 smtClean="0"/>
              <a:t>Sklenená vákuová trubica</a:t>
            </a:r>
          </a:p>
        </p:txBody>
      </p:sp>
      <p:pic>
        <p:nvPicPr>
          <p:cNvPr id="5" name="Obrázok 4"/>
          <p:cNvPicPr/>
          <p:nvPr/>
        </p:nvPicPr>
        <p:blipFill rotWithShape="1">
          <a:blip r:embed="rId2"/>
          <a:srcRect l="33509" t="28941" r="35365" b="44452"/>
          <a:stretch/>
        </p:blipFill>
        <p:spPr bwMode="auto">
          <a:xfrm>
            <a:off x="899592" y="2708920"/>
            <a:ext cx="7488832" cy="3367677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2757064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k-SK" sz="4000" dirty="0" smtClean="0"/>
              <a:t>Typy PMT</a:t>
            </a:r>
            <a:endParaRPr lang="sk-SK" sz="4000" dirty="0"/>
          </a:p>
        </p:txBody>
      </p:sp>
      <p:pic>
        <p:nvPicPr>
          <p:cNvPr id="1026" name="Picture 2" descr="C:\Users\Admin\Desktop\Fotonasobice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552" y="1988840"/>
            <a:ext cx="8291006" cy="36412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692039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2348880"/>
            <a:ext cx="8229600" cy="1143000"/>
          </a:xfrm>
        </p:spPr>
        <p:txBody>
          <a:bodyPr/>
          <a:lstStyle/>
          <a:p>
            <a:r>
              <a:rPr lang="sk-SK" dirty="0" smtClean="0"/>
              <a:t>Ďakujem za pozornosť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754804065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49</Words>
  <Application>Microsoft Office PowerPoint</Application>
  <PresentationFormat>Prezentácia na obrazovke (4:3)</PresentationFormat>
  <Paragraphs>14</Paragraphs>
  <Slides>5</Slides>
  <Notes>0</Notes>
  <HiddenSlides>0</HiddenSlides>
  <MMClips>0</MMClips>
  <ScaleCrop>false</ScaleCrop>
  <HeadingPairs>
    <vt:vector size="4" baseType="variant">
      <vt:variant>
        <vt:lpstr>Motív</vt:lpstr>
      </vt:variant>
      <vt:variant>
        <vt:i4>1</vt:i4>
      </vt:variant>
      <vt:variant>
        <vt:lpstr>Nadpisy snímok</vt:lpstr>
      </vt:variant>
      <vt:variant>
        <vt:i4>5</vt:i4>
      </vt:variant>
    </vt:vector>
  </HeadingPairs>
  <TitlesOfParts>
    <vt:vector size="6" baseType="lpstr">
      <vt:lpstr>Motív Office</vt:lpstr>
      <vt:lpstr>Fotonásobič PMT (PhotoMultiplier tube)</vt:lpstr>
      <vt:lpstr>Charakteristika</vt:lpstr>
      <vt:lpstr>Zloženie a princíp: </vt:lpstr>
      <vt:lpstr>Typy PMT</vt:lpstr>
      <vt:lpstr>Ďakujem za pozornosť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Fotonásobič</dc:title>
  <dc:creator>Admin</dc:creator>
  <cp:lastModifiedBy>Admin</cp:lastModifiedBy>
  <cp:revision>6</cp:revision>
  <dcterms:created xsi:type="dcterms:W3CDTF">2016-02-22T19:19:48Z</dcterms:created>
  <dcterms:modified xsi:type="dcterms:W3CDTF">2016-03-06T21:32:09Z</dcterms:modified>
</cp:coreProperties>
</file>