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FEFF0-A8F8-4EE2-B8BB-70E1A1E1971B}" type="datetimeFigureOut">
              <a:rPr lang="en-GB" smtClean="0"/>
              <a:t>11/04/2016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75C4A-D045-42DD-8024-5311BC9CDF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5850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FEFF0-A8F8-4EE2-B8BB-70E1A1E1971B}" type="datetimeFigureOut">
              <a:rPr lang="en-GB" smtClean="0"/>
              <a:t>11/04/2016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75C4A-D045-42DD-8024-5311BC9CDF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8047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FEFF0-A8F8-4EE2-B8BB-70E1A1E1971B}" type="datetimeFigureOut">
              <a:rPr lang="en-GB" smtClean="0"/>
              <a:t>11/04/2016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75C4A-D045-42DD-8024-5311BC9CDF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1176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FEFF0-A8F8-4EE2-B8BB-70E1A1E1971B}" type="datetimeFigureOut">
              <a:rPr lang="en-GB" smtClean="0"/>
              <a:t>11/04/2016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75C4A-D045-42DD-8024-5311BC9CDF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145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FEFF0-A8F8-4EE2-B8BB-70E1A1E1971B}" type="datetimeFigureOut">
              <a:rPr lang="en-GB" smtClean="0"/>
              <a:t>11/04/2016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75C4A-D045-42DD-8024-5311BC9CDF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972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FEFF0-A8F8-4EE2-B8BB-70E1A1E1971B}" type="datetimeFigureOut">
              <a:rPr lang="en-GB" smtClean="0"/>
              <a:t>11/04/2016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75C4A-D045-42DD-8024-5311BC9CDF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429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FEFF0-A8F8-4EE2-B8BB-70E1A1E1971B}" type="datetimeFigureOut">
              <a:rPr lang="en-GB" smtClean="0"/>
              <a:t>11/04/2016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75C4A-D045-42DD-8024-5311BC9CDF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7627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FEFF0-A8F8-4EE2-B8BB-70E1A1E1971B}" type="datetimeFigureOut">
              <a:rPr lang="en-GB" smtClean="0"/>
              <a:t>11/04/2016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75C4A-D045-42DD-8024-5311BC9CDF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5927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FEFF0-A8F8-4EE2-B8BB-70E1A1E1971B}" type="datetimeFigureOut">
              <a:rPr lang="en-GB" smtClean="0"/>
              <a:t>11/04/2016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75C4A-D045-42DD-8024-5311BC9CDF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2730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FEFF0-A8F8-4EE2-B8BB-70E1A1E1971B}" type="datetimeFigureOut">
              <a:rPr lang="en-GB" smtClean="0"/>
              <a:t>11/04/2016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75C4A-D045-42DD-8024-5311BC9CDF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9010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FEFF0-A8F8-4EE2-B8BB-70E1A1E1971B}" type="datetimeFigureOut">
              <a:rPr lang="en-GB" smtClean="0"/>
              <a:t>11/04/2016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75C4A-D045-42DD-8024-5311BC9CDF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4134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FEFF0-A8F8-4EE2-B8BB-70E1A1E1971B}" type="datetimeFigureOut">
              <a:rPr lang="en-GB" smtClean="0"/>
              <a:t>11/04/2016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75C4A-D045-42DD-8024-5311BC9CDF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0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Fotonka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Lukáš Kusýn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523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alfaelektronky.cz/galer/ce65v/ce65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61" y="1050099"/>
            <a:ext cx="3710782" cy="4329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http://vmiksik.sweb.cz/presl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0083" y="2662371"/>
            <a:ext cx="5114303" cy="271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463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2762"/>
          </a:xfrm>
        </p:spPr>
        <p:txBody>
          <a:bodyPr/>
          <a:lstStyle/>
          <a:p>
            <a:pPr algn="ctr"/>
            <a:r>
              <a:rPr lang="cs-CZ" dirty="0" smtClean="0"/>
              <a:t>Princip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Fotoelektronická součástka využívající vnější fotoelektrický jev</a:t>
            </a:r>
          </a:p>
          <a:p>
            <a:r>
              <a:rPr lang="cs-CZ" sz="1800" dirty="0" smtClean="0"/>
              <a:t>Jedná se o absorpci světelného záření a následné uvolnění elektronů,  které jsou přitahovány anodou</a:t>
            </a:r>
            <a:endParaRPr lang="cs-CZ" sz="1800" dirty="0" smtClean="0"/>
          </a:p>
          <a:p>
            <a:r>
              <a:rPr lang="cs-CZ" sz="1800" dirty="0" smtClean="0"/>
              <a:t>Katoda tvořena citlivou alkalickou vrstvou, anoda tvořena drátěnou smyčkou či síťkou</a:t>
            </a:r>
          </a:p>
          <a:p>
            <a:r>
              <a:rPr lang="cs-CZ" sz="1800" dirty="0" smtClean="0"/>
              <a:t>Ve dvou provedeních: plynná a vakuová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  <p:pic>
        <p:nvPicPr>
          <p:cNvPr id="5" name="Picture 2" descr="http://images.slideplayer.cz/12/3993669/slides/slide_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8153" y="3082094"/>
            <a:ext cx="4771165" cy="3581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http://www.dejvice.cz/edison/elektro/14/fot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280" y="3756114"/>
            <a:ext cx="5227794" cy="3920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179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Voltampérová charakteristika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763807" y="1584102"/>
            <a:ext cx="6077244" cy="3382802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50949" y="1690688"/>
            <a:ext cx="5181600" cy="4351338"/>
          </a:xfrm>
        </p:spPr>
        <p:txBody>
          <a:bodyPr>
            <a:normAutofit/>
          </a:bodyPr>
          <a:lstStyle/>
          <a:p>
            <a:r>
              <a:rPr lang="cs-CZ" sz="1800" dirty="0" smtClean="0"/>
              <a:t>Charakteristika složena ze tří částí: náběhová, prostorového náboje a nasycené</a:t>
            </a:r>
            <a:endParaRPr lang="cs-CZ" sz="1800" dirty="0"/>
          </a:p>
          <a:p>
            <a:r>
              <a:rPr lang="cs-CZ" sz="1800" dirty="0" smtClean="0"/>
              <a:t>Používá se pro měřící účely v oblasti saturační, kvůli nezávislosti na napětí</a:t>
            </a:r>
          </a:p>
          <a:p>
            <a:r>
              <a:rPr lang="cs-CZ" sz="1800" dirty="0" smtClean="0"/>
              <a:t>Hlavní parametry tvoří spektrální a integrální citlivost</a:t>
            </a:r>
          </a:p>
          <a:p>
            <a:r>
              <a:rPr lang="cs-CZ" sz="1800" dirty="0" smtClean="0"/>
              <a:t>Funkčnost od ultrafialové do infračervené oblasti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79316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8629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761</TotalTime>
  <Words>87</Words>
  <Application>Microsoft Office PowerPoint</Application>
  <PresentationFormat>Widescreen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Fotonka</vt:lpstr>
      <vt:lpstr>PowerPoint Presentation</vt:lpstr>
      <vt:lpstr>Princip</vt:lpstr>
      <vt:lpstr>Voltampérová charakteristika</vt:lpstr>
      <vt:lpstr>Děkuji za pozornost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Fotonka</dc:title>
  <dc:creator>Microsoft</dc:creator>
  <cp:lastModifiedBy>Microsoft</cp:lastModifiedBy>
  <cp:revision>10</cp:revision>
  <dcterms:created xsi:type="dcterms:W3CDTF">2016-04-10T22:20:57Z</dcterms:created>
  <dcterms:modified xsi:type="dcterms:W3CDTF">2016-04-11T11:02:05Z</dcterms:modified>
</cp:coreProperties>
</file>