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9"/>
    <a:srgbClr val="DBF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0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86E3-15B0-4747-BCC9-4ED19CAFD97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5F87-10D4-4DD4-A17A-3501081D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alk.richmond.edu/biology/trees/intro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4423" y="2063931"/>
            <a:ext cx="5521234" cy="114123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Fylogeneze a diverzita vyšších rostlin – cvičení</a:t>
            </a:r>
            <a:endParaRPr lang="en-US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41817" y="3349490"/>
            <a:ext cx="2586446" cy="41261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úvodní hodina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8937" y="539932"/>
            <a:ext cx="173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Protokoly</a:t>
            </a:r>
            <a:endParaRPr lang="en-US" sz="28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0" y="1323702"/>
            <a:ext cx="6148250" cy="461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748938" y="5750224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cs-CZ" altLang="en-US" dirty="0"/>
              <a:t>(https://beginnersbotany.wordpress.com</a:t>
            </a:r>
            <a:r>
              <a:rPr lang="cs-CZ" altLang="en-US" dirty="0" smtClean="0"/>
              <a:t>/)</a:t>
            </a:r>
            <a:endParaRPr lang="cs-CZ" altLang="en-US" dirty="0"/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66560" y="1750423"/>
            <a:ext cx="5199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Název rostliny + taxonomické zařazení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Popisky podle termínů tučně označených v návodu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Zvětšení nebo přímo měřítko</a:t>
            </a:r>
            <a:endParaRPr lang="en-US" dirty="0"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0" y="3502070"/>
            <a:ext cx="2817657" cy="15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88275" y="648028"/>
            <a:ext cx="150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+mj-lt"/>
              </a:defRPr>
            </a:lvl1pPr>
          </a:lstStyle>
          <a:p>
            <a:r>
              <a:rPr lang="cs-CZ" dirty="0" smtClean="0"/>
              <a:t>Herbář</a:t>
            </a:r>
            <a:endParaRPr lang="en-US" dirty="0"/>
          </a:p>
        </p:txBody>
      </p:sp>
      <p:pic>
        <p:nvPicPr>
          <p:cNvPr id="1026" name="Picture 2" descr="https://botanicalart.files.wordpress.com/2012/10/dr-tu-2961-herbarium-speci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4" y="1402080"/>
            <a:ext cx="4198017" cy="280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5463" y="4202158"/>
            <a:ext cx="431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https://botanicalart.files.wordpress.com/2012/10/dr-tu-2961-herbarium-specimen.jpg</a:t>
            </a:r>
            <a:endParaRPr lang="en-US" sz="900" dirty="0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28" y="1403684"/>
            <a:ext cx="3726781" cy="279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46362" y="4202158"/>
            <a:ext cx="3030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chalk.richmond.edu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821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1796" y="5773783"/>
            <a:ext cx="318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http://www.boldsystems.org/index.php/Taxbrowser_Taxonpage?taxid=101022</a:t>
            </a:r>
            <a:endParaRPr lang="en-US" sz="1000" dirty="0"/>
          </a:p>
        </p:txBody>
      </p:sp>
      <p:pic>
        <p:nvPicPr>
          <p:cNvPr id="3" name="Picture 6" descr="Výsledek obrázku pro herbarium specimen acer platan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705395"/>
            <a:ext cx="3436386" cy="49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47703" y="4545874"/>
            <a:ext cx="1500479" cy="1045029"/>
          </a:xfrm>
          <a:prstGeom prst="rect">
            <a:avLst/>
          </a:prstGeom>
          <a:solidFill>
            <a:srgbClr val="DBFC34">
              <a:alpha val="2196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3141190" y="4883722"/>
            <a:ext cx="104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F0"/>
                </a:solidFill>
              </a:rPr>
              <a:t>SCHEDA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691052" y="927463"/>
            <a:ext cx="3444239" cy="2398787"/>
          </a:xfrm>
          <a:prstGeom prst="rect">
            <a:avLst/>
          </a:prstGeom>
          <a:solidFill>
            <a:srgbClr val="DBFC34">
              <a:alpha val="2196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6540137" y="1222253"/>
            <a:ext cx="215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B0F0"/>
                </a:solidFill>
              </a:rPr>
              <a:t>Acer </a:t>
            </a:r>
            <a:r>
              <a:rPr lang="cs-CZ" i="1" dirty="0" err="1" smtClean="0">
                <a:solidFill>
                  <a:srgbClr val="00B0F0"/>
                </a:solidFill>
              </a:rPr>
              <a:t>platanoides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44046" y="1695712"/>
            <a:ext cx="2447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B0F0"/>
                </a:solidFill>
              </a:rPr>
              <a:t>jednoduchý, dlanitoklaný list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4046" y="2625039"/>
            <a:ext cx="2447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B0F0"/>
                </a:solidFill>
              </a:rPr>
              <a:t>15. 5. 2017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4046" y="2107616"/>
            <a:ext cx="244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B0F0"/>
                </a:solidFill>
              </a:rPr>
              <a:t>Brno Bohunice, severní svahy Čertova kopce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36972" y="2625039"/>
            <a:ext cx="147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B0F0"/>
                </a:solidFill>
              </a:rPr>
              <a:t>M. Chudomelová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4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61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Fylogeneze a diverzita vyšších rostlin – cvičení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Bi2030c</dc:title>
  <dc:creator>Chudomelová Markéta</dc:creator>
  <cp:lastModifiedBy>Chudomelová Markéta</cp:lastModifiedBy>
  <cp:revision>12</cp:revision>
  <dcterms:created xsi:type="dcterms:W3CDTF">2017-02-16T16:06:22Z</dcterms:created>
  <dcterms:modified xsi:type="dcterms:W3CDTF">2017-02-20T15:14:05Z</dcterms:modified>
</cp:coreProperties>
</file>