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348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6" r:id="rId60"/>
    <p:sldId id="347" r:id="rId61"/>
    <p:sldId id="355" r:id="rId62"/>
    <p:sldId id="330" r:id="rId63"/>
    <p:sldId id="311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90" y="43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kiJo:Desktop:Syphacia%20Mitochondr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i="1" baseline="0" dirty="0" err="1"/>
              <a:t>Syphacia</a:t>
            </a:r>
            <a:r>
              <a:rPr lang="en-US" baseline="0" dirty="0"/>
              <a:t> </a:t>
            </a:r>
            <a:r>
              <a:rPr lang="cs-CZ" baseline="0" dirty="0"/>
              <a:t>m</a:t>
            </a:r>
            <a:r>
              <a:rPr lang="en-US" baseline="0" dirty="0" err="1"/>
              <a:t>icrosatellite</a:t>
            </a:r>
            <a:r>
              <a:rPr lang="en-US" baseline="0" dirty="0"/>
              <a:t> markers</a:t>
            </a:r>
            <a:endParaRPr lang="en-US" dirty="0"/>
          </a:p>
        </c:rich>
      </c:tx>
      <c:layout>
        <c:manualLayout>
          <c:xMode val="edge"/>
          <c:yMode val="edge"/>
          <c:x val="3.4842548502503574E-2"/>
          <c:y val="6.242499359113488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6848337302403321E-2"/>
          <c:y val="6.4245531352376817E-2"/>
          <c:w val="0.91788254667487312"/>
          <c:h val="0.882169652374239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'Macintosh HD:Users:ChikiJo:Desktop:[MAP wasim.xls]Maps'!$H$1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wasim.xls]Maps'!$H$2:$H$197</c:f>
              <c:numCache>
                <c:formatCode>General</c:formatCode>
                <c:ptCount val="196"/>
                <c:pt idx="0">
                  <c:v>-0.35000000000000031</c:v>
                </c:pt>
                <c:pt idx="1">
                  <c:v>-0.5</c:v>
                </c:pt>
                <c:pt idx="2">
                  <c:v>-0.35000000000000031</c:v>
                </c:pt>
                <c:pt idx="3">
                  <c:v>-1</c:v>
                </c:pt>
                <c:pt idx="4">
                  <c:v>-1.5</c:v>
                </c:pt>
                <c:pt idx="5">
                  <c:v>-2</c:v>
                </c:pt>
                <c:pt idx="6">
                  <c:v>-2.5</c:v>
                </c:pt>
                <c:pt idx="7">
                  <c:v>-3</c:v>
                </c:pt>
                <c:pt idx="8">
                  <c:v>-3.5</c:v>
                </c:pt>
                <c:pt idx="9">
                  <c:v>-4</c:v>
                </c:pt>
                <c:pt idx="10">
                  <c:v>-4.5</c:v>
                </c:pt>
                <c:pt idx="11">
                  <c:v>-4.95</c:v>
                </c:pt>
                <c:pt idx="12">
                  <c:v>-5.3</c:v>
                </c:pt>
                <c:pt idx="13">
                  <c:v>-5.95</c:v>
                </c:pt>
                <c:pt idx="14">
                  <c:v>-6.4</c:v>
                </c:pt>
                <c:pt idx="15">
                  <c:v>-6.1499999999999986</c:v>
                </c:pt>
                <c:pt idx="16">
                  <c:v>-5.5</c:v>
                </c:pt>
                <c:pt idx="17">
                  <c:v>-5</c:v>
                </c:pt>
                <c:pt idx="18">
                  <c:v>-4.7</c:v>
                </c:pt>
                <c:pt idx="19">
                  <c:v>-4.8</c:v>
                </c:pt>
                <c:pt idx="20">
                  <c:v>-5</c:v>
                </c:pt>
                <c:pt idx="21">
                  <c:v>-5</c:v>
                </c:pt>
                <c:pt idx="22">
                  <c:v>-4.95</c:v>
                </c:pt>
                <c:pt idx="23">
                  <c:v>-4.5999999999999996</c:v>
                </c:pt>
                <c:pt idx="24">
                  <c:v>-4</c:v>
                </c:pt>
                <c:pt idx="25">
                  <c:v>-3.8499999999999988</c:v>
                </c:pt>
                <c:pt idx="26">
                  <c:v>-3.8499999999999988</c:v>
                </c:pt>
                <c:pt idx="27">
                  <c:v>-4</c:v>
                </c:pt>
                <c:pt idx="28">
                  <c:v>-4.5</c:v>
                </c:pt>
                <c:pt idx="29">
                  <c:v>-5</c:v>
                </c:pt>
                <c:pt idx="30">
                  <c:v>-5.5</c:v>
                </c:pt>
                <c:pt idx="31">
                  <c:v>-6</c:v>
                </c:pt>
                <c:pt idx="32">
                  <c:v>-6.5</c:v>
                </c:pt>
                <c:pt idx="33">
                  <c:v>-6.6</c:v>
                </c:pt>
                <c:pt idx="34">
                  <c:v>-6.5</c:v>
                </c:pt>
                <c:pt idx="35">
                  <c:v>-7</c:v>
                </c:pt>
                <c:pt idx="36">
                  <c:v>-7.2</c:v>
                </c:pt>
                <c:pt idx="37">
                  <c:v>-7</c:v>
                </c:pt>
                <c:pt idx="38">
                  <c:v>-6.5</c:v>
                </c:pt>
                <c:pt idx="39">
                  <c:v>-6.1</c:v>
                </c:pt>
                <c:pt idx="40">
                  <c:v>-6.1</c:v>
                </c:pt>
                <c:pt idx="41">
                  <c:v>-5.6</c:v>
                </c:pt>
                <c:pt idx="42">
                  <c:v>-5.2</c:v>
                </c:pt>
                <c:pt idx="43">
                  <c:v>-4.8</c:v>
                </c:pt>
                <c:pt idx="44">
                  <c:v>-4.4000000000000004</c:v>
                </c:pt>
                <c:pt idx="45">
                  <c:v>-4</c:v>
                </c:pt>
                <c:pt idx="46">
                  <c:v>-3.5</c:v>
                </c:pt>
                <c:pt idx="47">
                  <c:v>-3</c:v>
                </c:pt>
                <c:pt idx="48">
                  <c:v>-2.8</c:v>
                </c:pt>
                <c:pt idx="49">
                  <c:v>-2.75</c:v>
                </c:pt>
                <c:pt idx="50">
                  <c:v>-2.4</c:v>
                </c:pt>
                <c:pt idx="51">
                  <c:v>-2.7</c:v>
                </c:pt>
                <c:pt idx="52">
                  <c:v>-2.6</c:v>
                </c:pt>
                <c:pt idx="53">
                  <c:v>-2.1</c:v>
                </c:pt>
                <c:pt idx="54">
                  <c:v>-1.5</c:v>
                </c:pt>
                <c:pt idx="55">
                  <c:v>-1.4</c:v>
                </c:pt>
                <c:pt idx="56">
                  <c:v>-1.35</c:v>
                </c:pt>
                <c:pt idx="57">
                  <c:v>-1</c:v>
                </c:pt>
                <c:pt idx="58">
                  <c:v>-0.60000000000000064</c:v>
                </c:pt>
                <c:pt idx="59">
                  <c:v>-0.30000000000000032</c:v>
                </c:pt>
                <c:pt idx="60">
                  <c:v>0.15000000000000024</c:v>
                </c:pt>
                <c:pt idx="61">
                  <c:v>0.35000000000000031</c:v>
                </c:pt>
                <c:pt idx="62">
                  <c:v>0.4</c:v>
                </c:pt>
                <c:pt idx="63">
                  <c:v>0.5</c:v>
                </c:pt>
                <c:pt idx="64">
                  <c:v>0.70000000000000062</c:v>
                </c:pt>
                <c:pt idx="65">
                  <c:v>0.60000000000000064</c:v>
                </c:pt>
                <c:pt idx="66">
                  <c:v>1</c:v>
                </c:pt>
                <c:pt idx="67">
                  <c:v>1.1500000000000001</c:v>
                </c:pt>
                <c:pt idx="68">
                  <c:v>1</c:v>
                </c:pt>
                <c:pt idx="69">
                  <c:v>0.750000000000002</c:v>
                </c:pt>
                <c:pt idx="70">
                  <c:v>0.35000000000000031</c:v>
                </c:pt>
                <c:pt idx="71">
                  <c:v>0</c:v>
                </c:pt>
                <c:pt idx="72">
                  <c:v>0.1</c:v>
                </c:pt>
                <c:pt idx="73">
                  <c:v>-0.1</c:v>
                </c:pt>
                <c:pt idx="74">
                  <c:v>-0.4</c:v>
                </c:pt>
                <c:pt idx="75">
                  <c:v>-0.4</c:v>
                </c:pt>
                <c:pt idx="76">
                  <c:v>-0.35000000000000031</c:v>
                </c:pt>
                <c:pt idx="77">
                  <c:v>-0.35000000000000031</c:v>
                </c:pt>
                <c:pt idx="78">
                  <c:v>-0.4</c:v>
                </c:pt>
                <c:pt idx="79">
                  <c:v>-0.1</c:v>
                </c:pt>
                <c:pt idx="80">
                  <c:v>0</c:v>
                </c:pt>
                <c:pt idx="81">
                  <c:v>-0.2</c:v>
                </c:pt>
                <c:pt idx="82">
                  <c:v>0.1</c:v>
                </c:pt>
                <c:pt idx="83">
                  <c:v>0.45</c:v>
                </c:pt>
                <c:pt idx="84">
                  <c:v>0.9</c:v>
                </c:pt>
                <c:pt idx="85">
                  <c:v>1.2</c:v>
                </c:pt>
                <c:pt idx="86">
                  <c:v>1.7000000000000011</c:v>
                </c:pt>
                <c:pt idx="87">
                  <c:v>1.8</c:v>
                </c:pt>
                <c:pt idx="88">
                  <c:v>1.9</c:v>
                </c:pt>
                <c:pt idx="89">
                  <c:v>2.2999999999999998</c:v>
                </c:pt>
                <c:pt idx="90">
                  <c:v>2.8</c:v>
                </c:pt>
                <c:pt idx="91">
                  <c:v>3</c:v>
                </c:pt>
                <c:pt idx="92">
                  <c:v>3.05</c:v>
                </c:pt>
                <c:pt idx="93">
                  <c:v>3.6</c:v>
                </c:pt>
                <c:pt idx="94">
                  <c:v>3.7</c:v>
                </c:pt>
                <c:pt idx="95">
                  <c:v>4</c:v>
                </c:pt>
                <c:pt idx="96">
                  <c:v>4.4000000000000004</c:v>
                </c:pt>
                <c:pt idx="97">
                  <c:v>5</c:v>
                </c:pt>
                <c:pt idx="98">
                  <c:v>4.8</c:v>
                </c:pt>
                <c:pt idx="99">
                  <c:v>4.3499999999999996</c:v>
                </c:pt>
                <c:pt idx="100">
                  <c:v>4.1499999999999986</c:v>
                </c:pt>
                <c:pt idx="101">
                  <c:v>3.9</c:v>
                </c:pt>
                <c:pt idx="102">
                  <c:v>4.05</c:v>
                </c:pt>
                <c:pt idx="103">
                  <c:v>4.5</c:v>
                </c:pt>
                <c:pt idx="104">
                  <c:v>5</c:v>
                </c:pt>
                <c:pt idx="105">
                  <c:v>5.3</c:v>
                </c:pt>
                <c:pt idx="106">
                  <c:v>5.8</c:v>
                </c:pt>
                <c:pt idx="107">
                  <c:v>6.25</c:v>
                </c:pt>
                <c:pt idx="108">
                  <c:v>6.75</c:v>
                </c:pt>
                <c:pt idx="109">
                  <c:v>7</c:v>
                </c:pt>
                <c:pt idx="110">
                  <c:v>7.5</c:v>
                </c:pt>
                <c:pt idx="111">
                  <c:v>8</c:v>
                </c:pt>
                <c:pt idx="112">
                  <c:v>8.15</c:v>
                </c:pt>
                <c:pt idx="113">
                  <c:v>7.85</c:v>
                </c:pt>
                <c:pt idx="114">
                  <c:v>8.25</c:v>
                </c:pt>
                <c:pt idx="115">
                  <c:v>8.5</c:v>
                </c:pt>
                <c:pt idx="116">
                  <c:v>8.6</c:v>
                </c:pt>
                <c:pt idx="117">
                  <c:v>9.1</c:v>
                </c:pt>
                <c:pt idx="118">
                  <c:v>9.5</c:v>
                </c:pt>
                <c:pt idx="119">
                  <c:v>10</c:v>
                </c:pt>
                <c:pt idx="120">
                  <c:v>10.25</c:v>
                </c:pt>
                <c:pt idx="121">
                  <c:v>10.6</c:v>
                </c:pt>
                <c:pt idx="122">
                  <c:v>11</c:v>
                </c:pt>
                <c:pt idx="123">
                  <c:v>11.350000000000026</c:v>
                </c:pt>
                <c:pt idx="124">
                  <c:v>11.450000000000006</c:v>
                </c:pt>
                <c:pt idx="125">
                  <c:v>12</c:v>
                </c:pt>
                <c:pt idx="126">
                  <c:v>12.3</c:v>
                </c:pt>
                <c:pt idx="127">
                  <c:v>12.25</c:v>
                </c:pt>
                <c:pt idx="128">
                  <c:v>12.55</c:v>
                </c:pt>
                <c:pt idx="129">
                  <c:v>13</c:v>
                </c:pt>
                <c:pt idx="130">
                  <c:v>13.5</c:v>
                </c:pt>
                <c:pt idx="131">
                  <c:v>14</c:v>
                </c:pt>
                <c:pt idx="132">
                  <c:v>13.8</c:v>
                </c:pt>
                <c:pt idx="133">
                  <c:v>13.950000000000006</c:v>
                </c:pt>
                <c:pt idx="134">
                  <c:v>14</c:v>
                </c:pt>
                <c:pt idx="135">
                  <c:v>14.5</c:v>
                </c:pt>
                <c:pt idx="136">
                  <c:v>15</c:v>
                </c:pt>
                <c:pt idx="137">
                  <c:v>15.5</c:v>
                </c:pt>
                <c:pt idx="138">
                  <c:v>16</c:v>
                </c:pt>
                <c:pt idx="139">
                  <c:v>16.399999999999999</c:v>
                </c:pt>
                <c:pt idx="140">
                  <c:v>16.25</c:v>
                </c:pt>
                <c:pt idx="141">
                  <c:v>16</c:v>
                </c:pt>
                <c:pt idx="142">
                  <c:v>16.5</c:v>
                </c:pt>
                <c:pt idx="143">
                  <c:v>17</c:v>
                </c:pt>
                <c:pt idx="144">
                  <c:v>17.5</c:v>
                </c:pt>
                <c:pt idx="145">
                  <c:v>18</c:v>
                </c:pt>
                <c:pt idx="146">
                  <c:v>18.399999999999999</c:v>
                </c:pt>
                <c:pt idx="147">
                  <c:v>18.650000000000031</c:v>
                </c:pt>
                <c:pt idx="148">
                  <c:v>19</c:v>
                </c:pt>
                <c:pt idx="149">
                  <c:v>19.150000000000031</c:v>
                </c:pt>
                <c:pt idx="150">
                  <c:v>19.5</c:v>
                </c:pt>
                <c:pt idx="151">
                  <c:v>20</c:v>
                </c:pt>
                <c:pt idx="152">
                  <c:v>20.3</c:v>
                </c:pt>
                <c:pt idx="153">
                  <c:v>20.7</c:v>
                </c:pt>
                <c:pt idx="154">
                  <c:v>20.350000000000001</c:v>
                </c:pt>
                <c:pt idx="155">
                  <c:v>20.2</c:v>
                </c:pt>
                <c:pt idx="156">
                  <c:v>20</c:v>
                </c:pt>
                <c:pt idx="157">
                  <c:v>19</c:v>
                </c:pt>
                <c:pt idx="158">
                  <c:v>18.55</c:v>
                </c:pt>
                <c:pt idx="159">
                  <c:v>19</c:v>
                </c:pt>
                <c:pt idx="160">
                  <c:v>19.150000000000031</c:v>
                </c:pt>
                <c:pt idx="161">
                  <c:v>20</c:v>
                </c:pt>
                <c:pt idx="162">
                  <c:v>20.25</c:v>
                </c:pt>
                <c:pt idx="163">
                  <c:v>20.150000000000031</c:v>
                </c:pt>
                <c:pt idx="164">
                  <c:v>20.5</c:v>
                </c:pt>
                <c:pt idx="165">
                  <c:v>21.3</c:v>
                </c:pt>
                <c:pt idx="166">
                  <c:v>22</c:v>
                </c:pt>
                <c:pt idx="167">
                  <c:v>23</c:v>
                </c:pt>
                <c:pt idx="168">
                  <c:v>23.5</c:v>
                </c:pt>
                <c:pt idx="169">
                  <c:v>24</c:v>
                </c:pt>
                <c:pt idx="170">
                  <c:v>24.2</c:v>
                </c:pt>
                <c:pt idx="171">
                  <c:v>24.4</c:v>
                </c:pt>
                <c:pt idx="172">
                  <c:v>24.5</c:v>
                </c:pt>
              </c:numCache>
            </c:numRef>
          </c:xVal>
          <c:yVal>
            <c:numRef>
              <c:f>'Macintosh HD:Users:ChikiJo:Desktop:[MAP wasim.xls]Maps'!$I$2:$I$197</c:f>
              <c:numCache>
                <c:formatCode>General</c:formatCode>
                <c:ptCount val="196"/>
                <c:pt idx="0">
                  <c:v>79.400000000000006</c:v>
                </c:pt>
                <c:pt idx="1">
                  <c:v>80</c:v>
                </c:pt>
                <c:pt idx="2">
                  <c:v>80.55</c:v>
                </c:pt>
                <c:pt idx="3">
                  <c:v>80.7</c:v>
                </c:pt>
                <c:pt idx="4">
                  <c:v>80.649999999999991</c:v>
                </c:pt>
                <c:pt idx="5">
                  <c:v>80.599999999999994</c:v>
                </c:pt>
                <c:pt idx="6">
                  <c:v>80.649999999999991</c:v>
                </c:pt>
                <c:pt idx="7">
                  <c:v>80.649999999999991</c:v>
                </c:pt>
                <c:pt idx="8">
                  <c:v>80.55</c:v>
                </c:pt>
                <c:pt idx="9">
                  <c:v>80.45</c:v>
                </c:pt>
                <c:pt idx="10">
                  <c:v>80.05</c:v>
                </c:pt>
                <c:pt idx="11">
                  <c:v>80.099999999999994</c:v>
                </c:pt>
                <c:pt idx="12">
                  <c:v>80.599999999999994</c:v>
                </c:pt>
                <c:pt idx="13">
                  <c:v>80.900000000000006</c:v>
                </c:pt>
                <c:pt idx="14">
                  <c:v>80.45</c:v>
                </c:pt>
                <c:pt idx="15">
                  <c:v>80</c:v>
                </c:pt>
                <c:pt idx="16">
                  <c:v>79.75</c:v>
                </c:pt>
                <c:pt idx="17">
                  <c:v>79.45</c:v>
                </c:pt>
                <c:pt idx="18">
                  <c:v>79.099999999999994</c:v>
                </c:pt>
                <c:pt idx="19">
                  <c:v>78.75</c:v>
                </c:pt>
                <c:pt idx="20">
                  <c:v>78.400000000000006</c:v>
                </c:pt>
                <c:pt idx="21">
                  <c:v>78</c:v>
                </c:pt>
                <c:pt idx="22">
                  <c:v>77.5</c:v>
                </c:pt>
                <c:pt idx="23">
                  <c:v>77</c:v>
                </c:pt>
                <c:pt idx="24">
                  <c:v>76.5</c:v>
                </c:pt>
                <c:pt idx="25">
                  <c:v>76</c:v>
                </c:pt>
                <c:pt idx="26">
                  <c:v>75.8</c:v>
                </c:pt>
                <c:pt idx="27">
                  <c:v>75.5</c:v>
                </c:pt>
                <c:pt idx="28">
                  <c:v>75.05</c:v>
                </c:pt>
                <c:pt idx="29">
                  <c:v>74.900000000000006</c:v>
                </c:pt>
                <c:pt idx="30">
                  <c:v>74.7</c:v>
                </c:pt>
                <c:pt idx="31">
                  <c:v>74.5</c:v>
                </c:pt>
                <c:pt idx="32">
                  <c:v>74.3</c:v>
                </c:pt>
                <c:pt idx="33">
                  <c:v>74</c:v>
                </c:pt>
                <c:pt idx="34">
                  <c:v>73.5</c:v>
                </c:pt>
                <c:pt idx="35">
                  <c:v>73.149999999999991</c:v>
                </c:pt>
                <c:pt idx="36">
                  <c:v>72.95</c:v>
                </c:pt>
                <c:pt idx="37">
                  <c:v>72.8</c:v>
                </c:pt>
                <c:pt idx="38">
                  <c:v>72.45</c:v>
                </c:pt>
                <c:pt idx="39">
                  <c:v>72</c:v>
                </c:pt>
                <c:pt idx="40">
                  <c:v>71.5</c:v>
                </c:pt>
                <c:pt idx="41">
                  <c:v>71.25</c:v>
                </c:pt>
                <c:pt idx="42">
                  <c:v>71.05</c:v>
                </c:pt>
                <c:pt idx="43">
                  <c:v>70.8</c:v>
                </c:pt>
                <c:pt idx="44">
                  <c:v>70.75</c:v>
                </c:pt>
                <c:pt idx="45">
                  <c:v>70.599999999999994</c:v>
                </c:pt>
                <c:pt idx="46">
                  <c:v>70.5</c:v>
                </c:pt>
                <c:pt idx="47">
                  <c:v>70.349999999999994</c:v>
                </c:pt>
                <c:pt idx="48">
                  <c:v>70</c:v>
                </c:pt>
                <c:pt idx="49">
                  <c:v>69.5</c:v>
                </c:pt>
                <c:pt idx="50">
                  <c:v>69</c:v>
                </c:pt>
                <c:pt idx="51">
                  <c:v>68.7</c:v>
                </c:pt>
                <c:pt idx="52">
                  <c:v>68.349999999999994</c:v>
                </c:pt>
                <c:pt idx="53">
                  <c:v>68.400000000000006</c:v>
                </c:pt>
                <c:pt idx="54">
                  <c:v>68.400000000000006</c:v>
                </c:pt>
                <c:pt idx="55">
                  <c:v>68</c:v>
                </c:pt>
                <c:pt idx="56">
                  <c:v>67.55</c:v>
                </c:pt>
                <c:pt idx="57">
                  <c:v>67.099999999999994</c:v>
                </c:pt>
                <c:pt idx="58">
                  <c:v>66.7</c:v>
                </c:pt>
                <c:pt idx="59">
                  <c:v>66.099999999999994</c:v>
                </c:pt>
                <c:pt idx="60">
                  <c:v>65.849999999999994</c:v>
                </c:pt>
                <c:pt idx="61">
                  <c:v>65.45</c:v>
                </c:pt>
                <c:pt idx="62">
                  <c:v>65</c:v>
                </c:pt>
                <c:pt idx="63">
                  <c:v>64.5</c:v>
                </c:pt>
                <c:pt idx="64">
                  <c:v>64</c:v>
                </c:pt>
                <c:pt idx="65">
                  <c:v>63.65</c:v>
                </c:pt>
                <c:pt idx="66">
                  <c:v>63.55</c:v>
                </c:pt>
                <c:pt idx="67">
                  <c:v>63.15</c:v>
                </c:pt>
                <c:pt idx="68">
                  <c:v>62.7</c:v>
                </c:pt>
                <c:pt idx="69">
                  <c:v>62.3</c:v>
                </c:pt>
                <c:pt idx="70">
                  <c:v>62</c:v>
                </c:pt>
                <c:pt idx="71">
                  <c:v>61.6</c:v>
                </c:pt>
                <c:pt idx="72">
                  <c:v>61.15</c:v>
                </c:pt>
                <c:pt idx="73">
                  <c:v>60.75</c:v>
                </c:pt>
                <c:pt idx="74">
                  <c:v>60.3</c:v>
                </c:pt>
                <c:pt idx="75">
                  <c:v>60</c:v>
                </c:pt>
                <c:pt idx="76">
                  <c:v>59.5</c:v>
                </c:pt>
                <c:pt idx="77">
                  <c:v>59</c:v>
                </c:pt>
                <c:pt idx="78">
                  <c:v>58.5</c:v>
                </c:pt>
                <c:pt idx="79">
                  <c:v>58</c:v>
                </c:pt>
                <c:pt idx="80">
                  <c:v>57.5</c:v>
                </c:pt>
                <c:pt idx="81">
                  <c:v>57</c:v>
                </c:pt>
                <c:pt idx="82">
                  <c:v>56.7</c:v>
                </c:pt>
                <c:pt idx="83">
                  <c:v>56.2</c:v>
                </c:pt>
                <c:pt idx="84">
                  <c:v>56.15</c:v>
                </c:pt>
                <c:pt idx="85">
                  <c:v>56.2</c:v>
                </c:pt>
                <c:pt idx="86">
                  <c:v>56.1</c:v>
                </c:pt>
                <c:pt idx="87">
                  <c:v>55.8</c:v>
                </c:pt>
                <c:pt idx="88">
                  <c:v>55.3</c:v>
                </c:pt>
                <c:pt idx="89">
                  <c:v>55.25</c:v>
                </c:pt>
                <c:pt idx="90">
                  <c:v>55.349999999999994</c:v>
                </c:pt>
                <c:pt idx="91">
                  <c:v>55.05</c:v>
                </c:pt>
                <c:pt idx="92">
                  <c:v>54.849999999999994</c:v>
                </c:pt>
                <c:pt idx="93">
                  <c:v>54.7</c:v>
                </c:pt>
                <c:pt idx="94">
                  <c:v>54.2</c:v>
                </c:pt>
                <c:pt idx="95">
                  <c:v>53.8</c:v>
                </c:pt>
                <c:pt idx="96">
                  <c:v>53.349999999999994</c:v>
                </c:pt>
                <c:pt idx="97">
                  <c:v>53.1</c:v>
                </c:pt>
                <c:pt idx="98">
                  <c:v>52.6</c:v>
                </c:pt>
                <c:pt idx="99">
                  <c:v>52.25</c:v>
                </c:pt>
                <c:pt idx="100">
                  <c:v>51.949999999999996</c:v>
                </c:pt>
                <c:pt idx="101">
                  <c:v>51.5</c:v>
                </c:pt>
                <c:pt idx="102">
                  <c:v>51.1</c:v>
                </c:pt>
                <c:pt idx="103">
                  <c:v>51.3</c:v>
                </c:pt>
                <c:pt idx="104">
                  <c:v>51.15</c:v>
                </c:pt>
                <c:pt idx="105">
                  <c:v>50.8</c:v>
                </c:pt>
                <c:pt idx="106">
                  <c:v>50.849999999999994</c:v>
                </c:pt>
                <c:pt idx="107">
                  <c:v>50.9</c:v>
                </c:pt>
                <c:pt idx="108">
                  <c:v>51</c:v>
                </c:pt>
                <c:pt idx="109">
                  <c:v>50.849999999999994</c:v>
                </c:pt>
                <c:pt idx="110">
                  <c:v>50.6</c:v>
                </c:pt>
                <c:pt idx="111">
                  <c:v>50.3</c:v>
                </c:pt>
                <c:pt idx="112">
                  <c:v>50</c:v>
                </c:pt>
                <c:pt idx="113">
                  <c:v>49.5</c:v>
                </c:pt>
                <c:pt idx="114">
                  <c:v>49</c:v>
                </c:pt>
                <c:pt idx="115">
                  <c:v>48.5</c:v>
                </c:pt>
                <c:pt idx="116">
                  <c:v>48</c:v>
                </c:pt>
                <c:pt idx="117">
                  <c:v>48.3</c:v>
                </c:pt>
                <c:pt idx="118">
                  <c:v>48.8</c:v>
                </c:pt>
                <c:pt idx="119">
                  <c:v>48.5</c:v>
                </c:pt>
                <c:pt idx="120">
                  <c:v>48</c:v>
                </c:pt>
                <c:pt idx="121">
                  <c:v>47.5</c:v>
                </c:pt>
                <c:pt idx="122">
                  <c:v>47.1</c:v>
                </c:pt>
                <c:pt idx="123">
                  <c:v>46.8</c:v>
                </c:pt>
                <c:pt idx="124">
                  <c:v>46.25</c:v>
                </c:pt>
                <c:pt idx="125">
                  <c:v>46.4</c:v>
                </c:pt>
                <c:pt idx="126">
                  <c:v>46.4</c:v>
                </c:pt>
                <c:pt idx="127">
                  <c:v>46</c:v>
                </c:pt>
                <c:pt idx="128">
                  <c:v>45.7</c:v>
                </c:pt>
                <c:pt idx="129">
                  <c:v>45.65</c:v>
                </c:pt>
                <c:pt idx="130">
                  <c:v>45.75</c:v>
                </c:pt>
                <c:pt idx="131">
                  <c:v>45.8</c:v>
                </c:pt>
                <c:pt idx="132">
                  <c:v>45.25</c:v>
                </c:pt>
                <c:pt idx="133">
                  <c:v>45</c:v>
                </c:pt>
                <c:pt idx="134">
                  <c:v>44.8</c:v>
                </c:pt>
                <c:pt idx="135">
                  <c:v>44.75</c:v>
                </c:pt>
                <c:pt idx="136">
                  <c:v>44.55</c:v>
                </c:pt>
                <c:pt idx="137">
                  <c:v>44.4</c:v>
                </c:pt>
                <c:pt idx="138">
                  <c:v>44.3</c:v>
                </c:pt>
                <c:pt idx="139">
                  <c:v>44</c:v>
                </c:pt>
                <c:pt idx="140">
                  <c:v>43.5</c:v>
                </c:pt>
                <c:pt idx="141">
                  <c:v>43</c:v>
                </c:pt>
                <c:pt idx="142">
                  <c:v>42.75</c:v>
                </c:pt>
                <c:pt idx="143">
                  <c:v>43</c:v>
                </c:pt>
                <c:pt idx="144">
                  <c:v>43.4</c:v>
                </c:pt>
                <c:pt idx="145">
                  <c:v>43.5</c:v>
                </c:pt>
                <c:pt idx="146">
                  <c:v>43.4</c:v>
                </c:pt>
                <c:pt idx="147">
                  <c:v>43</c:v>
                </c:pt>
                <c:pt idx="148">
                  <c:v>42.4</c:v>
                </c:pt>
                <c:pt idx="149">
                  <c:v>42</c:v>
                </c:pt>
                <c:pt idx="150">
                  <c:v>41.949999999999996</c:v>
                </c:pt>
                <c:pt idx="151">
                  <c:v>41.949999999999996</c:v>
                </c:pt>
                <c:pt idx="152">
                  <c:v>41.5</c:v>
                </c:pt>
                <c:pt idx="153">
                  <c:v>41</c:v>
                </c:pt>
                <c:pt idx="154">
                  <c:v>40.5</c:v>
                </c:pt>
                <c:pt idx="155">
                  <c:v>40</c:v>
                </c:pt>
                <c:pt idx="156">
                  <c:v>39.449999999999996</c:v>
                </c:pt>
                <c:pt idx="157">
                  <c:v>39</c:v>
                </c:pt>
                <c:pt idx="158">
                  <c:v>38</c:v>
                </c:pt>
                <c:pt idx="159">
                  <c:v>37</c:v>
                </c:pt>
                <c:pt idx="160">
                  <c:v>36.849999999999994</c:v>
                </c:pt>
                <c:pt idx="161">
                  <c:v>36.949999999999996</c:v>
                </c:pt>
                <c:pt idx="162">
                  <c:v>37</c:v>
                </c:pt>
                <c:pt idx="163">
                  <c:v>36.75</c:v>
                </c:pt>
                <c:pt idx="164">
                  <c:v>36.5</c:v>
                </c:pt>
                <c:pt idx="165">
                  <c:v>36</c:v>
                </c:pt>
                <c:pt idx="166">
                  <c:v>35.9</c:v>
                </c:pt>
                <c:pt idx="167">
                  <c:v>35.6</c:v>
                </c:pt>
                <c:pt idx="168">
                  <c:v>35.5</c:v>
                </c:pt>
                <c:pt idx="169">
                  <c:v>35</c:v>
                </c:pt>
                <c:pt idx="170">
                  <c:v>34.5</c:v>
                </c:pt>
                <c:pt idx="171">
                  <c:v>34</c:v>
                </c:pt>
                <c:pt idx="172">
                  <c:v>33.5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F5-4B9B-832E-5BD47576EC26}"/>
            </c:ext>
          </c:extLst>
        </c:ser>
        <c:ser>
          <c:idx val="2"/>
          <c:order val="1"/>
          <c:tx>
            <c:strRef>
              <c:f>'Macintosh HD:Users:ChikiJo:Desktop:[MAP wasim.xls]Maps'!$J$1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wasim.xls]Maps'!$J$2:$J$232</c:f>
              <c:numCache>
                <c:formatCode>General</c:formatCode>
                <c:ptCount val="231"/>
                <c:pt idx="0">
                  <c:v>0</c:v>
                </c:pt>
                <c:pt idx="1">
                  <c:v>0.5</c:v>
                </c:pt>
                <c:pt idx="2">
                  <c:v>0.55000000000000004</c:v>
                </c:pt>
                <c:pt idx="3">
                  <c:v>0.35000000000000031</c:v>
                </c:pt>
                <c:pt idx="4">
                  <c:v>0.33000000000000124</c:v>
                </c:pt>
                <c:pt idx="5">
                  <c:v>0.70000000000000062</c:v>
                </c:pt>
                <c:pt idx="6">
                  <c:v>0.70000000000000062</c:v>
                </c:pt>
                <c:pt idx="7">
                  <c:v>0.70000000000000062</c:v>
                </c:pt>
                <c:pt idx="8">
                  <c:v>0.70000000000000062</c:v>
                </c:pt>
                <c:pt idx="9">
                  <c:v>0.55000000000000004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4.3499999999999996</c:v>
                </c:pt>
                <c:pt idx="18">
                  <c:v>4.55</c:v>
                </c:pt>
                <c:pt idx="19">
                  <c:v>4.7</c:v>
                </c:pt>
                <c:pt idx="20">
                  <c:v>4.95</c:v>
                </c:pt>
                <c:pt idx="21">
                  <c:v>5.1499999999999986</c:v>
                </c:pt>
                <c:pt idx="22">
                  <c:v>5.1499999999999986</c:v>
                </c:pt>
                <c:pt idx="23">
                  <c:v>5.1499999999999986</c:v>
                </c:pt>
                <c:pt idx="24">
                  <c:v>4.75</c:v>
                </c:pt>
                <c:pt idx="25">
                  <c:v>4.3499999999999996</c:v>
                </c:pt>
                <c:pt idx="26">
                  <c:v>3.5</c:v>
                </c:pt>
                <c:pt idx="27">
                  <c:v>3.2</c:v>
                </c:pt>
                <c:pt idx="28">
                  <c:v>4</c:v>
                </c:pt>
                <c:pt idx="29">
                  <c:v>4.3</c:v>
                </c:pt>
                <c:pt idx="30">
                  <c:v>4.7</c:v>
                </c:pt>
                <c:pt idx="31">
                  <c:v>5.1499999999999986</c:v>
                </c:pt>
                <c:pt idx="32">
                  <c:v>5.7</c:v>
                </c:pt>
                <c:pt idx="33">
                  <c:v>6.1</c:v>
                </c:pt>
                <c:pt idx="34">
                  <c:v>6.5</c:v>
                </c:pt>
                <c:pt idx="35">
                  <c:v>7</c:v>
                </c:pt>
                <c:pt idx="36">
                  <c:v>6.5</c:v>
                </c:pt>
                <c:pt idx="37">
                  <c:v>6.2</c:v>
                </c:pt>
                <c:pt idx="38">
                  <c:v>6.4</c:v>
                </c:pt>
                <c:pt idx="39">
                  <c:v>6.4</c:v>
                </c:pt>
                <c:pt idx="40">
                  <c:v>6</c:v>
                </c:pt>
                <c:pt idx="41">
                  <c:v>5.55</c:v>
                </c:pt>
                <c:pt idx="42">
                  <c:v>5.7</c:v>
                </c:pt>
                <c:pt idx="43">
                  <c:v>6</c:v>
                </c:pt>
                <c:pt idx="44">
                  <c:v>6.6499999999999977</c:v>
                </c:pt>
                <c:pt idx="45">
                  <c:v>6.7</c:v>
                </c:pt>
                <c:pt idx="46">
                  <c:v>6.8</c:v>
                </c:pt>
                <c:pt idx="47">
                  <c:v>7.1</c:v>
                </c:pt>
                <c:pt idx="48">
                  <c:v>7.6</c:v>
                </c:pt>
                <c:pt idx="49">
                  <c:v>8</c:v>
                </c:pt>
                <c:pt idx="50">
                  <c:v>8.5</c:v>
                </c:pt>
                <c:pt idx="51">
                  <c:v>9</c:v>
                </c:pt>
                <c:pt idx="52">
                  <c:v>9.5</c:v>
                </c:pt>
                <c:pt idx="53">
                  <c:v>9.5</c:v>
                </c:pt>
                <c:pt idx="54">
                  <c:v>9.4</c:v>
                </c:pt>
                <c:pt idx="55">
                  <c:v>9.3500000000000068</c:v>
                </c:pt>
                <c:pt idx="56">
                  <c:v>9.8000000000000007</c:v>
                </c:pt>
                <c:pt idx="57">
                  <c:v>10.050000000000002</c:v>
                </c:pt>
                <c:pt idx="58">
                  <c:v>9.75</c:v>
                </c:pt>
                <c:pt idx="59">
                  <c:v>9.25</c:v>
                </c:pt>
                <c:pt idx="60">
                  <c:v>9.4</c:v>
                </c:pt>
                <c:pt idx="61">
                  <c:v>9.0500000000000007</c:v>
                </c:pt>
                <c:pt idx="62">
                  <c:v>9.3500000000000068</c:v>
                </c:pt>
                <c:pt idx="63">
                  <c:v>9.3500000000000068</c:v>
                </c:pt>
                <c:pt idx="64">
                  <c:v>9.9</c:v>
                </c:pt>
                <c:pt idx="65">
                  <c:v>9.9</c:v>
                </c:pt>
                <c:pt idx="66">
                  <c:v>9.5500000000000007</c:v>
                </c:pt>
                <c:pt idx="67">
                  <c:v>9.7000000000000011</c:v>
                </c:pt>
                <c:pt idx="68">
                  <c:v>9.75</c:v>
                </c:pt>
                <c:pt idx="69">
                  <c:v>9.8000000000000007</c:v>
                </c:pt>
                <c:pt idx="70">
                  <c:v>10</c:v>
                </c:pt>
                <c:pt idx="71">
                  <c:v>10.5</c:v>
                </c:pt>
                <c:pt idx="72">
                  <c:v>11</c:v>
                </c:pt>
                <c:pt idx="73">
                  <c:v>11.2</c:v>
                </c:pt>
                <c:pt idx="74">
                  <c:v>11.6</c:v>
                </c:pt>
                <c:pt idx="75">
                  <c:v>11.450000000000006</c:v>
                </c:pt>
                <c:pt idx="76">
                  <c:v>11.15</c:v>
                </c:pt>
                <c:pt idx="77">
                  <c:v>11.25</c:v>
                </c:pt>
                <c:pt idx="78">
                  <c:v>11.25</c:v>
                </c:pt>
                <c:pt idx="79">
                  <c:v>11.75</c:v>
                </c:pt>
                <c:pt idx="80">
                  <c:v>11.950000000000006</c:v>
                </c:pt>
                <c:pt idx="81">
                  <c:v>12.05</c:v>
                </c:pt>
                <c:pt idx="82">
                  <c:v>12.350000000000026</c:v>
                </c:pt>
                <c:pt idx="83">
                  <c:v>12.7</c:v>
                </c:pt>
                <c:pt idx="84">
                  <c:v>13</c:v>
                </c:pt>
                <c:pt idx="85">
                  <c:v>13.5</c:v>
                </c:pt>
                <c:pt idx="86">
                  <c:v>14</c:v>
                </c:pt>
                <c:pt idx="87">
                  <c:v>14.5</c:v>
                </c:pt>
                <c:pt idx="88">
                  <c:v>14.9</c:v>
                </c:pt>
                <c:pt idx="89">
                  <c:v>14.9</c:v>
                </c:pt>
                <c:pt idx="90">
                  <c:v>15</c:v>
                </c:pt>
                <c:pt idx="91">
                  <c:v>14.8</c:v>
                </c:pt>
                <c:pt idx="92">
                  <c:v>14.850000000000026</c:v>
                </c:pt>
                <c:pt idx="93">
                  <c:v>15</c:v>
                </c:pt>
                <c:pt idx="94">
                  <c:v>14.8</c:v>
                </c:pt>
                <c:pt idx="95">
                  <c:v>15.15</c:v>
                </c:pt>
                <c:pt idx="96">
                  <c:v>15.75</c:v>
                </c:pt>
                <c:pt idx="97">
                  <c:v>16.150000000000031</c:v>
                </c:pt>
                <c:pt idx="98">
                  <c:v>16.75</c:v>
                </c:pt>
                <c:pt idx="99">
                  <c:v>17.2</c:v>
                </c:pt>
                <c:pt idx="100">
                  <c:v>17.55</c:v>
                </c:pt>
                <c:pt idx="101">
                  <c:v>17.650000000000031</c:v>
                </c:pt>
                <c:pt idx="102">
                  <c:v>17.75</c:v>
                </c:pt>
                <c:pt idx="103">
                  <c:v>18</c:v>
                </c:pt>
                <c:pt idx="104">
                  <c:v>18.45</c:v>
                </c:pt>
                <c:pt idx="105">
                  <c:v>19</c:v>
                </c:pt>
                <c:pt idx="106">
                  <c:v>19.3</c:v>
                </c:pt>
                <c:pt idx="107">
                  <c:v>19.5</c:v>
                </c:pt>
                <c:pt idx="108">
                  <c:v>20</c:v>
                </c:pt>
                <c:pt idx="109">
                  <c:v>20.5</c:v>
                </c:pt>
                <c:pt idx="110">
                  <c:v>21</c:v>
                </c:pt>
                <c:pt idx="111">
                  <c:v>21.5</c:v>
                </c:pt>
                <c:pt idx="112">
                  <c:v>21.650000000000031</c:v>
                </c:pt>
                <c:pt idx="113">
                  <c:v>21.55</c:v>
                </c:pt>
                <c:pt idx="114">
                  <c:v>21.35</c:v>
                </c:pt>
                <c:pt idx="115">
                  <c:v>21.4</c:v>
                </c:pt>
                <c:pt idx="116">
                  <c:v>21.45</c:v>
                </c:pt>
                <c:pt idx="117">
                  <c:v>21.85</c:v>
                </c:pt>
                <c:pt idx="118">
                  <c:v>22.2</c:v>
                </c:pt>
                <c:pt idx="119">
                  <c:v>22.55</c:v>
                </c:pt>
                <c:pt idx="120">
                  <c:v>23</c:v>
                </c:pt>
                <c:pt idx="121">
                  <c:v>23.25</c:v>
                </c:pt>
                <c:pt idx="122">
                  <c:v>23.75</c:v>
                </c:pt>
                <c:pt idx="123">
                  <c:v>24.4</c:v>
                </c:pt>
                <c:pt idx="124">
                  <c:v>24.8</c:v>
                </c:pt>
                <c:pt idx="125">
                  <c:v>25.6</c:v>
                </c:pt>
                <c:pt idx="126">
                  <c:v>25.7</c:v>
                </c:pt>
                <c:pt idx="127">
                  <c:v>26</c:v>
                </c:pt>
                <c:pt idx="128">
                  <c:v>26.5</c:v>
                </c:pt>
                <c:pt idx="129">
                  <c:v>27</c:v>
                </c:pt>
                <c:pt idx="130">
                  <c:v>27.5</c:v>
                </c:pt>
                <c:pt idx="131">
                  <c:v>28</c:v>
                </c:pt>
                <c:pt idx="132">
                  <c:v>28.5</c:v>
                </c:pt>
                <c:pt idx="133">
                  <c:v>29</c:v>
                </c:pt>
                <c:pt idx="134">
                  <c:v>29.5</c:v>
                </c:pt>
                <c:pt idx="135">
                  <c:v>30</c:v>
                </c:pt>
                <c:pt idx="136">
                  <c:v>30.5</c:v>
                </c:pt>
                <c:pt idx="137">
                  <c:v>31</c:v>
                </c:pt>
                <c:pt idx="138">
                  <c:v>31.5</c:v>
                </c:pt>
                <c:pt idx="139">
                  <c:v>32</c:v>
                </c:pt>
                <c:pt idx="140">
                  <c:v>32.5</c:v>
                </c:pt>
                <c:pt idx="141">
                  <c:v>33</c:v>
                </c:pt>
                <c:pt idx="142">
                  <c:v>33.5</c:v>
                </c:pt>
                <c:pt idx="143">
                  <c:v>34</c:v>
                </c:pt>
                <c:pt idx="144">
                  <c:v>34.5</c:v>
                </c:pt>
                <c:pt idx="145">
                  <c:v>35</c:v>
                </c:pt>
                <c:pt idx="146">
                  <c:v>35.5</c:v>
                </c:pt>
                <c:pt idx="147">
                  <c:v>36</c:v>
                </c:pt>
                <c:pt idx="148">
                  <c:v>36.5</c:v>
                </c:pt>
                <c:pt idx="149">
                  <c:v>37</c:v>
                </c:pt>
                <c:pt idx="150">
                  <c:v>37.200000000000003</c:v>
                </c:pt>
                <c:pt idx="151">
                  <c:v>37.200000000000003</c:v>
                </c:pt>
                <c:pt idx="152">
                  <c:v>37.25</c:v>
                </c:pt>
                <c:pt idx="153">
                  <c:v>37.5</c:v>
                </c:pt>
                <c:pt idx="154">
                  <c:v>38</c:v>
                </c:pt>
                <c:pt idx="155">
                  <c:v>38.4</c:v>
                </c:pt>
                <c:pt idx="156">
                  <c:v>38.800000000000004</c:v>
                </c:pt>
                <c:pt idx="157">
                  <c:v>39</c:v>
                </c:pt>
                <c:pt idx="158">
                  <c:v>39.200000000000003</c:v>
                </c:pt>
                <c:pt idx="159">
                  <c:v>40</c:v>
                </c:pt>
                <c:pt idx="160">
                  <c:v>40.25</c:v>
                </c:pt>
                <c:pt idx="161">
                  <c:v>41</c:v>
                </c:pt>
                <c:pt idx="162">
                  <c:v>42</c:v>
                </c:pt>
                <c:pt idx="163">
                  <c:v>42.849999999999994</c:v>
                </c:pt>
                <c:pt idx="164">
                  <c:v>43.5</c:v>
                </c:pt>
                <c:pt idx="165">
                  <c:v>44.6</c:v>
                </c:pt>
                <c:pt idx="166">
                  <c:v>44.65</c:v>
                </c:pt>
                <c:pt idx="167">
                  <c:v>44.4</c:v>
                </c:pt>
                <c:pt idx="168">
                  <c:v>44.7</c:v>
                </c:pt>
                <c:pt idx="169">
                  <c:v>45</c:v>
                </c:pt>
                <c:pt idx="170">
                  <c:v>45.4</c:v>
                </c:pt>
                <c:pt idx="171">
                  <c:v>45.75</c:v>
                </c:pt>
                <c:pt idx="172">
                  <c:v>46.15</c:v>
                </c:pt>
                <c:pt idx="173">
                  <c:v>50.3</c:v>
                </c:pt>
                <c:pt idx="174">
                  <c:v>50.7</c:v>
                </c:pt>
                <c:pt idx="175">
                  <c:v>51</c:v>
                </c:pt>
                <c:pt idx="176">
                  <c:v>51.25</c:v>
                </c:pt>
                <c:pt idx="177">
                  <c:v>51.75</c:v>
                </c:pt>
                <c:pt idx="178">
                  <c:v>52.3</c:v>
                </c:pt>
                <c:pt idx="179">
                  <c:v>52.8</c:v>
                </c:pt>
                <c:pt idx="180">
                  <c:v>53.3</c:v>
                </c:pt>
                <c:pt idx="181">
                  <c:v>53.5</c:v>
                </c:pt>
                <c:pt idx="182">
                  <c:v>53.4</c:v>
                </c:pt>
                <c:pt idx="183">
                  <c:v>53.949999999999996</c:v>
                </c:pt>
                <c:pt idx="184">
                  <c:v>54.15</c:v>
                </c:pt>
                <c:pt idx="185">
                  <c:v>54.25</c:v>
                </c:pt>
                <c:pt idx="186">
                  <c:v>54.2</c:v>
                </c:pt>
                <c:pt idx="187">
                  <c:v>53.9</c:v>
                </c:pt>
                <c:pt idx="188">
                  <c:v>53.75</c:v>
                </c:pt>
                <c:pt idx="189">
                  <c:v>53.75</c:v>
                </c:pt>
                <c:pt idx="190">
                  <c:v>54.2</c:v>
                </c:pt>
                <c:pt idx="191">
                  <c:v>55</c:v>
                </c:pt>
                <c:pt idx="192">
                  <c:v>55.4</c:v>
                </c:pt>
                <c:pt idx="193">
                  <c:v>56</c:v>
                </c:pt>
                <c:pt idx="194">
                  <c:v>56.5</c:v>
                </c:pt>
                <c:pt idx="195">
                  <c:v>57</c:v>
                </c:pt>
                <c:pt idx="196">
                  <c:v>57.15</c:v>
                </c:pt>
                <c:pt idx="197">
                  <c:v>57.4</c:v>
                </c:pt>
                <c:pt idx="198">
                  <c:v>57.65</c:v>
                </c:pt>
                <c:pt idx="199">
                  <c:v>58</c:v>
                </c:pt>
                <c:pt idx="200">
                  <c:v>58.7</c:v>
                </c:pt>
                <c:pt idx="201">
                  <c:v>58.9</c:v>
                </c:pt>
                <c:pt idx="202">
                  <c:v>59.4</c:v>
                </c:pt>
                <c:pt idx="203">
                  <c:v>59.65</c:v>
                </c:pt>
              </c:numCache>
            </c:numRef>
          </c:xVal>
          <c:yVal>
            <c:numRef>
              <c:f>'Macintosh HD:Users:ChikiJo:Desktop:[MAP wasim.xls]Maps'!$K$2:$K$232</c:f>
              <c:numCache>
                <c:formatCode>General</c:formatCode>
                <c:ptCount val="231"/>
                <c:pt idx="0">
                  <c:v>79.400000000000006</c:v>
                </c:pt>
                <c:pt idx="1">
                  <c:v>79</c:v>
                </c:pt>
                <c:pt idx="2">
                  <c:v>78.5</c:v>
                </c:pt>
                <c:pt idx="3">
                  <c:v>78</c:v>
                </c:pt>
                <c:pt idx="4">
                  <c:v>77.5</c:v>
                </c:pt>
                <c:pt idx="5">
                  <c:v>77</c:v>
                </c:pt>
                <c:pt idx="6">
                  <c:v>76.5</c:v>
                </c:pt>
                <c:pt idx="7">
                  <c:v>76</c:v>
                </c:pt>
                <c:pt idx="8">
                  <c:v>75.7</c:v>
                </c:pt>
                <c:pt idx="9">
                  <c:v>75.25</c:v>
                </c:pt>
                <c:pt idx="10">
                  <c:v>75</c:v>
                </c:pt>
                <c:pt idx="11">
                  <c:v>74.75</c:v>
                </c:pt>
                <c:pt idx="12">
                  <c:v>74.8</c:v>
                </c:pt>
                <c:pt idx="13">
                  <c:v>74.75</c:v>
                </c:pt>
                <c:pt idx="14">
                  <c:v>74.75</c:v>
                </c:pt>
                <c:pt idx="15">
                  <c:v>74.7</c:v>
                </c:pt>
                <c:pt idx="16">
                  <c:v>74.7</c:v>
                </c:pt>
                <c:pt idx="17">
                  <c:v>74.7</c:v>
                </c:pt>
                <c:pt idx="18">
                  <c:v>74.3</c:v>
                </c:pt>
                <c:pt idx="19">
                  <c:v>74</c:v>
                </c:pt>
                <c:pt idx="20">
                  <c:v>73.55</c:v>
                </c:pt>
                <c:pt idx="21">
                  <c:v>73.349999999999994</c:v>
                </c:pt>
                <c:pt idx="22">
                  <c:v>73</c:v>
                </c:pt>
                <c:pt idx="23">
                  <c:v>72.5</c:v>
                </c:pt>
                <c:pt idx="24">
                  <c:v>72.5</c:v>
                </c:pt>
                <c:pt idx="25">
                  <c:v>72.55</c:v>
                </c:pt>
                <c:pt idx="26">
                  <c:v>72.5</c:v>
                </c:pt>
                <c:pt idx="27">
                  <c:v>72</c:v>
                </c:pt>
                <c:pt idx="28">
                  <c:v>71.55</c:v>
                </c:pt>
                <c:pt idx="29">
                  <c:v>71</c:v>
                </c:pt>
                <c:pt idx="30">
                  <c:v>70.7</c:v>
                </c:pt>
                <c:pt idx="31">
                  <c:v>70.349999999999994</c:v>
                </c:pt>
                <c:pt idx="32">
                  <c:v>70.5</c:v>
                </c:pt>
                <c:pt idx="33">
                  <c:v>70</c:v>
                </c:pt>
                <c:pt idx="34">
                  <c:v>69.5</c:v>
                </c:pt>
                <c:pt idx="35">
                  <c:v>69</c:v>
                </c:pt>
                <c:pt idx="36">
                  <c:v>68.5</c:v>
                </c:pt>
                <c:pt idx="37">
                  <c:v>68</c:v>
                </c:pt>
                <c:pt idx="38">
                  <c:v>67.5</c:v>
                </c:pt>
                <c:pt idx="39">
                  <c:v>67</c:v>
                </c:pt>
                <c:pt idx="40">
                  <c:v>66.7</c:v>
                </c:pt>
                <c:pt idx="41">
                  <c:v>66.400000000000006</c:v>
                </c:pt>
                <c:pt idx="42">
                  <c:v>66</c:v>
                </c:pt>
                <c:pt idx="43">
                  <c:v>65.55</c:v>
                </c:pt>
                <c:pt idx="44">
                  <c:v>65</c:v>
                </c:pt>
                <c:pt idx="45">
                  <c:v>64.5</c:v>
                </c:pt>
                <c:pt idx="46">
                  <c:v>64</c:v>
                </c:pt>
                <c:pt idx="47">
                  <c:v>63.949999999999996</c:v>
                </c:pt>
                <c:pt idx="48">
                  <c:v>63.849999999999994</c:v>
                </c:pt>
                <c:pt idx="49">
                  <c:v>63.8</c:v>
                </c:pt>
                <c:pt idx="50">
                  <c:v>63.65</c:v>
                </c:pt>
                <c:pt idx="51">
                  <c:v>63.55</c:v>
                </c:pt>
                <c:pt idx="52">
                  <c:v>63.6</c:v>
                </c:pt>
                <c:pt idx="53">
                  <c:v>64</c:v>
                </c:pt>
                <c:pt idx="54">
                  <c:v>64.5</c:v>
                </c:pt>
                <c:pt idx="55">
                  <c:v>65</c:v>
                </c:pt>
                <c:pt idx="56">
                  <c:v>65.3</c:v>
                </c:pt>
                <c:pt idx="57">
                  <c:v>65.8</c:v>
                </c:pt>
                <c:pt idx="58">
                  <c:v>66.349999999999994</c:v>
                </c:pt>
                <c:pt idx="59">
                  <c:v>66.900000000000006</c:v>
                </c:pt>
                <c:pt idx="60">
                  <c:v>67.149999999999991</c:v>
                </c:pt>
                <c:pt idx="61">
                  <c:v>67.5</c:v>
                </c:pt>
                <c:pt idx="62">
                  <c:v>68</c:v>
                </c:pt>
                <c:pt idx="63">
                  <c:v>68.5</c:v>
                </c:pt>
                <c:pt idx="64">
                  <c:v>68.5</c:v>
                </c:pt>
                <c:pt idx="65">
                  <c:v>69</c:v>
                </c:pt>
                <c:pt idx="66">
                  <c:v>69.45</c:v>
                </c:pt>
                <c:pt idx="67">
                  <c:v>70</c:v>
                </c:pt>
                <c:pt idx="68">
                  <c:v>70.5</c:v>
                </c:pt>
                <c:pt idx="69">
                  <c:v>71</c:v>
                </c:pt>
                <c:pt idx="70">
                  <c:v>71.400000000000006</c:v>
                </c:pt>
                <c:pt idx="71">
                  <c:v>71.2</c:v>
                </c:pt>
                <c:pt idx="72">
                  <c:v>70.849999999999994</c:v>
                </c:pt>
                <c:pt idx="73">
                  <c:v>71</c:v>
                </c:pt>
                <c:pt idx="74">
                  <c:v>71.5</c:v>
                </c:pt>
                <c:pt idx="75">
                  <c:v>72</c:v>
                </c:pt>
                <c:pt idx="76">
                  <c:v>72.5</c:v>
                </c:pt>
                <c:pt idx="77">
                  <c:v>73</c:v>
                </c:pt>
                <c:pt idx="78">
                  <c:v>73.5</c:v>
                </c:pt>
                <c:pt idx="79">
                  <c:v>74</c:v>
                </c:pt>
                <c:pt idx="80">
                  <c:v>74.5</c:v>
                </c:pt>
                <c:pt idx="81">
                  <c:v>75</c:v>
                </c:pt>
                <c:pt idx="82">
                  <c:v>75.5</c:v>
                </c:pt>
                <c:pt idx="83">
                  <c:v>76</c:v>
                </c:pt>
                <c:pt idx="84">
                  <c:v>76.149999999999991</c:v>
                </c:pt>
                <c:pt idx="85">
                  <c:v>76.349999999999994</c:v>
                </c:pt>
                <c:pt idx="86">
                  <c:v>76.45</c:v>
                </c:pt>
                <c:pt idx="87">
                  <c:v>76.5</c:v>
                </c:pt>
                <c:pt idx="88">
                  <c:v>77</c:v>
                </c:pt>
                <c:pt idx="89">
                  <c:v>77.5</c:v>
                </c:pt>
                <c:pt idx="90">
                  <c:v>78</c:v>
                </c:pt>
                <c:pt idx="91">
                  <c:v>78.5</c:v>
                </c:pt>
                <c:pt idx="92">
                  <c:v>79</c:v>
                </c:pt>
                <c:pt idx="93">
                  <c:v>79.5</c:v>
                </c:pt>
                <c:pt idx="94">
                  <c:v>79.95</c:v>
                </c:pt>
                <c:pt idx="95">
                  <c:v>80.2</c:v>
                </c:pt>
                <c:pt idx="96">
                  <c:v>80.149999999999991</c:v>
                </c:pt>
                <c:pt idx="97">
                  <c:v>80.25</c:v>
                </c:pt>
                <c:pt idx="98">
                  <c:v>80.25</c:v>
                </c:pt>
                <c:pt idx="99">
                  <c:v>80.05</c:v>
                </c:pt>
                <c:pt idx="100">
                  <c:v>80.5</c:v>
                </c:pt>
                <c:pt idx="101">
                  <c:v>81</c:v>
                </c:pt>
                <c:pt idx="102">
                  <c:v>81.5</c:v>
                </c:pt>
                <c:pt idx="103">
                  <c:v>82</c:v>
                </c:pt>
                <c:pt idx="104">
                  <c:v>82.5</c:v>
                </c:pt>
                <c:pt idx="105">
                  <c:v>82.8</c:v>
                </c:pt>
                <c:pt idx="106">
                  <c:v>83</c:v>
                </c:pt>
                <c:pt idx="107">
                  <c:v>83.3</c:v>
                </c:pt>
                <c:pt idx="108">
                  <c:v>83.55</c:v>
                </c:pt>
                <c:pt idx="109">
                  <c:v>83</c:v>
                </c:pt>
                <c:pt idx="110">
                  <c:v>82.6</c:v>
                </c:pt>
                <c:pt idx="111">
                  <c:v>83</c:v>
                </c:pt>
                <c:pt idx="112">
                  <c:v>83.5</c:v>
                </c:pt>
                <c:pt idx="113">
                  <c:v>84</c:v>
                </c:pt>
                <c:pt idx="114">
                  <c:v>84.5</c:v>
                </c:pt>
                <c:pt idx="115">
                  <c:v>85</c:v>
                </c:pt>
                <c:pt idx="116">
                  <c:v>85.5</c:v>
                </c:pt>
                <c:pt idx="117">
                  <c:v>86</c:v>
                </c:pt>
                <c:pt idx="118">
                  <c:v>86.5</c:v>
                </c:pt>
                <c:pt idx="119">
                  <c:v>87</c:v>
                </c:pt>
                <c:pt idx="120">
                  <c:v>87.5</c:v>
                </c:pt>
                <c:pt idx="121">
                  <c:v>88</c:v>
                </c:pt>
                <c:pt idx="122">
                  <c:v>88.05</c:v>
                </c:pt>
                <c:pt idx="123">
                  <c:v>88.05</c:v>
                </c:pt>
                <c:pt idx="124">
                  <c:v>88.4</c:v>
                </c:pt>
                <c:pt idx="125">
                  <c:v>88.25</c:v>
                </c:pt>
                <c:pt idx="126">
                  <c:v>88.45</c:v>
                </c:pt>
                <c:pt idx="127">
                  <c:v>88.25</c:v>
                </c:pt>
                <c:pt idx="128">
                  <c:v>88.3</c:v>
                </c:pt>
                <c:pt idx="129">
                  <c:v>88.45</c:v>
                </c:pt>
                <c:pt idx="130">
                  <c:v>88.6</c:v>
                </c:pt>
                <c:pt idx="131">
                  <c:v>88.9</c:v>
                </c:pt>
                <c:pt idx="132">
                  <c:v>89.05</c:v>
                </c:pt>
                <c:pt idx="133">
                  <c:v>89.1</c:v>
                </c:pt>
                <c:pt idx="134">
                  <c:v>88.85</c:v>
                </c:pt>
                <c:pt idx="135">
                  <c:v>89.149999999999991</c:v>
                </c:pt>
                <c:pt idx="136">
                  <c:v>89.649999999999991</c:v>
                </c:pt>
                <c:pt idx="137">
                  <c:v>89.9</c:v>
                </c:pt>
                <c:pt idx="138">
                  <c:v>89.9</c:v>
                </c:pt>
                <c:pt idx="139">
                  <c:v>89.7</c:v>
                </c:pt>
                <c:pt idx="140">
                  <c:v>89.4</c:v>
                </c:pt>
                <c:pt idx="141">
                  <c:v>89.3</c:v>
                </c:pt>
                <c:pt idx="142">
                  <c:v>89.4</c:v>
                </c:pt>
                <c:pt idx="143">
                  <c:v>89.5</c:v>
                </c:pt>
                <c:pt idx="144">
                  <c:v>89.8</c:v>
                </c:pt>
                <c:pt idx="145">
                  <c:v>89.7</c:v>
                </c:pt>
                <c:pt idx="146">
                  <c:v>89</c:v>
                </c:pt>
                <c:pt idx="147">
                  <c:v>88.649999999999991</c:v>
                </c:pt>
                <c:pt idx="148">
                  <c:v>88.1</c:v>
                </c:pt>
                <c:pt idx="149">
                  <c:v>87.8</c:v>
                </c:pt>
                <c:pt idx="150">
                  <c:v>88</c:v>
                </c:pt>
                <c:pt idx="151">
                  <c:v>88.5</c:v>
                </c:pt>
                <c:pt idx="152">
                  <c:v>89</c:v>
                </c:pt>
                <c:pt idx="153">
                  <c:v>89.25</c:v>
                </c:pt>
                <c:pt idx="154">
                  <c:v>89.8</c:v>
                </c:pt>
                <c:pt idx="155">
                  <c:v>90</c:v>
                </c:pt>
                <c:pt idx="156">
                  <c:v>90.4</c:v>
                </c:pt>
                <c:pt idx="157">
                  <c:v>91</c:v>
                </c:pt>
                <c:pt idx="158">
                  <c:v>91.6</c:v>
                </c:pt>
                <c:pt idx="159">
                  <c:v>91.85</c:v>
                </c:pt>
                <c:pt idx="160">
                  <c:v>92</c:v>
                </c:pt>
                <c:pt idx="161">
                  <c:v>92.3</c:v>
                </c:pt>
                <c:pt idx="162">
                  <c:v>92.649999999999991</c:v>
                </c:pt>
                <c:pt idx="163">
                  <c:v>93</c:v>
                </c:pt>
                <c:pt idx="164">
                  <c:v>93.4</c:v>
                </c:pt>
                <c:pt idx="165">
                  <c:v>91.2</c:v>
                </c:pt>
                <c:pt idx="166">
                  <c:v>92</c:v>
                </c:pt>
                <c:pt idx="167">
                  <c:v>92.6</c:v>
                </c:pt>
                <c:pt idx="168">
                  <c:v>93</c:v>
                </c:pt>
                <c:pt idx="169">
                  <c:v>93.3</c:v>
                </c:pt>
                <c:pt idx="170">
                  <c:v>94.4</c:v>
                </c:pt>
                <c:pt idx="171">
                  <c:v>94</c:v>
                </c:pt>
                <c:pt idx="172">
                  <c:v>94</c:v>
                </c:pt>
                <c:pt idx="173">
                  <c:v>91</c:v>
                </c:pt>
                <c:pt idx="174">
                  <c:v>90.8</c:v>
                </c:pt>
                <c:pt idx="175">
                  <c:v>90.4</c:v>
                </c:pt>
                <c:pt idx="176">
                  <c:v>90.05</c:v>
                </c:pt>
                <c:pt idx="177">
                  <c:v>90.4</c:v>
                </c:pt>
                <c:pt idx="178">
                  <c:v>89.75</c:v>
                </c:pt>
                <c:pt idx="179">
                  <c:v>89.3</c:v>
                </c:pt>
                <c:pt idx="180">
                  <c:v>89</c:v>
                </c:pt>
                <c:pt idx="181">
                  <c:v>88.75</c:v>
                </c:pt>
                <c:pt idx="182">
                  <c:v>88.3</c:v>
                </c:pt>
                <c:pt idx="183">
                  <c:v>87.95</c:v>
                </c:pt>
                <c:pt idx="184">
                  <c:v>87.9</c:v>
                </c:pt>
                <c:pt idx="185">
                  <c:v>88</c:v>
                </c:pt>
                <c:pt idx="186">
                  <c:v>88.3</c:v>
                </c:pt>
                <c:pt idx="187">
                  <c:v>88.149999999999991</c:v>
                </c:pt>
                <c:pt idx="188">
                  <c:v>88.3</c:v>
                </c:pt>
                <c:pt idx="189">
                  <c:v>88.8</c:v>
                </c:pt>
                <c:pt idx="190">
                  <c:v>89</c:v>
                </c:pt>
                <c:pt idx="191">
                  <c:v>89</c:v>
                </c:pt>
                <c:pt idx="192">
                  <c:v>89.1</c:v>
                </c:pt>
                <c:pt idx="193">
                  <c:v>89.2</c:v>
                </c:pt>
                <c:pt idx="194">
                  <c:v>89.5</c:v>
                </c:pt>
                <c:pt idx="195">
                  <c:v>89.7</c:v>
                </c:pt>
                <c:pt idx="196">
                  <c:v>90</c:v>
                </c:pt>
                <c:pt idx="197">
                  <c:v>90.7</c:v>
                </c:pt>
                <c:pt idx="198">
                  <c:v>91</c:v>
                </c:pt>
                <c:pt idx="199">
                  <c:v>91.3</c:v>
                </c:pt>
                <c:pt idx="200">
                  <c:v>91.85</c:v>
                </c:pt>
                <c:pt idx="201">
                  <c:v>92.1</c:v>
                </c:pt>
                <c:pt idx="202">
                  <c:v>92.5</c:v>
                </c:pt>
                <c:pt idx="203">
                  <c:v>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F5-4B9B-832E-5BD47576EC26}"/>
            </c:ext>
          </c:extLst>
        </c:ser>
        <c:ser>
          <c:idx val="7"/>
          <c:order val="2"/>
          <c:tx>
            <c:v>Eger</c:v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'Macintosh HD:Users:ChikiJo:Desktop:[MAP wasim.xls]Maps'!$F$2:$F$230</c:f>
              <c:numCache>
                <c:formatCode>General</c:formatCode>
                <c:ptCount val="229"/>
                <c:pt idx="0">
                  <c:v>-27.2</c:v>
                </c:pt>
                <c:pt idx="1">
                  <c:v>-27</c:v>
                </c:pt>
                <c:pt idx="2">
                  <c:v>-26.55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-23.3</c:v>
                </c:pt>
                <c:pt idx="7">
                  <c:v>-23</c:v>
                </c:pt>
                <c:pt idx="8">
                  <c:v>-22</c:v>
                </c:pt>
                <c:pt idx="9">
                  <c:v>-21</c:v>
                </c:pt>
                <c:pt idx="10">
                  <c:v>-20</c:v>
                </c:pt>
                <c:pt idx="11">
                  <c:v>-19</c:v>
                </c:pt>
                <c:pt idx="12">
                  <c:v>-18</c:v>
                </c:pt>
                <c:pt idx="13">
                  <c:v>-17.8</c:v>
                </c:pt>
                <c:pt idx="14">
                  <c:v>-17</c:v>
                </c:pt>
                <c:pt idx="15">
                  <c:v>-16.3</c:v>
                </c:pt>
                <c:pt idx="16">
                  <c:v>-15.8</c:v>
                </c:pt>
                <c:pt idx="17">
                  <c:v>-15</c:v>
                </c:pt>
                <c:pt idx="18">
                  <c:v>-15</c:v>
                </c:pt>
                <c:pt idx="19">
                  <c:v>-15.850000000000026</c:v>
                </c:pt>
                <c:pt idx="20">
                  <c:v>-16</c:v>
                </c:pt>
                <c:pt idx="21">
                  <c:v>-16.399999999999999</c:v>
                </c:pt>
                <c:pt idx="22">
                  <c:v>-16</c:v>
                </c:pt>
                <c:pt idx="23">
                  <c:v>-15</c:v>
                </c:pt>
                <c:pt idx="24">
                  <c:v>-14</c:v>
                </c:pt>
                <c:pt idx="25">
                  <c:v>-13</c:v>
                </c:pt>
                <c:pt idx="26">
                  <c:v>-12</c:v>
                </c:pt>
                <c:pt idx="27">
                  <c:v>-11</c:v>
                </c:pt>
                <c:pt idx="28">
                  <c:v>-10</c:v>
                </c:pt>
                <c:pt idx="29">
                  <c:v>-9</c:v>
                </c:pt>
                <c:pt idx="30">
                  <c:v>-8.6</c:v>
                </c:pt>
                <c:pt idx="31">
                  <c:v>-8</c:v>
                </c:pt>
                <c:pt idx="32">
                  <c:v>-7.5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0.45</c:v>
                </c:pt>
                <c:pt idx="42">
                  <c:v>1</c:v>
                </c:pt>
                <c:pt idx="43">
                  <c:v>1.8</c:v>
                </c:pt>
                <c:pt idx="44">
                  <c:v>2</c:v>
                </c:pt>
                <c:pt idx="45">
                  <c:v>3</c:v>
                </c:pt>
                <c:pt idx="46">
                  <c:v>3.4499999999999997</c:v>
                </c:pt>
                <c:pt idx="47">
                  <c:v>4</c:v>
                </c:pt>
                <c:pt idx="48">
                  <c:v>5</c:v>
                </c:pt>
                <c:pt idx="49">
                  <c:v>5.5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8.5</c:v>
                </c:pt>
                <c:pt idx="54">
                  <c:v>8.65</c:v>
                </c:pt>
                <c:pt idx="55">
                  <c:v>9</c:v>
                </c:pt>
                <c:pt idx="56">
                  <c:v>10</c:v>
                </c:pt>
                <c:pt idx="57">
                  <c:v>11</c:v>
                </c:pt>
                <c:pt idx="58">
                  <c:v>12</c:v>
                </c:pt>
                <c:pt idx="59">
                  <c:v>13</c:v>
                </c:pt>
                <c:pt idx="60">
                  <c:v>13.350000000000026</c:v>
                </c:pt>
                <c:pt idx="61">
                  <c:v>13.7</c:v>
                </c:pt>
                <c:pt idx="62">
                  <c:v>13.5</c:v>
                </c:pt>
                <c:pt idx="63">
                  <c:v>14</c:v>
                </c:pt>
                <c:pt idx="64">
                  <c:v>14.350000000000026</c:v>
                </c:pt>
                <c:pt idx="65">
                  <c:v>14.850000000000026</c:v>
                </c:pt>
                <c:pt idx="66">
                  <c:v>15.4</c:v>
                </c:pt>
                <c:pt idx="67">
                  <c:v>15.350000000000026</c:v>
                </c:pt>
                <c:pt idx="68">
                  <c:v>16</c:v>
                </c:pt>
                <c:pt idx="69">
                  <c:v>16.5</c:v>
                </c:pt>
                <c:pt idx="70">
                  <c:v>17</c:v>
                </c:pt>
                <c:pt idx="71">
                  <c:v>17.5</c:v>
                </c:pt>
                <c:pt idx="72">
                  <c:v>18</c:v>
                </c:pt>
                <c:pt idx="73">
                  <c:v>19</c:v>
                </c:pt>
                <c:pt idx="74">
                  <c:v>19.7</c:v>
                </c:pt>
                <c:pt idx="75">
                  <c:v>20.150000000000031</c:v>
                </c:pt>
                <c:pt idx="76">
                  <c:v>20.55</c:v>
                </c:pt>
                <c:pt idx="77">
                  <c:v>21</c:v>
                </c:pt>
                <c:pt idx="78">
                  <c:v>22</c:v>
                </c:pt>
                <c:pt idx="79">
                  <c:v>22.55</c:v>
                </c:pt>
                <c:pt idx="80">
                  <c:v>22.55</c:v>
                </c:pt>
                <c:pt idx="81">
                  <c:v>23</c:v>
                </c:pt>
                <c:pt idx="82">
                  <c:v>23.5</c:v>
                </c:pt>
                <c:pt idx="83">
                  <c:v>24</c:v>
                </c:pt>
                <c:pt idx="84">
                  <c:v>24.25</c:v>
                </c:pt>
                <c:pt idx="85">
                  <c:v>24.9</c:v>
                </c:pt>
                <c:pt idx="86">
                  <c:v>25.85</c:v>
                </c:pt>
                <c:pt idx="87">
                  <c:v>26.25</c:v>
                </c:pt>
                <c:pt idx="88">
                  <c:v>25.9</c:v>
                </c:pt>
                <c:pt idx="89">
                  <c:v>26.3</c:v>
                </c:pt>
                <c:pt idx="90">
                  <c:v>27</c:v>
                </c:pt>
                <c:pt idx="91">
                  <c:v>27.2</c:v>
                </c:pt>
                <c:pt idx="92">
                  <c:v>28</c:v>
                </c:pt>
                <c:pt idx="93">
                  <c:v>28.95</c:v>
                </c:pt>
                <c:pt idx="94">
                  <c:v>29.4</c:v>
                </c:pt>
                <c:pt idx="95">
                  <c:v>30.05</c:v>
                </c:pt>
                <c:pt idx="96">
                  <c:v>30.150000000000031</c:v>
                </c:pt>
                <c:pt idx="97">
                  <c:v>31</c:v>
                </c:pt>
                <c:pt idx="98">
                  <c:v>32</c:v>
                </c:pt>
                <c:pt idx="99">
                  <c:v>32.449999999999996</c:v>
                </c:pt>
                <c:pt idx="100">
                  <c:v>33.949999999999996</c:v>
                </c:pt>
                <c:pt idx="101">
                  <c:v>34.349999999999994</c:v>
                </c:pt>
                <c:pt idx="102">
                  <c:v>35</c:v>
                </c:pt>
                <c:pt idx="103">
                  <c:v>36</c:v>
                </c:pt>
                <c:pt idx="104">
                  <c:v>37</c:v>
                </c:pt>
                <c:pt idx="105">
                  <c:v>37.5</c:v>
                </c:pt>
                <c:pt idx="106">
                  <c:v>38</c:v>
                </c:pt>
                <c:pt idx="107">
                  <c:v>38.5</c:v>
                </c:pt>
                <c:pt idx="108">
                  <c:v>39.75</c:v>
                </c:pt>
                <c:pt idx="109">
                  <c:v>39.449999999999996</c:v>
                </c:pt>
                <c:pt idx="110">
                  <c:v>39.700000000000003</c:v>
                </c:pt>
                <c:pt idx="111">
                  <c:v>40</c:v>
                </c:pt>
                <c:pt idx="112">
                  <c:v>40.15</c:v>
                </c:pt>
                <c:pt idx="113">
                  <c:v>40.65</c:v>
                </c:pt>
                <c:pt idx="114">
                  <c:v>40.700000000000003</c:v>
                </c:pt>
                <c:pt idx="115">
                  <c:v>42.2</c:v>
                </c:pt>
                <c:pt idx="116">
                  <c:v>42.15</c:v>
                </c:pt>
                <c:pt idx="117">
                  <c:v>42.7</c:v>
                </c:pt>
                <c:pt idx="118">
                  <c:v>42.9</c:v>
                </c:pt>
                <c:pt idx="119">
                  <c:v>44.25</c:v>
                </c:pt>
                <c:pt idx="120">
                  <c:v>44.55</c:v>
                </c:pt>
                <c:pt idx="121">
                  <c:v>43.65</c:v>
                </c:pt>
                <c:pt idx="122">
                  <c:v>44.75</c:v>
                </c:pt>
                <c:pt idx="123">
                  <c:v>46.3</c:v>
                </c:pt>
                <c:pt idx="124">
                  <c:v>46.1</c:v>
                </c:pt>
                <c:pt idx="125">
                  <c:v>46.3</c:v>
                </c:pt>
                <c:pt idx="126">
                  <c:v>46.75</c:v>
                </c:pt>
                <c:pt idx="127">
                  <c:v>48</c:v>
                </c:pt>
                <c:pt idx="128">
                  <c:v>49.849999999999994</c:v>
                </c:pt>
                <c:pt idx="129">
                  <c:v>50.75</c:v>
                </c:pt>
                <c:pt idx="130">
                  <c:v>51</c:v>
                </c:pt>
                <c:pt idx="131">
                  <c:v>52.3</c:v>
                </c:pt>
                <c:pt idx="132">
                  <c:v>52.349999999999994</c:v>
                </c:pt>
                <c:pt idx="133">
                  <c:v>52.7</c:v>
                </c:pt>
                <c:pt idx="134">
                  <c:v>53.55</c:v>
                </c:pt>
                <c:pt idx="135">
                  <c:v>53.55</c:v>
                </c:pt>
                <c:pt idx="136">
                  <c:v>54.4</c:v>
                </c:pt>
                <c:pt idx="137">
                  <c:v>55.5</c:v>
                </c:pt>
                <c:pt idx="138">
                  <c:v>56.75</c:v>
                </c:pt>
                <c:pt idx="139">
                  <c:v>56.949999999999996</c:v>
                </c:pt>
                <c:pt idx="140">
                  <c:v>56.65</c:v>
                </c:pt>
                <c:pt idx="141">
                  <c:v>56.949999999999996</c:v>
                </c:pt>
                <c:pt idx="142">
                  <c:v>57.449999999999996</c:v>
                </c:pt>
                <c:pt idx="143">
                  <c:v>57.6</c:v>
                </c:pt>
                <c:pt idx="144">
                  <c:v>56.949999999999996</c:v>
                </c:pt>
                <c:pt idx="145">
                  <c:v>57.2</c:v>
                </c:pt>
                <c:pt idx="146">
                  <c:v>56.8</c:v>
                </c:pt>
                <c:pt idx="147">
                  <c:v>56.2</c:v>
                </c:pt>
                <c:pt idx="148">
                  <c:v>56.46</c:v>
                </c:pt>
                <c:pt idx="149">
                  <c:v>57</c:v>
                </c:pt>
                <c:pt idx="150">
                  <c:v>58</c:v>
                </c:pt>
                <c:pt idx="151">
                  <c:v>58.349999999999994</c:v>
                </c:pt>
                <c:pt idx="152">
                  <c:v>58.6</c:v>
                </c:pt>
                <c:pt idx="153">
                  <c:v>59</c:v>
                </c:pt>
                <c:pt idx="154">
                  <c:v>59.7</c:v>
                </c:pt>
                <c:pt idx="155">
                  <c:v>59.5</c:v>
                </c:pt>
                <c:pt idx="156">
                  <c:v>59.7</c:v>
                </c:pt>
                <c:pt idx="157">
                  <c:v>60</c:v>
                </c:pt>
                <c:pt idx="158">
                  <c:v>60.949999999999996</c:v>
                </c:pt>
                <c:pt idx="159">
                  <c:v>61.15</c:v>
                </c:pt>
                <c:pt idx="160">
                  <c:v>62</c:v>
                </c:pt>
                <c:pt idx="161">
                  <c:v>62.449999999999996</c:v>
                </c:pt>
                <c:pt idx="162">
                  <c:v>62.6</c:v>
                </c:pt>
                <c:pt idx="163">
                  <c:v>63.2</c:v>
                </c:pt>
                <c:pt idx="164">
                  <c:v>63.6</c:v>
                </c:pt>
                <c:pt idx="165">
                  <c:v>64.45</c:v>
                </c:pt>
                <c:pt idx="166">
                  <c:v>65</c:v>
                </c:pt>
                <c:pt idx="167">
                  <c:v>66</c:v>
                </c:pt>
                <c:pt idx="168">
                  <c:v>67</c:v>
                </c:pt>
                <c:pt idx="169">
                  <c:v>67.75</c:v>
                </c:pt>
                <c:pt idx="170">
                  <c:v>68.2</c:v>
                </c:pt>
                <c:pt idx="171">
                  <c:v>69.2</c:v>
                </c:pt>
                <c:pt idx="172">
                  <c:v>69.7</c:v>
                </c:pt>
                <c:pt idx="173">
                  <c:v>70.25</c:v>
                </c:pt>
                <c:pt idx="174">
                  <c:v>70.2</c:v>
                </c:pt>
                <c:pt idx="175">
                  <c:v>71</c:v>
                </c:pt>
                <c:pt idx="176">
                  <c:v>71.900000000000006</c:v>
                </c:pt>
                <c:pt idx="177">
                  <c:v>72.2</c:v>
                </c:pt>
                <c:pt idx="178">
                  <c:v>73.149999999999991</c:v>
                </c:pt>
                <c:pt idx="179">
                  <c:v>74</c:v>
                </c:pt>
                <c:pt idx="180">
                  <c:v>75</c:v>
                </c:pt>
                <c:pt idx="181">
                  <c:v>76</c:v>
                </c:pt>
                <c:pt idx="182">
                  <c:v>77</c:v>
                </c:pt>
                <c:pt idx="183">
                  <c:v>78</c:v>
                </c:pt>
                <c:pt idx="184">
                  <c:v>78.7</c:v>
                </c:pt>
                <c:pt idx="185">
                  <c:v>78.8</c:v>
                </c:pt>
                <c:pt idx="186">
                  <c:v>79.2</c:v>
                </c:pt>
                <c:pt idx="187">
                  <c:v>78.95</c:v>
                </c:pt>
                <c:pt idx="188">
                  <c:v>79</c:v>
                </c:pt>
                <c:pt idx="189">
                  <c:v>79.5</c:v>
                </c:pt>
                <c:pt idx="190">
                  <c:v>80</c:v>
                </c:pt>
                <c:pt idx="191">
                  <c:v>81</c:v>
                </c:pt>
                <c:pt idx="192">
                  <c:v>82</c:v>
                </c:pt>
                <c:pt idx="193">
                  <c:v>82.6</c:v>
                </c:pt>
                <c:pt idx="194">
                  <c:v>83</c:v>
                </c:pt>
                <c:pt idx="195">
                  <c:v>84</c:v>
                </c:pt>
                <c:pt idx="196">
                  <c:v>85</c:v>
                </c:pt>
                <c:pt idx="197">
                  <c:v>86</c:v>
                </c:pt>
                <c:pt idx="198">
                  <c:v>87</c:v>
                </c:pt>
                <c:pt idx="199">
                  <c:v>87.7</c:v>
                </c:pt>
                <c:pt idx="200">
                  <c:v>89</c:v>
                </c:pt>
                <c:pt idx="201">
                  <c:v>89.9</c:v>
                </c:pt>
                <c:pt idx="202">
                  <c:v>90</c:v>
                </c:pt>
              </c:numCache>
            </c:numRef>
          </c:xVal>
          <c:yVal>
            <c:numRef>
              <c:f>'Macintosh HD:Users:ChikiJo:Desktop:[MAP wasim.xls]Maps'!$G$2:$G$230</c:f>
              <c:numCache>
                <c:formatCode>General</c:formatCode>
                <c:ptCount val="229"/>
                <c:pt idx="0">
                  <c:v>54.75</c:v>
                </c:pt>
                <c:pt idx="1">
                  <c:v>55.3</c:v>
                </c:pt>
                <c:pt idx="2">
                  <c:v>56</c:v>
                </c:pt>
                <c:pt idx="3">
                  <c:v>56.5</c:v>
                </c:pt>
                <c:pt idx="4">
                  <c:v>56.3</c:v>
                </c:pt>
                <c:pt idx="5">
                  <c:v>56.7</c:v>
                </c:pt>
                <c:pt idx="6">
                  <c:v>57</c:v>
                </c:pt>
                <c:pt idx="7">
                  <c:v>57.75</c:v>
                </c:pt>
                <c:pt idx="8">
                  <c:v>56.9</c:v>
                </c:pt>
                <c:pt idx="9">
                  <c:v>56.2</c:v>
                </c:pt>
                <c:pt idx="10">
                  <c:v>56</c:v>
                </c:pt>
                <c:pt idx="11">
                  <c:v>56</c:v>
                </c:pt>
                <c:pt idx="12">
                  <c:v>56.2</c:v>
                </c:pt>
                <c:pt idx="13">
                  <c:v>56</c:v>
                </c:pt>
                <c:pt idx="14">
                  <c:v>55.05</c:v>
                </c:pt>
                <c:pt idx="15">
                  <c:v>54.7</c:v>
                </c:pt>
                <c:pt idx="16">
                  <c:v>55</c:v>
                </c:pt>
                <c:pt idx="17">
                  <c:v>56</c:v>
                </c:pt>
                <c:pt idx="18">
                  <c:v>57</c:v>
                </c:pt>
                <c:pt idx="19">
                  <c:v>58</c:v>
                </c:pt>
                <c:pt idx="20">
                  <c:v>58.4</c:v>
                </c:pt>
                <c:pt idx="21">
                  <c:v>59.1</c:v>
                </c:pt>
                <c:pt idx="22">
                  <c:v>59.6</c:v>
                </c:pt>
                <c:pt idx="23">
                  <c:v>59.849999999999994</c:v>
                </c:pt>
                <c:pt idx="24">
                  <c:v>60</c:v>
                </c:pt>
                <c:pt idx="25">
                  <c:v>59.5</c:v>
                </c:pt>
                <c:pt idx="26">
                  <c:v>59.3</c:v>
                </c:pt>
                <c:pt idx="27">
                  <c:v>59</c:v>
                </c:pt>
                <c:pt idx="28">
                  <c:v>59.2</c:v>
                </c:pt>
                <c:pt idx="29">
                  <c:v>59.25</c:v>
                </c:pt>
                <c:pt idx="30">
                  <c:v>60</c:v>
                </c:pt>
                <c:pt idx="31">
                  <c:v>60.349999999999994</c:v>
                </c:pt>
                <c:pt idx="32">
                  <c:v>60.5</c:v>
                </c:pt>
                <c:pt idx="33">
                  <c:v>59.9</c:v>
                </c:pt>
                <c:pt idx="34">
                  <c:v>59.6</c:v>
                </c:pt>
                <c:pt idx="35">
                  <c:v>59.05</c:v>
                </c:pt>
                <c:pt idx="36">
                  <c:v>58.9</c:v>
                </c:pt>
                <c:pt idx="37">
                  <c:v>57.949999999999996</c:v>
                </c:pt>
                <c:pt idx="38">
                  <c:v>57.4</c:v>
                </c:pt>
                <c:pt idx="39">
                  <c:v>56.849999999999994</c:v>
                </c:pt>
                <c:pt idx="40">
                  <c:v>56.65</c:v>
                </c:pt>
                <c:pt idx="41">
                  <c:v>56</c:v>
                </c:pt>
                <c:pt idx="42">
                  <c:v>56.15</c:v>
                </c:pt>
                <c:pt idx="43">
                  <c:v>56</c:v>
                </c:pt>
                <c:pt idx="44">
                  <c:v>55.25</c:v>
                </c:pt>
                <c:pt idx="45">
                  <c:v>55.5</c:v>
                </c:pt>
                <c:pt idx="46">
                  <c:v>55.949999999999996</c:v>
                </c:pt>
                <c:pt idx="47">
                  <c:v>55.6</c:v>
                </c:pt>
                <c:pt idx="48">
                  <c:v>55</c:v>
                </c:pt>
                <c:pt idx="49">
                  <c:v>54.3</c:v>
                </c:pt>
                <c:pt idx="50">
                  <c:v>54.4</c:v>
                </c:pt>
                <c:pt idx="51">
                  <c:v>54.3</c:v>
                </c:pt>
                <c:pt idx="52">
                  <c:v>54.5</c:v>
                </c:pt>
                <c:pt idx="53">
                  <c:v>54.5</c:v>
                </c:pt>
                <c:pt idx="54">
                  <c:v>54</c:v>
                </c:pt>
                <c:pt idx="55">
                  <c:v>53.75</c:v>
                </c:pt>
                <c:pt idx="56">
                  <c:v>53.4</c:v>
                </c:pt>
                <c:pt idx="57">
                  <c:v>53.25</c:v>
                </c:pt>
                <c:pt idx="58">
                  <c:v>53.449999999999996</c:v>
                </c:pt>
                <c:pt idx="59">
                  <c:v>53.849999999999994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56.349999999999994</c:v>
                </c:pt>
                <c:pt idx="64">
                  <c:v>57</c:v>
                </c:pt>
                <c:pt idx="65">
                  <c:v>57.4</c:v>
                </c:pt>
                <c:pt idx="66">
                  <c:v>57</c:v>
                </c:pt>
                <c:pt idx="67">
                  <c:v>56.8</c:v>
                </c:pt>
                <c:pt idx="68">
                  <c:v>56.6</c:v>
                </c:pt>
                <c:pt idx="69">
                  <c:v>56.2</c:v>
                </c:pt>
                <c:pt idx="70">
                  <c:v>56.6</c:v>
                </c:pt>
                <c:pt idx="71">
                  <c:v>57.1</c:v>
                </c:pt>
                <c:pt idx="72">
                  <c:v>56.849999999999994</c:v>
                </c:pt>
                <c:pt idx="73">
                  <c:v>56.449999999999996</c:v>
                </c:pt>
                <c:pt idx="74">
                  <c:v>55.949999999999996</c:v>
                </c:pt>
                <c:pt idx="75">
                  <c:v>56.349999999999994</c:v>
                </c:pt>
                <c:pt idx="76">
                  <c:v>57</c:v>
                </c:pt>
                <c:pt idx="77">
                  <c:v>57.15</c:v>
                </c:pt>
                <c:pt idx="78">
                  <c:v>56.4</c:v>
                </c:pt>
                <c:pt idx="79">
                  <c:v>56.449999999999996</c:v>
                </c:pt>
                <c:pt idx="80">
                  <c:v>57.1</c:v>
                </c:pt>
                <c:pt idx="81">
                  <c:v>57.349999999999994</c:v>
                </c:pt>
                <c:pt idx="82">
                  <c:v>58</c:v>
                </c:pt>
                <c:pt idx="83">
                  <c:v>58.7</c:v>
                </c:pt>
                <c:pt idx="84">
                  <c:v>59</c:v>
                </c:pt>
                <c:pt idx="85">
                  <c:v>60</c:v>
                </c:pt>
                <c:pt idx="86">
                  <c:v>60.3</c:v>
                </c:pt>
                <c:pt idx="87">
                  <c:v>60</c:v>
                </c:pt>
                <c:pt idx="88">
                  <c:v>59</c:v>
                </c:pt>
                <c:pt idx="89">
                  <c:v>58.5</c:v>
                </c:pt>
                <c:pt idx="90">
                  <c:v>58.8</c:v>
                </c:pt>
                <c:pt idx="91">
                  <c:v>59.2</c:v>
                </c:pt>
                <c:pt idx="92">
                  <c:v>59.6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63.25</c:v>
                </c:pt>
                <c:pt idx="97">
                  <c:v>63.55</c:v>
                </c:pt>
                <c:pt idx="98">
                  <c:v>64.149999999999991</c:v>
                </c:pt>
                <c:pt idx="99">
                  <c:v>64.599999999999994</c:v>
                </c:pt>
                <c:pt idx="100">
                  <c:v>63.9</c:v>
                </c:pt>
                <c:pt idx="101">
                  <c:v>64.599999999999994</c:v>
                </c:pt>
                <c:pt idx="102">
                  <c:v>64.55</c:v>
                </c:pt>
                <c:pt idx="103">
                  <c:v>64.3</c:v>
                </c:pt>
                <c:pt idx="104">
                  <c:v>64</c:v>
                </c:pt>
                <c:pt idx="105">
                  <c:v>64</c:v>
                </c:pt>
                <c:pt idx="106">
                  <c:v>65</c:v>
                </c:pt>
                <c:pt idx="107">
                  <c:v>65.099999999999994</c:v>
                </c:pt>
                <c:pt idx="108">
                  <c:v>64.400000000000006</c:v>
                </c:pt>
                <c:pt idx="109">
                  <c:v>64.099999999999994</c:v>
                </c:pt>
                <c:pt idx="110">
                  <c:v>63.9</c:v>
                </c:pt>
                <c:pt idx="111">
                  <c:v>64</c:v>
                </c:pt>
                <c:pt idx="112">
                  <c:v>64.400000000000006</c:v>
                </c:pt>
                <c:pt idx="113">
                  <c:v>64.7</c:v>
                </c:pt>
                <c:pt idx="114">
                  <c:v>65.149999999999991</c:v>
                </c:pt>
                <c:pt idx="115">
                  <c:v>64.849999999999994</c:v>
                </c:pt>
                <c:pt idx="116">
                  <c:v>64.05</c:v>
                </c:pt>
                <c:pt idx="117">
                  <c:v>64.25</c:v>
                </c:pt>
                <c:pt idx="118">
                  <c:v>65.099999999999994</c:v>
                </c:pt>
                <c:pt idx="119">
                  <c:v>64.75</c:v>
                </c:pt>
                <c:pt idx="120">
                  <c:v>65.099999999999994</c:v>
                </c:pt>
                <c:pt idx="121">
                  <c:v>66.7</c:v>
                </c:pt>
                <c:pt idx="122">
                  <c:v>66.8</c:v>
                </c:pt>
                <c:pt idx="123">
                  <c:v>68.5</c:v>
                </c:pt>
                <c:pt idx="124">
                  <c:v>69</c:v>
                </c:pt>
                <c:pt idx="125">
                  <c:v>69.2</c:v>
                </c:pt>
                <c:pt idx="126">
                  <c:v>68.8</c:v>
                </c:pt>
                <c:pt idx="127">
                  <c:v>69</c:v>
                </c:pt>
                <c:pt idx="128">
                  <c:v>70.099999999999994</c:v>
                </c:pt>
                <c:pt idx="129">
                  <c:v>69.3</c:v>
                </c:pt>
                <c:pt idx="130">
                  <c:v>69.8</c:v>
                </c:pt>
                <c:pt idx="131">
                  <c:v>69.900000000000006</c:v>
                </c:pt>
                <c:pt idx="132">
                  <c:v>69.45</c:v>
                </c:pt>
                <c:pt idx="133">
                  <c:v>68.95</c:v>
                </c:pt>
                <c:pt idx="134">
                  <c:v>69.5</c:v>
                </c:pt>
                <c:pt idx="135">
                  <c:v>70.099999999999994</c:v>
                </c:pt>
                <c:pt idx="136">
                  <c:v>70.45</c:v>
                </c:pt>
                <c:pt idx="137">
                  <c:v>70.05</c:v>
                </c:pt>
                <c:pt idx="138">
                  <c:v>70</c:v>
                </c:pt>
                <c:pt idx="139">
                  <c:v>70.400000000000006</c:v>
                </c:pt>
                <c:pt idx="140">
                  <c:v>70.849999999999994</c:v>
                </c:pt>
                <c:pt idx="141">
                  <c:v>71.599999999999994</c:v>
                </c:pt>
                <c:pt idx="142">
                  <c:v>71.75</c:v>
                </c:pt>
                <c:pt idx="143">
                  <c:v>72</c:v>
                </c:pt>
                <c:pt idx="144">
                  <c:v>72.400000000000006</c:v>
                </c:pt>
                <c:pt idx="145">
                  <c:v>73.55</c:v>
                </c:pt>
                <c:pt idx="146">
                  <c:v>73.8</c:v>
                </c:pt>
                <c:pt idx="147">
                  <c:v>74.400000000000006</c:v>
                </c:pt>
                <c:pt idx="148">
                  <c:v>74.45</c:v>
                </c:pt>
                <c:pt idx="149">
                  <c:v>74.2</c:v>
                </c:pt>
                <c:pt idx="150">
                  <c:v>74.3</c:v>
                </c:pt>
                <c:pt idx="151">
                  <c:v>75.349999999999994</c:v>
                </c:pt>
                <c:pt idx="152">
                  <c:v>75.149999999999991</c:v>
                </c:pt>
                <c:pt idx="153">
                  <c:v>77</c:v>
                </c:pt>
                <c:pt idx="154">
                  <c:v>77.900000000000006</c:v>
                </c:pt>
                <c:pt idx="155">
                  <c:v>78.5</c:v>
                </c:pt>
                <c:pt idx="156">
                  <c:v>79</c:v>
                </c:pt>
                <c:pt idx="157">
                  <c:v>79.649999999999991</c:v>
                </c:pt>
                <c:pt idx="158">
                  <c:v>79.8</c:v>
                </c:pt>
                <c:pt idx="159">
                  <c:v>80.25</c:v>
                </c:pt>
                <c:pt idx="160">
                  <c:v>80.849999999999994</c:v>
                </c:pt>
                <c:pt idx="161">
                  <c:v>80.75</c:v>
                </c:pt>
                <c:pt idx="162">
                  <c:v>81.599999999999994</c:v>
                </c:pt>
                <c:pt idx="163">
                  <c:v>82</c:v>
                </c:pt>
                <c:pt idx="164">
                  <c:v>82.8</c:v>
                </c:pt>
                <c:pt idx="165">
                  <c:v>82.5</c:v>
                </c:pt>
                <c:pt idx="166">
                  <c:v>83.75</c:v>
                </c:pt>
                <c:pt idx="167">
                  <c:v>83.66</c:v>
                </c:pt>
                <c:pt idx="168">
                  <c:v>83.45</c:v>
                </c:pt>
                <c:pt idx="169">
                  <c:v>83.1</c:v>
                </c:pt>
                <c:pt idx="170">
                  <c:v>83.45</c:v>
                </c:pt>
                <c:pt idx="171">
                  <c:v>83.5</c:v>
                </c:pt>
                <c:pt idx="172">
                  <c:v>84</c:v>
                </c:pt>
                <c:pt idx="173">
                  <c:v>84.8</c:v>
                </c:pt>
                <c:pt idx="174">
                  <c:v>85.25</c:v>
                </c:pt>
                <c:pt idx="175">
                  <c:v>85.1</c:v>
                </c:pt>
                <c:pt idx="176">
                  <c:v>84.35</c:v>
                </c:pt>
                <c:pt idx="177">
                  <c:v>84.3</c:v>
                </c:pt>
                <c:pt idx="178">
                  <c:v>85.1</c:v>
                </c:pt>
                <c:pt idx="179">
                  <c:v>84.55</c:v>
                </c:pt>
                <c:pt idx="180">
                  <c:v>84.45</c:v>
                </c:pt>
                <c:pt idx="181">
                  <c:v>84.7</c:v>
                </c:pt>
                <c:pt idx="182">
                  <c:v>84</c:v>
                </c:pt>
                <c:pt idx="183">
                  <c:v>83.25</c:v>
                </c:pt>
                <c:pt idx="184">
                  <c:v>83.1</c:v>
                </c:pt>
                <c:pt idx="185">
                  <c:v>82.55</c:v>
                </c:pt>
                <c:pt idx="186">
                  <c:v>82.649999999999991</c:v>
                </c:pt>
                <c:pt idx="187">
                  <c:v>83.1</c:v>
                </c:pt>
                <c:pt idx="188">
                  <c:v>83.5</c:v>
                </c:pt>
                <c:pt idx="189">
                  <c:v>84.05</c:v>
                </c:pt>
                <c:pt idx="190">
                  <c:v>83.7</c:v>
                </c:pt>
                <c:pt idx="191">
                  <c:v>83.2</c:v>
                </c:pt>
                <c:pt idx="192">
                  <c:v>82.85</c:v>
                </c:pt>
                <c:pt idx="193">
                  <c:v>82</c:v>
                </c:pt>
                <c:pt idx="194">
                  <c:v>81.2</c:v>
                </c:pt>
                <c:pt idx="195">
                  <c:v>81.8</c:v>
                </c:pt>
                <c:pt idx="196">
                  <c:v>82</c:v>
                </c:pt>
                <c:pt idx="197">
                  <c:v>82.8</c:v>
                </c:pt>
                <c:pt idx="198">
                  <c:v>83</c:v>
                </c:pt>
                <c:pt idx="199">
                  <c:v>83.45</c:v>
                </c:pt>
                <c:pt idx="200">
                  <c:v>83.1</c:v>
                </c:pt>
                <c:pt idx="201">
                  <c:v>82.9</c:v>
                </c:pt>
                <c:pt idx="202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F5-4B9B-832E-5BD47576EC26}"/>
            </c:ext>
          </c:extLst>
        </c:ser>
        <c:ser>
          <c:idx val="1"/>
          <c:order val="3"/>
          <c:tx>
            <c:v>Musculus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Sheet1!$C$102:$C$224</c:f>
              <c:numCache>
                <c:formatCode>General</c:formatCode>
                <c:ptCount val="123"/>
                <c:pt idx="0">
                  <c:v>82.7</c:v>
                </c:pt>
                <c:pt idx="1">
                  <c:v>73.75</c:v>
                </c:pt>
                <c:pt idx="2">
                  <c:v>83.6</c:v>
                </c:pt>
                <c:pt idx="3">
                  <c:v>78.2</c:v>
                </c:pt>
                <c:pt idx="4">
                  <c:v>73.75</c:v>
                </c:pt>
                <c:pt idx="5">
                  <c:v>19.150000000000031</c:v>
                </c:pt>
                <c:pt idx="6">
                  <c:v>19.150000000000031</c:v>
                </c:pt>
                <c:pt idx="7">
                  <c:v>-54.1</c:v>
                </c:pt>
                <c:pt idx="8">
                  <c:v>-54.1</c:v>
                </c:pt>
                <c:pt idx="9">
                  <c:v>24.2</c:v>
                </c:pt>
                <c:pt idx="10">
                  <c:v>73.75</c:v>
                </c:pt>
                <c:pt idx="11">
                  <c:v>79.2</c:v>
                </c:pt>
                <c:pt idx="12">
                  <c:v>73.75</c:v>
                </c:pt>
                <c:pt idx="13">
                  <c:v>73.75</c:v>
                </c:pt>
                <c:pt idx="14">
                  <c:v>59.449999999999996</c:v>
                </c:pt>
                <c:pt idx="15">
                  <c:v>59.449999999999996</c:v>
                </c:pt>
                <c:pt idx="16">
                  <c:v>19.2</c:v>
                </c:pt>
                <c:pt idx="17">
                  <c:v>60.65</c:v>
                </c:pt>
                <c:pt idx="18">
                  <c:v>69.599999999999994</c:v>
                </c:pt>
                <c:pt idx="19">
                  <c:v>69.599999999999994</c:v>
                </c:pt>
                <c:pt idx="20">
                  <c:v>13.950000000000006</c:v>
                </c:pt>
                <c:pt idx="21">
                  <c:v>-54.1</c:v>
                </c:pt>
                <c:pt idx="22">
                  <c:v>23.75</c:v>
                </c:pt>
                <c:pt idx="23">
                  <c:v>23.75</c:v>
                </c:pt>
                <c:pt idx="24">
                  <c:v>15.6</c:v>
                </c:pt>
                <c:pt idx="25">
                  <c:v>-54.1</c:v>
                </c:pt>
                <c:pt idx="26">
                  <c:v>15.6</c:v>
                </c:pt>
                <c:pt idx="27">
                  <c:v>15.6</c:v>
                </c:pt>
                <c:pt idx="28">
                  <c:v>84.5</c:v>
                </c:pt>
                <c:pt idx="29">
                  <c:v>84.5</c:v>
                </c:pt>
                <c:pt idx="30">
                  <c:v>22.95</c:v>
                </c:pt>
                <c:pt idx="31">
                  <c:v>22.95</c:v>
                </c:pt>
                <c:pt idx="32">
                  <c:v>22.95</c:v>
                </c:pt>
                <c:pt idx="33">
                  <c:v>24.05</c:v>
                </c:pt>
                <c:pt idx="34">
                  <c:v>17.3</c:v>
                </c:pt>
                <c:pt idx="35">
                  <c:v>27.4</c:v>
                </c:pt>
                <c:pt idx="36">
                  <c:v>27.3</c:v>
                </c:pt>
                <c:pt idx="37">
                  <c:v>27.4</c:v>
                </c:pt>
                <c:pt idx="38">
                  <c:v>84.1</c:v>
                </c:pt>
                <c:pt idx="39">
                  <c:v>73.75</c:v>
                </c:pt>
                <c:pt idx="40">
                  <c:v>78.2</c:v>
                </c:pt>
                <c:pt idx="41">
                  <c:v>78.2</c:v>
                </c:pt>
                <c:pt idx="42">
                  <c:v>84.5</c:v>
                </c:pt>
                <c:pt idx="43">
                  <c:v>84.5</c:v>
                </c:pt>
                <c:pt idx="44">
                  <c:v>84.5</c:v>
                </c:pt>
                <c:pt idx="45">
                  <c:v>83.9</c:v>
                </c:pt>
                <c:pt idx="46">
                  <c:v>83.9</c:v>
                </c:pt>
                <c:pt idx="47">
                  <c:v>83.9</c:v>
                </c:pt>
                <c:pt idx="48">
                  <c:v>52.849999999999994</c:v>
                </c:pt>
                <c:pt idx="49">
                  <c:v>52.849999999999994</c:v>
                </c:pt>
                <c:pt idx="50">
                  <c:v>27.4</c:v>
                </c:pt>
                <c:pt idx="51">
                  <c:v>27.4</c:v>
                </c:pt>
                <c:pt idx="52">
                  <c:v>13.950000000000006</c:v>
                </c:pt>
                <c:pt idx="53">
                  <c:v>27.4</c:v>
                </c:pt>
                <c:pt idx="54">
                  <c:v>19.150000000000031</c:v>
                </c:pt>
                <c:pt idx="55">
                  <c:v>20.75</c:v>
                </c:pt>
                <c:pt idx="56">
                  <c:v>27.4</c:v>
                </c:pt>
                <c:pt idx="57">
                  <c:v>84.1</c:v>
                </c:pt>
                <c:pt idx="58">
                  <c:v>69.599999999999994</c:v>
                </c:pt>
                <c:pt idx="59">
                  <c:v>69.599999999999994</c:v>
                </c:pt>
                <c:pt idx="60">
                  <c:v>13.950000000000006</c:v>
                </c:pt>
                <c:pt idx="62">
                  <c:v>60.05</c:v>
                </c:pt>
                <c:pt idx="63">
                  <c:v>60.05</c:v>
                </c:pt>
                <c:pt idx="64">
                  <c:v>18.55</c:v>
                </c:pt>
                <c:pt idx="65">
                  <c:v>22.95</c:v>
                </c:pt>
                <c:pt idx="66">
                  <c:v>21.75</c:v>
                </c:pt>
                <c:pt idx="67">
                  <c:v>51.7</c:v>
                </c:pt>
                <c:pt idx="68">
                  <c:v>-54.2</c:v>
                </c:pt>
                <c:pt idx="69">
                  <c:v>84.649999999999991</c:v>
                </c:pt>
                <c:pt idx="70">
                  <c:v>84.649999999999991</c:v>
                </c:pt>
                <c:pt idx="71">
                  <c:v>14.25</c:v>
                </c:pt>
                <c:pt idx="72">
                  <c:v>14.25</c:v>
                </c:pt>
                <c:pt idx="73">
                  <c:v>19.3</c:v>
                </c:pt>
                <c:pt idx="74">
                  <c:v>19.3</c:v>
                </c:pt>
                <c:pt idx="75">
                  <c:v>29.9</c:v>
                </c:pt>
                <c:pt idx="76">
                  <c:v>19.3</c:v>
                </c:pt>
                <c:pt idx="77">
                  <c:v>19.3</c:v>
                </c:pt>
                <c:pt idx="78">
                  <c:v>14.25</c:v>
                </c:pt>
                <c:pt idx="79">
                  <c:v>29.95</c:v>
                </c:pt>
                <c:pt idx="80">
                  <c:v>69.849999999999994</c:v>
                </c:pt>
                <c:pt idx="81">
                  <c:v>51.449999999999996</c:v>
                </c:pt>
                <c:pt idx="82">
                  <c:v>23.75</c:v>
                </c:pt>
                <c:pt idx="83">
                  <c:v>23.75</c:v>
                </c:pt>
                <c:pt idx="84">
                  <c:v>23.75</c:v>
                </c:pt>
                <c:pt idx="85">
                  <c:v>23.75</c:v>
                </c:pt>
                <c:pt idx="86">
                  <c:v>69.599999999999994</c:v>
                </c:pt>
                <c:pt idx="87">
                  <c:v>70.25</c:v>
                </c:pt>
                <c:pt idx="88">
                  <c:v>70.25</c:v>
                </c:pt>
                <c:pt idx="89">
                  <c:v>69.849999999999994</c:v>
                </c:pt>
                <c:pt idx="90">
                  <c:v>69.849999999999994</c:v>
                </c:pt>
                <c:pt idx="91">
                  <c:v>70.25</c:v>
                </c:pt>
                <c:pt idx="92">
                  <c:v>15.6</c:v>
                </c:pt>
                <c:pt idx="93">
                  <c:v>21.75</c:v>
                </c:pt>
                <c:pt idx="94">
                  <c:v>69.849999999999994</c:v>
                </c:pt>
                <c:pt idx="95">
                  <c:v>51.449999999999996</c:v>
                </c:pt>
                <c:pt idx="96">
                  <c:v>51.449999999999996</c:v>
                </c:pt>
                <c:pt idx="97">
                  <c:v>26.6</c:v>
                </c:pt>
                <c:pt idx="98">
                  <c:v>83.6</c:v>
                </c:pt>
                <c:pt idx="99">
                  <c:v>83.6</c:v>
                </c:pt>
                <c:pt idx="100">
                  <c:v>52.849999999999994</c:v>
                </c:pt>
                <c:pt idx="101">
                  <c:v>52.849999999999994</c:v>
                </c:pt>
                <c:pt idx="102">
                  <c:v>52.849999999999994</c:v>
                </c:pt>
                <c:pt idx="103">
                  <c:v>55.8</c:v>
                </c:pt>
                <c:pt idx="104">
                  <c:v>83.6</c:v>
                </c:pt>
                <c:pt idx="105">
                  <c:v>69.599999999999994</c:v>
                </c:pt>
                <c:pt idx="106">
                  <c:v>83.55</c:v>
                </c:pt>
                <c:pt idx="107">
                  <c:v>83.9</c:v>
                </c:pt>
                <c:pt idx="108">
                  <c:v>83.9</c:v>
                </c:pt>
                <c:pt idx="109">
                  <c:v>83.9</c:v>
                </c:pt>
                <c:pt idx="110">
                  <c:v>83.9</c:v>
                </c:pt>
                <c:pt idx="111">
                  <c:v>-54.1</c:v>
                </c:pt>
                <c:pt idx="112">
                  <c:v>78.2</c:v>
                </c:pt>
                <c:pt idx="113">
                  <c:v>78.2</c:v>
                </c:pt>
                <c:pt idx="114">
                  <c:v>23.75</c:v>
                </c:pt>
                <c:pt idx="115">
                  <c:v>23.75</c:v>
                </c:pt>
                <c:pt idx="116">
                  <c:v>69.849999999999994</c:v>
                </c:pt>
                <c:pt idx="117">
                  <c:v>23.75</c:v>
                </c:pt>
                <c:pt idx="118">
                  <c:v>46.4</c:v>
                </c:pt>
                <c:pt idx="119">
                  <c:v>46.4</c:v>
                </c:pt>
                <c:pt idx="120">
                  <c:v>46.4</c:v>
                </c:pt>
                <c:pt idx="121">
                  <c:v>60.4</c:v>
                </c:pt>
                <c:pt idx="122">
                  <c:v>52.849999999999994</c:v>
                </c:pt>
              </c:numCache>
            </c:numRef>
          </c:xVal>
          <c:yVal>
            <c:numRef>
              <c:f>Sheet1!$D$102:$D$224</c:f>
              <c:numCache>
                <c:formatCode>General</c:formatCode>
                <c:ptCount val="123"/>
                <c:pt idx="0">
                  <c:v>71.179999999999978</c:v>
                </c:pt>
                <c:pt idx="1">
                  <c:v>59.1</c:v>
                </c:pt>
                <c:pt idx="2">
                  <c:v>66.7</c:v>
                </c:pt>
                <c:pt idx="3">
                  <c:v>62.1</c:v>
                </c:pt>
                <c:pt idx="4">
                  <c:v>59.1</c:v>
                </c:pt>
                <c:pt idx="5">
                  <c:v>54.75</c:v>
                </c:pt>
                <c:pt idx="6">
                  <c:v>54.75</c:v>
                </c:pt>
                <c:pt idx="7">
                  <c:v>68.5</c:v>
                </c:pt>
                <c:pt idx="8">
                  <c:v>68.5</c:v>
                </c:pt>
                <c:pt idx="9">
                  <c:v>45.949999999999996</c:v>
                </c:pt>
                <c:pt idx="10">
                  <c:v>59.1</c:v>
                </c:pt>
                <c:pt idx="11">
                  <c:v>66.400000000000006</c:v>
                </c:pt>
                <c:pt idx="12">
                  <c:v>59.1</c:v>
                </c:pt>
                <c:pt idx="13">
                  <c:v>59.1</c:v>
                </c:pt>
                <c:pt idx="14">
                  <c:v>54.8</c:v>
                </c:pt>
                <c:pt idx="15">
                  <c:v>54.8</c:v>
                </c:pt>
                <c:pt idx="16">
                  <c:v>56.849999999999994</c:v>
                </c:pt>
                <c:pt idx="17">
                  <c:v>56.349999999999994</c:v>
                </c:pt>
                <c:pt idx="18">
                  <c:v>59</c:v>
                </c:pt>
                <c:pt idx="19">
                  <c:v>59</c:v>
                </c:pt>
                <c:pt idx="20">
                  <c:v>55.949999999999996</c:v>
                </c:pt>
                <c:pt idx="21">
                  <c:v>68.5</c:v>
                </c:pt>
                <c:pt idx="22">
                  <c:v>60.75</c:v>
                </c:pt>
                <c:pt idx="23">
                  <c:v>60.75</c:v>
                </c:pt>
                <c:pt idx="24">
                  <c:v>53.4</c:v>
                </c:pt>
                <c:pt idx="25">
                  <c:v>68.5</c:v>
                </c:pt>
                <c:pt idx="26">
                  <c:v>53.4</c:v>
                </c:pt>
                <c:pt idx="27">
                  <c:v>53.4</c:v>
                </c:pt>
                <c:pt idx="28">
                  <c:v>50</c:v>
                </c:pt>
                <c:pt idx="29">
                  <c:v>50</c:v>
                </c:pt>
                <c:pt idx="30">
                  <c:v>66.55</c:v>
                </c:pt>
                <c:pt idx="31">
                  <c:v>66.55</c:v>
                </c:pt>
                <c:pt idx="32">
                  <c:v>66.55</c:v>
                </c:pt>
                <c:pt idx="33">
                  <c:v>68.05</c:v>
                </c:pt>
                <c:pt idx="34">
                  <c:v>48.9</c:v>
                </c:pt>
                <c:pt idx="35">
                  <c:v>67.3</c:v>
                </c:pt>
                <c:pt idx="36">
                  <c:v>43</c:v>
                </c:pt>
                <c:pt idx="37">
                  <c:v>67.3</c:v>
                </c:pt>
                <c:pt idx="38">
                  <c:v>47.1</c:v>
                </c:pt>
                <c:pt idx="39">
                  <c:v>59.1</c:v>
                </c:pt>
                <c:pt idx="40">
                  <c:v>62.1</c:v>
                </c:pt>
                <c:pt idx="41">
                  <c:v>62.1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45.449999999999996</c:v>
                </c:pt>
                <c:pt idx="46">
                  <c:v>45.449999999999996</c:v>
                </c:pt>
                <c:pt idx="47">
                  <c:v>45.449999999999996</c:v>
                </c:pt>
                <c:pt idx="48">
                  <c:v>53.2</c:v>
                </c:pt>
                <c:pt idx="49">
                  <c:v>53.2</c:v>
                </c:pt>
                <c:pt idx="50">
                  <c:v>58.75</c:v>
                </c:pt>
                <c:pt idx="51">
                  <c:v>58.75</c:v>
                </c:pt>
                <c:pt idx="52">
                  <c:v>55.949999999999996</c:v>
                </c:pt>
                <c:pt idx="53">
                  <c:v>58.75</c:v>
                </c:pt>
                <c:pt idx="54">
                  <c:v>54.75</c:v>
                </c:pt>
                <c:pt idx="55">
                  <c:v>56.849999999999994</c:v>
                </c:pt>
                <c:pt idx="56">
                  <c:v>58.75</c:v>
                </c:pt>
                <c:pt idx="57">
                  <c:v>47.1</c:v>
                </c:pt>
                <c:pt idx="58">
                  <c:v>59</c:v>
                </c:pt>
                <c:pt idx="59">
                  <c:v>59</c:v>
                </c:pt>
                <c:pt idx="60">
                  <c:v>55.949999999999996</c:v>
                </c:pt>
                <c:pt idx="62">
                  <c:v>33.449999999999996</c:v>
                </c:pt>
                <c:pt idx="63">
                  <c:v>33.449999999999996</c:v>
                </c:pt>
                <c:pt idx="64">
                  <c:v>61.75</c:v>
                </c:pt>
                <c:pt idx="65">
                  <c:v>66.55</c:v>
                </c:pt>
                <c:pt idx="66">
                  <c:v>57.15</c:v>
                </c:pt>
                <c:pt idx="67">
                  <c:v>29.8</c:v>
                </c:pt>
                <c:pt idx="68">
                  <c:v>68.8</c:v>
                </c:pt>
                <c:pt idx="69">
                  <c:v>37.25</c:v>
                </c:pt>
                <c:pt idx="70">
                  <c:v>37.25</c:v>
                </c:pt>
                <c:pt idx="71">
                  <c:v>57.5</c:v>
                </c:pt>
                <c:pt idx="72">
                  <c:v>57.5</c:v>
                </c:pt>
                <c:pt idx="73">
                  <c:v>54.8</c:v>
                </c:pt>
                <c:pt idx="74">
                  <c:v>54.8</c:v>
                </c:pt>
                <c:pt idx="75">
                  <c:v>56.6</c:v>
                </c:pt>
                <c:pt idx="76">
                  <c:v>54.8</c:v>
                </c:pt>
                <c:pt idx="77">
                  <c:v>54.8</c:v>
                </c:pt>
                <c:pt idx="78">
                  <c:v>57.5</c:v>
                </c:pt>
                <c:pt idx="79">
                  <c:v>58.1</c:v>
                </c:pt>
                <c:pt idx="80">
                  <c:v>58.349999999999994</c:v>
                </c:pt>
                <c:pt idx="81">
                  <c:v>51.25</c:v>
                </c:pt>
                <c:pt idx="82">
                  <c:v>60.75</c:v>
                </c:pt>
                <c:pt idx="83">
                  <c:v>60.75</c:v>
                </c:pt>
                <c:pt idx="84">
                  <c:v>60.75</c:v>
                </c:pt>
                <c:pt idx="85">
                  <c:v>60.75</c:v>
                </c:pt>
                <c:pt idx="86">
                  <c:v>59</c:v>
                </c:pt>
                <c:pt idx="87">
                  <c:v>58.9</c:v>
                </c:pt>
                <c:pt idx="88">
                  <c:v>58.949999999999996</c:v>
                </c:pt>
                <c:pt idx="89">
                  <c:v>58.349999999999994</c:v>
                </c:pt>
                <c:pt idx="90">
                  <c:v>58.349999999999994</c:v>
                </c:pt>
                <c:pt idx="91">
                  <c:v>58.9</c:v>
                </c:pt>
                <c:pt idx="92">
                  <c:v>53.4</c:v>
                </c:pt>
                <c:pt idx="93">
                  <c:v>57.15</c:v>
                </c:pt>
                <c:pt idx="94">
                  <c:v>58.349999999999994</c:v>
                </c:pt>
                <c:pt idx="95">
                  <c:v>51.25</c:v>
                </c:pt>
                <c:pt idx="96">
                  <c:v>51.25</c:v>
                </c:pt>
                <c:pt idx="97">
                  <c:v>62.2</c:v>
                </c:pt>
                <c:pt idx="98">
                  <c:v>66.7</c:v>
                </c:pt>
                <c:pt idx="99">
                  <c:v>66.7</c:v>
                </c:pt>
                <c:pt idx="100">
                  <c:v>53.2</c:v>
                </c:pt>
                <c:pt idx="101">
                  <c:v>53.2</c:v>
                </c:pt>
                <c:pt idx="102">
                  <c:v>53.2</c:v>
                </c:pt>
                <c:pt idx="103">
                  <c:v>53.2</c:v>
                </c:pt>
                <c:pt idx="104">
                  <c:v>66.7</c:v>
                </c:pt>
                <c:pt idx="105">
                  <c:v>59</c:v>
                </c:pt>
                <c:pt idx="106">
                  <c:v>47.3</c:v>
                </c:pt>
                <c:pt idx="107">
                  <c:v>47.25</c:v>
                </c:pt>
                <c:pt idx="108">
                  <c:v>47.25</c:v>
                </c:pt>
                <c:pt idx="109">
                  <c:v>47.25</c:v>
                </c:pt>
                <c:pt idx="110">
                  <c:v>47.25</c:v>
                </c:pt>
                <c:pt idx="111">
                  <c:v>68.5</c:v>
                </c:pt>
                <c:pt idx="112">
                  <c:v>62.15</c:v>
                </c:pt>
                <c:pt idx="113">
                  <c:v>62.15</c:v>
                </c:pt>
                <c:pt idx="114">
                  <c:v>60.75</c:v>
                </c:pt>
                <c:pt idx="115">
                  <c:v>60.75</c:v>
                </c:pt>
                <c:pt idx="116">
                  <c:v>58.349999999999994</c:v>
                </c:pt>
                <c:pt idx="117">
                  <c:v>60.75</c:v>
                </c:pt>
                <c:pt idx="118">
                  <c:v>44.4</c:v>
                </c:pt>
                <c:pt idx="119">
                  <c:v>44.4</c:v>
                </c:pt>
                <c:pt idx="120">
                  <c:v>44.449999999999996</c:v>
                </c:pt>
                <c:pt idx="121">
                  <c:v>42.2</c:v>
                </c:pt>
                <c:pt idx="122">
                  <c:v>53.2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F5-4B9B-832E-5BD47576EC26}"/>
            </c:ext>
          </c:extLst>
        </c:ser>
        <c:ser>
          <c:idx val="3"/>
          <c:order val="4"/>
          <c:tx>
            <c:v>Domesticus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Sheet1!$C$2:$C$90</c:f>
              <c:numCache>
                <c:formatCode>General</c:formatCode>
                <c:ptCount val="89"/>
                <c:pt idx="0">
                  <c:v>6.85</c:v>
                </c:pt>
                <c:pt idx="1">
                  <c:v>-45</c:v>
                </c:pt>
                <c:pt idx="2">
                  <c:v>3.55</c:v>
                </c:pt>
                <c:pt idx="3">
                  <c:v>3.55</c:v>
                </c:pt>
                <c:pt idx="4">
                  <c:v>-30.8</c:v>
                </c:pt>
                <c:pt idx="5">
                  <c:v>-43.1</c:v>
                </c:pt>
                <c:pt idx="6">
                  <c:v>-31</c:v>
                </c:pt>
                <c:pt idx="7">
                  <c:v>3.55</c:v>
                </c:pt>
                <c:pt idx="8">
                  <c:v>3.6</c:v>
                </c:pt>
                <c:pt idx="9">
                  <c:v>0.750000000000002</c:v>
                </c:pt>
                <c:pt idx="10">
                  <c:v>-31</c:v>
                </c:pt>
                <c:pt idx="11">
                  <c:v>-4.8</c:v>
                </c:pt>
                <c:pt idx="12">
                  <c:v>-43.1</c:v>
                </c:pt>
                <c:pt idx="13">
                  <c:v>0.750000000000002</c:v>
                </c:pt>
                <c:pt idx="14">
                  <c:v>-30.8</c:v>
                </c:pt>
                <c:pt idx="15">
                  <c:v>6.8</c:v>
                </c:pt>
                <c:pt idx="16">
                  <c:v>-43.1</c:v>
                </c:pt>
                <c:pt idx="17">
                  <c:v>-30.8</c:v>
                </c:pt>
                <c:pt idx="18">
                  <c:v>-30.8</c:v>
                </c:pt>
                <c:pt idx="19">
                  <c:v>5.4</c:v>
                </c:pt>
                <c:pt idx="20">
                  <c:v>15.850000000000026</c:v>
                </c:pt>
                <c:pt idx="21">
                  <c:v>-43.1</c:v>
                </c:pt>
                <c:pt idx="22">
                  <c:v>-20.150000000000031</c:v>
                </c:pt>
                <c:pt idx="23">
                  <c:v>-20.25</c:v>
                </c:pt>
                <c:pt idx="24">
                  <c:v>6.8</c:v>
                </c:pt>
                <c:pt idx="25">
                  <c:v>6.8</c:v>
                </c:pt>
                <c:pt idx="26">
                  <c:v>-43.1</c:v>
                </c:pt>
                <c:pt idx="27">
                  <c:v>6.8</c:v>
                </c:pt>
                <c:pt idx="28">
                  <c:v>15.4</c:v>
                </c:pt>
                <c:pt idx="29">
                  <c:v>20.9</c:v>
                </c:pt>
                <c:pt idx="30">
                  <c:v>15.4</c:v>
                </c:pt>
                <c:pt idx="31">
                  <c:v>15.4</c:v>
                </c:pt>
                <c:pt idx="32">
                  <c:v>3.55</c:v>
                </c:pt>
                <c:pt idx="33">
                  <c:v>0.750000000000002</c:v>
                </c:pt>
                <c:pt idx="34">
                  <c:v>-6.85</c:v>
                </c:pt>
                <c:pt idx="35">
                  <c:v>-6.85</c:v>
                </c:pt>
                <c:pt idx="36">
                  <c:v>-4.8</c:v>
                </c:pt>
                <c:pt idx="37">
                  <c:v>-45.7</c:v>
                </c:pt>
                <c:pt idx="38">
                  <c:v>14</c:v>
                </c:pt>
                <c:pt idx="39">
                  <c:v>-20.25</c:v>
                </c:pt>
                <c:pt idx="40">
                  <c:v>-43.1</c:v>
                </c:pt>
                <c:pt idx="41">
                  <c:v>-44.1</c:v>
                </c:pt>
                <c:pt idx="42">
                  <c:v>-44.1</c:v>
                </c:pt>
                <c:pt idx="43">
                  <c:v>-44.1</c:v>
                </c:pt>
                <c:pt idx="44">
                  <c:v>-43.1</c:v>
                </c:pt>
                <c:pt idx="45">
                  <c:v>-43.1</c:v>
                </c:pt>
                <c:pt idx="46">
                  <c:v>-43.1</c:v>
                </c:pt>
                <c:pt idx="47">
                  <c:v>7.2</c:v>
                </c:pt>
                <c:pt idx="48">
                  <c:v>-20.25</c:v>
                </c:pt>
                <c:pt idx="49">
                  <c:v>-20.25</c:v>
                </c:pt>
                <c:pt idx="50">
                  <c:v>5.4</c:v>
                </c:pt>
                <c:pt idx="51">
                  <c:v>0.750000000000002</c:v>
                </c:pt>
                <c:pt idx="52">
                  <c:v>-20.25</c:v>
                </c:pt>
                <c:pt idx="53">
                  <c:v>-20.25</c:v>
                </c:pt>
                <c:pt idx="54">
                  <c:v>7.2</c:v>
                </c:pt>
                <c:pt idx="55">
                  <c:v>3.7</c:v>
                </c:pt>
                <c:pt idx="56">
                  <c:v>3.7</c:v>
                </c:pt>
                <c:pt idx="57">
                  <c:v>5.4</c:v>
                </c:pt>
                <c:pt idx="58">
                  <c:v>0.750000000000002</c:v>
                </c:pt>
                <c:pt idx="59">
                  <c:v>-31</c:v>
                </c:pt>
                <c:pt idx="60">
                  <c:v>0.750000000000002</c:v>
                </c:pt>
                <c:pt idx="61">
                  <c:v>-20.25</c:v>
                </c:pt>
                <c:pt idx="62">
                  <c:v>-20.25</c:v>
                </c:pt>
                <c:pt idx="63">
                  <c:v>0.750000000000002</c:v>
                </c:pt>
                <c:pt idx="64">
                  <c:v>0.750000000000002</c:v>
                </c:pt>
                <c:pt idx="65">
                  <c:v>0.750000000000002</c:v>
                </c:pt>
                <c:pt idx="66">
                  <c:v>-20.25</c:v>
                </c:pt>
                <c:pt idx="67">
                  <c:v>-20.25</c:v>
                </c:pt>
                <c:pt idx="68">
                  <c:v>-20.25</c:v>
                </c:pt>
                <c:pt idx="69">
                  <c:v>-20.25</c:v>
                </c:pt>
                <c:pt idx="70">
                  <c:v>-31</c:v>
                </c:pt>
                <c:pt idx="71">
                  <c:v>-7.5</c:v>
                </c:pt>
                <c:pt idx="72">
                  <c:v>-7.5</c:v>
                </c:pt>
                <c:pt idx="73">
                  <c:v>-5.3</c:v>
                </c:pt>
                <c:pt idx="74">
                  <c:v>-7.5</c:v>
                </c:pt>
                <c:pt idx="75">
                  <c:v>-31</c:v>
                </c:pt>
                <c:pt idx="76">
                  <c:v>-20.25</c:v>
                </c:pt>
                <c:pt idx="77">
                  <c:v>7.2</c:v>
                </c:pt>
                <c:pt idx="78">
                  <c:v>-20.25</c:v>
                </c:pt>
                <c:pt idx="79">
                  <c:v>-7.5</c:v>
                </c:pt>
                <c:pt idx="80">
                  <c:v>7</c:v>
                </c:pt>
                <c:pt idx="81">
                  <c:v>7</c:v>
                </c:pt>
                <c:pt idx="82">
                  <c:v>17.850000000000001</c:v>
                </c:pt>
                <c:pt idx="83">
                  <c:v>-20.25</c:v>
                </c:pt>
                <c:pt idx="84">
                  <c:v>-5.3</c:v>
                </c:pt>
                <c:pt idx="85">
                  <c:v>-4.95</c:v>
                </c:pt>
                <c:pt idx="86">
                  <c:v>-4.95</c:v>
                </c:pt>
                <c:pt idx="87">
                  <c:v>-20.25</c:v>
                </c:pt>
                <c:pt idx="88">
                  <c:v>3.7</c:v>
                </c:pt>
              </c:numCache>
            </c:numRef>
          </c:xVal>
          <c:yVal>
            <c:numRef>
              <c:f>Sheet1!$D$2:$D$90</c:f>
              <c:numCache>
                <c:formatCode>General</c:formatCode>
                <c:ptCount val="89"/>
                <c:pt idx="0">
                  <c:v>60.15</c:v>
                </c:pt>
                <c:pt idx="1">
                  <c:v>48.949999999999996</c:v>
                </c:pt>
                <c:pt idx="2">
                  <c:v>57.949999999999996</c:v>
                </c:pt>
                <c:pt idx="3">
                  <c:v>57.949999999999996</c:v>
                </c:pt>
                <c:pt idx="4">
                  <c:v>38.5</c:v>
                </c:pt>
                <c:pt idx="5">
                  <c:v>34.5</c:v>
                </c:pt>
                <c:pt idx="6">
                  <c:v>66.75</c:v>
                </c:pt>
                <c:pt idx="7">
                  <c:v>57.949999999999996</c:v>
                </c:pt>
                <c:pt idx="8">
                  <c:v>45.9</c:v>
                </c:pt>
                <c:pt idx="9">
                  <c:v>56.05</c:v>
                </c:pt>
                <c:pt idx="10">
                  <c:v>66.75</c:v>
                </c:pt>
                <c:pt idx="11">
                  <c:v>54.7</c:v>
                </c:pt>
                <c:pt idx="12">
                  <c:v>34.5</c:v>
                </c:pt>
                <c:pt idx="13">
                  <c:v>56.05</c:v>
                </c:pt>
                <c:pt idx="14">
                  <c:v>38.5</c:v>
                </c:pt>
                <c:pt idx="15">
                  <c:v>60</c:v>
                </c:pt>
                <c:pt idx="16">
                  <c:v>34.5</c:v>
                </c:pt>
                <c:pt idx="17">
                  <c:v>38.5</c:v>
                </c:pt>
                <c:pt idx="18">
                  <c:v>38.5</c:v>
                </c:pt>
                <c:pt idx="19">
                  <c:v>48.3</c:v>
                </c:pt>
                <c:pt idx="20">
                  <c:v>63.949999999999996</c:v>
                </c:pt>
                <c:pt idx="21">
                  <c:v>34.5</c:v>
                </c:pt>
                <c:pt idx="22">
                  <c:v>54.65</c:v>
                </c:pt>
                <c:pt idx="23">
                  <c:v>58.6</c:v>
                </c:pt>
                <c:pt idx="24">
                  <c:v>60</c:v>
                </c:pt>
                <c:pt idx="25">
                  <c:v>60</c:v>
                </c:pt>
                <c:pt idx="26">
                  <c:v>34.5</c:v>
                </c:pt>
                <c:pt idx="27">
                  <c:v>60</c:v>
                </c:pt>
                <c:pt idx="28">
                  <c:v>33.700000000000003</c:v>
                </c:pt>
                <c:pt idx="29">
                  <c:v>76.05</c:v>
                </c:pt>
                <c:pt idx="30">
                  <c:v>33.700000000000003</c:v>
                </c:pt>
                <c:pt idx="31">
                  <c:v>33.700000000000003</c:v>
                </c:pt>
                <c:pt idx="32">
                  <c:v>57.949999999999996</c:v>
                </c:pt>
                <c:pt idx="33">
                  <c:v>56.05</c:v>
                </c:pt>
                <c:pt idx="34" formatCode="0.00">
                  <c:v>62.449999999999996</c:v>
                </c:pt>
                <c:pt idx="35" formatCode="0.00">
                  <c:v>62.449999999999996</c:v>
                </c:pt>
                <c:pt idx="36">
                  <c:v>54.7</c:v>
                </c:pt>
                <c:pt idx="37">
                  <c:v>32.200000000000003</c:v>
                </c:pt>
                <c:pt idx="38">
                  <c:v>65.599999999999994</c:v>
                </c:pt>
                <c:pt idx="39">
                  <c:v>58.6</c:v>
                </c:pt>
                <c:pt idx="40">
                  <c:v>34.5</c:v>
                </c:pt>
                <c:pt idx="41">
                  <c:v>45.3</c:v>
                </c:pt>
                <c:pt idx="42">
                  <c:v>45.3</c:v>
                </c:pt>
                <c:pt idx="43">
                  <c:v>45.3</c:v>
                </c:pt>
                <c:pt idx="44">
                  <c:v>34.5</c:v>
                </c:pt>
                <c:pt idx="45">
                  <c:v>34.5</c:v>
                </c:pt>
                <c:pt idx="46">
                  <c:v>34.5</c:v>
                </c:pt>
                <c:pt idx="47">
                  <c:v>56.7</c:v>
                </c:pt>
                <c:pt idx="48">
                  <c:v>58.6</c:v>
                </c:pt>
                <c:pt idx="49">
                  <c:v>58.6</c:v>
                </c:pt>
                <c:pt idx="50">
                  <c:v>48.3</c:v>
                </c:pt>
                <c:pt idx="51">
                  <c:v>56.05</c:v>
                </c:pt>
                <c:pt idx="52">
                  <c:v>58.6</c:v>
                </c:pt>
                <c:pt idx="53">
                  <c:v>58.6</c:v>
                </c:pt>
                <c:pt idx="54">
                  <c:v>56.7</c:v>
                </c:pt>
                <c:pt idx="55">
                  <c:v>57.8</c:v>
                </c:pt>
                <c:pt idx="56">
                  <c:v>57.8</c:v>
                </c:pt>
                <c:pt idx="57">
                  <c:v>48.3</c:v>
                </c:pt>
                <c:pt idx="58">
                  <c:v>56.05</c:v>
                </c:pt>
                <c:pt idx="59">
                  <c:v>66.75</c:v>
                </c:pt>
                <c:pt idx="60">
                  <c:v>56.05</c:v>
                </c:pt>
                <c:pt idx="61">
                  <c:v>58.6</c:v>
                </c:pt>
                <c:pt idx="62">
                  <c:v>58.6</c:v>
                </c:pt>
                <c:pt idx="63">
                  <c:v>56.05</c:v>
                </c:pt>
                <c:pt idx="64">
                  <c:v>56.05</c:v>
                </c:pt>
                <c:pt idx="65">
                  <c:v>56.05</c:v>
                </c:pt>
                <c:pt idx="66">
                  <c:v>58.6</c:v>
                </c:pt>
                <c:pt idx="67">
                  <c:v>58.6</c:v>
                </c:pt>
                <c:pt idx="68">
                  <c:v>58.6</c:v>
                </c:pt>
                <c:pt idx="69">
                  <c:v>58.6</c:v>
                </c:pt>
                <c:pt idx="70">
                  <c:v>66.75</c:v>
                </c:pt>
                <c:pt idx="71">
                  <c:v>54.4</c:v>
                </c:pt>
                <c:pt idx="72">
                  <c:v>54.4</c:v>
                </c:pt>
                <c:pt idx="73">
                  <c:v>54.7</c:v>
                </c:pt>
                <c:pt idx="74">
                  <c:v>54.4</c:v>
                </c:pt>
                <c:pt idx="75">
                  <c:v>66.75</c:v>
                </c:pt>
                <c:pt idx="76">
                  <c:v>58.6</c:v>
                </c:pt>
                <c:pt idx="77">
                  <c:v>56.7</c:v>
                </c:pt>
                <c:pt idx="78">
                  <c:v>58.6</c:v>
                </c:pt>
                <c:pt idx="79">
                  <c:v>54.4</c:v>
                </c:pt>
                <c:pt idx="80">
                  <c:v>59.9</c:v>
                </c:pt>
                <c:pt idx="81">
                  <c:v>59.9</c:v>
                </c:pt>
                <c:pt idx="82">
                  <c:v>65.3</c:v>
                </c:pt>
                <c:pt idx="83">
                  <c:v>58.6</c:v>
                </c:pt>
                <c:pt idx="84">
                  <c:v>54.7</c:v>
                </c:pt>
                <c:pt idx="85">
                  <c:v>54.7</c:v>
                </c:pt>
                <c:pt idx="86">
                  <c:v>54.7</c:v>
                </c:pt>
                <c:pt idx="87">
                  <c:v>58.6</c:v>
                </c:pt>
                <c:pt idx="88">
                  <c:v>57.8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F5-4B9B-832E-5BD47576EC26}"/>
            </c:ext>
          </c:extLst>
        </c:ser>
        <c:ser>
          <c:idx val="4"/>
          <c:order val="5"/>
          <c:tx>
            <c:v>Hybrids</c:v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8000"/>
                </a:solidFill>
              </a:ln>
            </c:spPr>
          </c:marker>
          <c:xVal>
            <c:numRef>
              <c:f>Sheet1!$C$91:$C$101</c:f>
              <c:numCache>
                <c:formatCode>General</c:formatCode>
                <c:ptCount val="11"/>
                <c:pt idx="0">
                  <c:v>13.55</c:v>
                </c:pt>
                <c:pt idx="1">
                  <c:v>13.55</c:v>
                </c:pt>
                <c:pt idx="2">
                  <c:v>11.4</c:v>
                </c:pt>
                <c:pt idx="3">
                  <c:v>11.4</c:v>
                </c:pt>
                <c:pt idx="4">
                  <c:v>17.3</c:v>
                </c:pt>
                <c:pt idx="5">
                  <c:v>19.150000000000031</c:v>
                </c:pt>
                <c:pt idx="6">
                  <c:v>5.9</c:v>
                </c:pt>
                <c:pt idx="8">
                  <c:v>3.6</c:v>
                </c:pt>
                <c:pt idx="9">
                  <c:v>15.6</c:v>
                </c:pt>
                <c:pt idx="10">
                  <c:v>21.75</c:v>
                </c:pt>
              </c:numCache>
            </c:numRef>
          </c:xVal>
          <c:yVal>
            <c:numRef>
              <c:f>Sheet1!$D$91:$D$101</c:f>
              <c:numCache>
                <c:formatCode>General</c:formatCode>
                <c:ptCount val="11"/>
                <c:pt idx="0">
                  <c:v>59.6</c:v>
                </c:pt>
                <c:pt idx="1">
                  <c:v>59.6</c:v>
                </c:pt>
                <c:pt idx="2">
                  <c:v>62.4</c:v>
                </c:pt>
                <c:pt idx="3">
                  <c:v>62.4</c:v>
                </c:pt>
                <c:pt idx="4">
                  <c:v>48.9</c:v>
                </c:pt>
                <c:pt idx="5">
                  <c:v>54.75</c:v>
                </c:pt>
                <c:pt idx="6">
                  <c:v>62.349999999999994</c:v>
                </c:pt>
                <c:pt idx="8">
                  <c:v>45.9</c:v>
                </c:pt>
                <c:pt idx="9">
                  <c:v>53.4</c:v>
                </c:pt>
                <c:pt idx="10">
                  <c:v>57.15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F5-4B9B-832E-5BD47576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49273696"/>
        <c:axId val="-1349260640"/>
      </c:scatterChart>
      <c:valAx>
        <c:axId val="-1349273696"/>
        <c:scaling>
          <c:orientation val="minMax"/>
          <c:max val="90"/>
          <c:min val="-55"/>
        </c:scaling>
        <c:delete val="1"/>
        <c:axPos val="b"/>
        <c:numFmt formatCode="0" sourceLinked="0"/>
        <c:majorTickMark val="in"/>
        <c:minorTickMark val="none"/>
        <c:tickLblPos val="none"/>
        <c:crossAx val="-1349260640"/>
        <c:crossesAt val="30"/>
        <c:crossBetween val="midCat"/>
      </c:valAx>
      <c:valAx>
        <c:axId val="-1349260640"/>
        <c:scaling>
          <c:orientation val="minMax"/>
          <c:max val="95"/>
          <c:min val="30"/>
        </c:scaling>
        <c:delete val="1"/>
        <c:axPos val="l"/>
        <c:numFmt formatCode="0" sourceLinked="0"/>
        <c:majorTickMark val="in"/>
        <c:minorTickMark val="none"/>
        <c:tickLblPos val="none"/>
        <c:crossAx val="-1349273696"/>
        <c:crossesAt val="-55"/>
        <c:crossBetween val="midCat"/>
        <c:majorUnit val="10"/>
        <c:minorUnit val="10"/>
      </c:valAx>
      <c:spPr>
        <a:noFill/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Sheet1!$G$2:$G$224</c:f>
              <c:numCache>
                <c:formatCode>General</c:formatCode>
                <c:ptCount val="223"/>
                <c:pt idx="0">
                  <c:v>0.98399999999999999</c:v>
                </c:pt>
                <c:pt idx="1">
                  <c:v>0.98499999999999999</c:v>
                </c:pt>
                <c:pt idx="2">
                  <c:v>0.98399999999999999</c:v>
                </c:pt>
                <c:pt idx="3">
                  <c:v>0.98499999999999999</c:v>
                </c:pt>
                <c:pt idx="4">
                  <c:v>0.98399999999999999</c:v>
                </c:pt>
                <c:pt idx="5">
                  <c:v>0.98399999999999999</c:v>
                </c:pt>
                <c:pt idx="6">
                  <c:v>3.500000000000001E-2</c:v>
                </c:pt>
                <c:pt idx="7">
                  <c:v>4.0000000000000114E-3</c:v>
                </c:pt>
                <c:pt idx="8">
                  <c:v>3.0000000000000079E-3</c:v>
                </c:pt>
                <c:pt idx="9">
                  <c:v>3.0000000000000079E-3</c:v>
                </c:pt>
                <c:pt idx="10">
                  <c:v>3.0000000000000079E-3</c:v>
                </c:pt>
                <c:pt idx="11">
                  <c:v>2.0000000000000052E-3</c:v>
                </c:pt>
                <c:pt idx="12">
                  <c:v>2.0000000000000052E-3</c:v>
                </c:pt>
                <c:pt idx="13">
                  <c:v>2.0000000000000052E-3</c:v>
                </c:pt>
                <c:pt idx="14">
                  <c:v>2.0000000000000052E-3</c:v>
                </c:pt>
                <c:pt idx="15">
                  <c:v>2.0000000000000052E-3</c:v>
                </c:pt>
                <c:pt idx="16">
                  <c:v>2.0000000000000052E-3</c:v>
                </c:pt>
                <c:pt idx="17">
                  <c:v>2.0000000000000052E-3</c:v>
                </c:pt>
                <c:pt idx="18">
                  <c:v>2.0000000000000052E-3</c:v>
                </c:pt>
                <c:pt idx="19">
                  <c:v>2.0000000000000052E-3</c:v>
                </c:pt>
                <c:pt idx="20">
                  <c:v>3.0000000000000079E-3</c:v>
                </c:pt>
                <c:pt idx="21">
                  <c:v>3.0000000000000079E-3</c:v>
                </c:pt>
                <c:pt idx="22">
                  <c:v>2.0000000000000052E-3</c:v>
                </c:pt>
                <c:pt idx="23">
                  <c:v>3.0000000000000079E-3</c:v>
                </c:pt>
                <c:pt idx="24">
                  <c:v>3.0000000000000079E-3</c:v>
                </c:pt>
                <c:pt idx="25">
                  <c:v>2.0000000000000052E-3</c:v>
                </c:pt>
                <c:pt idx="26">
                  <c:v>2.0000000000000052E-3</c:v>
                </c:pt>
                <c:pt idx="27">
                  <c:v>2.0000000000000052E-3</c:v>
                </c:pt>
                <c:pt idx="28">
                  <c:v>3.0000000000000079E-3</c:v>
                </c:pt>
                <c:pt idx="29">
                  <c:v>2.0000000000000052E-3</c:v>
                </c:pt>
                <c:pt idx="30">
                  <c:v>3.0000000000000079E-3</c:v>
                </c:pt>
                <c:pt idx="31">
                  <c:v>2.0000000000000052E-3</c:v>
                </c:pt>
                <c:pt idx="32">
                  <c:v>2.0000000000000052E-3</c:v>
                </c:pt>
                <c:pt idx="33">
                  <c:v>2.6000000000000016E-2</c:v>
                </c:pt>
                <c:pt idx="34">
                  <c:v>2.0000000000000052E-3</c:v>
                </c:pt>
                <c:pt idx="35">
                  <c:v>2.0000000000000052E-3</c:v>
                </c:pt>
                <c:pt idx="36">
                  <c:v>2.0000000000000052E-3</c:v>
                </c:pt>
                <c:pt idx="37">
                  <c:v>2.0000000000000052E-3</c:v>
                </c:pt>
                <c:pt idx="38">
                  <c:v>2.0000000000000052E-3</c:v>
                </c:pt>
                <c:pt idx="39">
                  <c:v>2.0000000000000052E-3</c:v>
                </c:pt>
                <c:pt idx="40">
                  <c:v>2.0000000000000052E-3</c:v>
                </c:pt>
                <c:pt idx="41">
                  <c:v>2.0000000000000052E-3</c:v>
                </c:pt>
                <c:pt idx="42">
                  <c:v>2.0000000000000052E-3</c:v>
                </c:pt>
                <c:pt idx="43">
                  <c:v>2.0000000000000052E-3</c:v>
                </c:pt>
                <c:pt idx="44">
                  <c:v>2.0000000000000052E-3</c:v>
                </c:pt>
                <c:pt idx="45">
                  <c:v>8.0000000000000227E-3</c:v>
                </c:pt>
                <c:pt idx="46">
                  <c:v>2.0000000000000052E-3</c:v>
                </c:pt>
                <c:pt idx="47">
                  <c:v>4.0000000000000114E-3</c:v>
                </c:pt>
                <c:pt idx="48">
                  <c:v>6.0000000000000114E-3</c:v>
                </c:pt>
                <c:pt idx="49">
                  <c:v>2.0000000000000052E-3</c:v>
                </c:pt>
                <c:pt idx="50">
                  <c:v>2.0000000000000052E-3</c:v>
                </c:pt>
                <c:pt idx="51">
                  <c:v>2.0000000000000052E-3</c:v>
                </c:pt>
                <c:pt idx="52">
                  <c:v>2.0000000000000052E-3</c:v>
                </c:pt>
                <c:pt idx="53">
                  <c:v>2.0000000000000052E-3</c:v>
                </c:pt>
                <c:pt idx="54">
                  <c:v>1.4000000000000002E-2</c:v>
                </c:pt>
                <c:pt idx="55">
                  <c:v>1.3000000000000041E-2</c:v>
                </c:pt>
                <c:pt idx="56">
                  <c:v>1.3000000000000041E-2</c:v>
                </c:pt>
                <c:pt idx="57">
                  <c:v>6.0000000000000032E-2</c:v>
                </c:pt>
                <c:pt idx="58">
                  <c:v>2.0000000000000052E-3</c:v>
                </c:pt>
                <c:pt idx="59">
                  <c:v>2.0000000000000052E-3</c:v>
                </c:pt>
                <c:pt idx="60">
                  <c:v>2.0000000000000052E-3</c:v>
                </c:pt>
                <c:pt idx="61">
                  <c:v>2.0000000000000052E-3</c:v>
                </c:pt>
                <c:pt idx="62">
                  <c:v>2.0000000000000052E-3</c:v>
                </c:pt>
                <c:pt idx="63">
                  <c:v>2.0000000000000052E-3</c:v>
                </c:pt>
                <c:pt idx="64">
                  <c:v>2.0000000000000052E-3</c:v>
                </c:pt>
                <c:pt idx="65">
                  <c:v>2.0000000000000052E-3</c:v>
                </c:pt>
                <c:pt idx="66">
                  <c:v>2.0000000000000052E-3</c:v>
                </c:pt>
                <c:pt idx="67">
                  <c:v>2.0000000000000052E-3</c:v>
                </c:pt>
                <c:pt idx="68">
                  <c:v>2.0000000000000052E-3</c:v>
                </c:pt>
                <c:pt idx="69">
                  <c:v>2.0000000000000052E-3</c:v>
                </c:pt>
                <c:pt idx="70">
                  <c:v>2.0000000000000052E-3</c:v>
                </c:pt>
                <c:pt idx="71">
                  <c:v>3.0000000000000079E-3</c:v>
                </c:pt>
                <c:pt idx="72">
                  <c:v>0.10500000000000002</c:v>
                </c:pt>
                <c:pt idx="73">
                  <c:v>3.0000000000000079E-3</c:v>
                </c:pt>
                <c:pt idx="74">
                  <c:v>2.0000000000000052E-3</c:v>
                </c:pt>
                <c:pt idx="75">
                  <c:v>2.0000000000000052E-3</c:v>
                </c:pt>
                <c:pt idx="76">
                  <c:v>4.0000000000000114E-3</c:v>
                </c:pt>
                <c:pt idx="77">
                  <c:v>2.9000000000000012E-2</c:v>
                </c:pt>
                <c:pt idx="78">
                  <c:v>4.0000000000000114E-3</c:v>
                </c:pt>
                <c:pt idx="79">
                  <c:v>0.18200000000000024</c:v>
                </c:pt>
                <c:pt idx="80">
                  <c:v>2.0000000000000052E-3</c:v>
                </c:pt>
                <c:pt idx="81">
                  <c:v>2.0000000000000052E-3</c:v>
                </c:pt>
                <c:pt idx="82">
                  <c:v>1.4000000000000002E-2</c:v>
                </c:pt>
                <c:pt idx="83">
                  <c:v>2.0000000000000052E-3</c:v>
                </c:pt>
                <c:pt idx="84">
                  <c:v>2.0000000000000052E-3</c:v>
                </c:pt>
                <c:pt idx="85">
                  <c:v>2.0000000000000052E-3</c:v>
                </c:pt>
                <c:pt idx="86">
                  <c:v>2.0000000000000052E-3</c:v>
                </c:pt>
                <c:pt idx="87">
                  <c:v>2.0000000000000052E-3</c:v>
                </c:pt>
                <c:pt idx="88">
                  <c:v>2.0000000000000052E-3</c:v>
                </c:pt>
                <c:pt idx="89">
                  <c:v>2.0000000000000052E-3</c:v>
                </c:pt>
                <c:pt idx="90">
                  <c:v>0.192</c:v>
                </c:pt>
                <c:pt idx="91">
                  <c:v>0.43500000000000094</c:v>
                </c:pt>
                <c:pt idx="92">
                  <c:v>0.54600000000000004</c:v>
                </c:pt>
                <c:pt idx="93">
                  <c:v>0.98899999999999999</c:v>
                </c:pt>
                <c:pt idx="94">
                  <c:v>0.98899999999999999</c:v>
                </c:pt>
                <c:pt idx="95">
                  <c:v>0.98899999999999999</c:v>
                </c:pt>
                <c:pt idx="96">
                  <c:v>3.0000000000000079E-3</c:v>
                </c:pt>
                <c:pt idx="97">
                  <c:v>0.99299999999999999</c:v>
                </c:pt>
                <c:pt idx="98">
                  <c:v>0.99099999999999999</c:v>
                </c:pt>
                <c:pt idx="99">
                  <c:v>0.99299999999999999</c:v>
                </c:pt>
                <c:pt idx="100">
                  <c:v>3.0000000000000079E-3</c:v>
                </c:pt>
                <c:pt idx="101">
                  <c:v>4.0000000000000114E-3</c:v>
                </c:pt>
                <c:pt idx="102">
                  <c:v>3.0000000000000079E-3</c:v>
                </c:pt>
                <c:pt idx="103">
                  <c:v>0.95500000000000063</c:v>
                </c:pt>
                <c:pt idx="104">
                  <c:v>0.95800000000000063</c:v>
                </c:pt>
                <c:pt idx="105">
                  <c:v>0.95500000000000063</c:v>
                </c:pt>
                <c:pt idx="106">
                  <c:v>0.85200000000000065</c:v>
                </c:pt>
                <c:pt idx="107">
                  <c:v>0.95500000000000063</c:v>
                </c:pt>
                <c:pt idx="108">
                  <c:v>3.0000000000000079E-3</c:v>
                </c:pt>
                <c:pt idx="109">
                  <c:v>0.70600000000000063</c:v>
                </c:pt>
                <c:pt idx="110">
                  <c:v>0.997</c:v>
                </c:pt>
                <c:pt idx="111">
                  <c:v>3.0000000000000079E-3</c:v>
                </c:pt>
                <c:pt idx="112">
                  <c:v>0.99199999999999999</c:v>
                </c:pt>
                <c:pt idx="113">
                  <c:v>0.98799999999999999</c:v>
                </c:pt>
                <c:pt idx="114">
                  <c:v>0.95700000000000063</c:v>
                </c:pt>
                <c:pt idx="115">
                  <c:v>0.92900000000000005</c:v>
                </c:pt>
                <c:pt idx="116">
                  <c:v>0.47300000000000031</c:v>
                </c:pt>
                <c:pt idx="117">
                  <c:v>0.95000000000000062</c:v>
                </c:pt>
                <c:pt idx="118">
                  <c:v>0.95400000000000063</c:v>
                </c:pt>
                <c:pt idx="119">
                  <c:v>0.95700000000000063</c:v>
                </c:pt>
                <c:pt idx="120">
                  <c:v>0.95600000000000063</c:v>
                </c:pt>
                <c:pt idx="121">
                  <c:v>0.95600000000000063</c:v>
                </c:pt>
                <c:pt idx="122">
                  <c:v>0.96900000000000064</c:v>
                </c:pt>
                <c:pt idx="123">
                  <c:v>2.0000000000000052E-3</c:v>
                </c:pt>
                <c:pt idx="124">
                  <c:v>0.998</c:v>
                </c:pt>
                <c:pt idx="125">
                  <c:v>0.78800000000000003</c:v>
                </c:pt>
                <c:pt idx="126">
                  <c:v>0.98899999999999999</c:v>
                </c:pt>
                <c:pt idx="127">
                  <c:v>0.998</c:v>
                </c:pt>
                <c:pt idx="128">
                  <c:v>0.998</c:v>
                </c:pt>
                <c:pt idx="129">
                  <c:v>0.998</c:v>
                </c:pt>
                <c:pt idx="130">
                  <c:v>0.998</c:v>
                </c:pt>
                <c:pt idx="131">
                  <c:v>0.999</c:v>
                </c:pt>
                <c:pt idx="132">
                  <c:v>0.999</c:v>
                </c:pt>
                <c:pt idx="133">
                  <c:v>0.999</c:v>
                </c:pt>
                <c:pt idx="134">
                  <c:v>0.999</c:v>
                </c:pt>
                <c:pt idx="135">
                  <c:v>0.999</c:v>
                </c:pt>
                <c:pt idx="136">
                  <c:v>0.999</c:v>
                </c:pt>
                <c:pt idx="137">
                  <c:v>0.998</c:v>
                </c:pt>
                <c:pt idx="138">
                  <c:v>0.999</c:v>
                </c:pt>
                <c:pt idx="139">
                  <c:v>0.999</c:v>
                </c:pt>
                <c:pt idx="140">
                  <c:v>0.999</c:v>
                </c:pt>
                <c:pt idx="141">
                  <c:v>0.998</c:v>
                </c:pt>
                <c:pt idx="142">
                  <c:v>0.999</c:v>
                </c:pt>
                <c:pt idx="143">
                  <c:v>0.998</c:v>
                </c:pt>
                <c:pt idx="144">
                  <c:v>0.999</c:v>
                </c:pt>
                <c:pt idx="145">
                  <c:v>0.999</c:v>
                </c:pt>
                <c:pt idx="146">
                  <c:v>0.999</c:v>
                </c:pt>
                <c:pt idx="147">
                  <c:v>0.999</c:v>
                </c:pt>
                <c:pt idx="148">
                  <c:v>0.999</c:v>
                </c:pt>
                <c:pt idx="149">
                  <c:v>0.999</c:v>
                </c:pt>
                <c:pt idx="150">
                  <c:v>0.997</c:v>
                </c:pt>
                <c:pt idx="151">
                  <c:v>0.997</c:v>
                </c:pt>
                <c:pt idx="152">
                  <c:v>0.995</c:v>
                </c:pt>
                <c:pt idx="153">
                  <c:v>0.99399999999999999</c:v>
                </c:pt>
                <c:pt idx="154">
                  <c:v>0.99299999999999999</c:v>
                </c:pt>
                <c:pt idx="155">
                  <c:v>0.998</c:v>
                </c:pt>
                <c:pt idx="156">
                  <c:v>0.997</c:v>
                </c:pt>
                <c:pt idx="157">
                  <c:v>0.998</c:v>
                </c:pt>
                <c:pt idx="158">
                  <c:v>0.70800000000000063</c:v>
                </c:pt>
                <c:pt idx="159">
                  <c:v>0.997</c:v>
                </c:pt>
                <c:pt idx="160">
                  <c:v>0.998</c:v>
                </c:pt>
                <c:pt idx="161">
                  <c:v>0.998</c:v>
                </c:pt>
                <c:pt idx="162">
                  <c:v>0.998</c:v>
                </c:pt>
                <c:pt idx="163">
                  <c:v>0.997</c:v>
                </c:pt>
                <c:pt idx="164">
                  <c:v>0.998</c:v>
                </c:pt>
                <c:pt idx="165">
                  <c:v>0.998</c:v>
                </c:pt>
                <c:pt idx="166">
                  <c:v>0.997</c:v>
                </c:pt>
                <c:pt idx="167">
                  <c:v>0.998</c:v>
                </c:pt>
                <c:pt idx="168">
                  <c:v>0.98599999999999999</c:v>
                </c:pt>
                <c:pt idx="169">
                  <c:v>0.998</c:v>
                </c:pt>
                <c:pt idx="170">
                  <c:v>0.998</c:v>
                </c:pt>
                <c:pt idx="171">
                  <c:v>0.997</c:v>
                </c:pt>
                <c:pt idx="172">
                  <c:v>0.998</c:v>
                </c:pt>
                <c:pt idx="173">
                  <c:v>0.192</c:v>
                </c:pt>
                <c:pt idx="174">
                  <c:v>0.997</c:v>
                </c:pt>
                <c:pt idx="175">
                  <c:v>0.999</c:v>
                </c:pt>
                <c:pt idx="176">
                  <c:v>0.998</c:v>
                </c:pt>
                <c:pt idx="177">
                  <c:v>0.997</c:v>
                </c:pt>
                <c:pt idx="178">
                  <c:v>0.995</c:v>
                </c:pt>
                <c:pt idx="179">
                  <c:v>0.999</c:v>
                </c:pt>
                <c:pt idx="180">
                  <c:v>0.998</c:v>
                </c:pt>
                <c:pt idx="181">
                  <c:v>0.998</c:v>
                </c:pt>
                <c:pt idx="182">
                  <c:v>0.995</c:v>
                </c:pt>
                <c:pt idx="183">
                  <c:v>0.998</c:v>
                </c:pt>
                <c:pt idx="184">
                  <c:v>0.999</c:v>
                </c:pt>
                <c:pt idx="185">
                  <c:v>0.998</c:v>
                </c:pt>
                <c:pt idx="186">
                  <c:v>0.999</c:v>
                </c:pt>
                <c:pt idx="187">
                  <c:v>0.998</c:v>
                </c:pt>
                <c:pt idx="188">
                  <c:v>0.98599999999999999</c:v>
                </c:pt>
                <c:pt idx="189">
                  <c:v>0.999</c:v>
                </c:pt>
                <c:pt idx="190">
                  <c:v>0.999</c:v>
                </c:pt>
                <c:pt idx="191">
                  <c:v>0.998</c:v>
                </c:pt>
                <c:pt idx="192">
                  <c:v>0.999</c:v>
                </c:pt>
                <c:pt idx="193">
                  <c:v>0.998</c:v>
                </c:pt>
                <c:pt idx="194">
                  <c:v>0.998</c:v>
                </c:pt>
                <c:pt idx="195">
                  <c:v>0.998</c:v>
                </c:pt>
                <c:pt idx="196">
                  <c:v>0.998</c:v>
                </c:pt>
                <c:pt idx="197">
                  <c:v>0.999</c:v>
                </c:pt>
                <c:pt idx="198">
                  <c:v>0.998</c:v>
                </c:pt>
                <c:pt idx="199">
                  <c:v>0.999</c:v>
                </c:pt>
                <c:pt idx="200">
                  <c:v>0.999</c:v>
                </c:pt>
                <c:pt idx="201">
                  <c:v>0.998</c:v>
                </c:pt>
                <c:pt idx="202">
                  <c:v>0.998</c:v>
                </c:pt>
                <c:pt idx="203">
                  <c:v>0.998</c:v>
                </c:pt>
                <c:pt idx="204">
                  <c:v>0.998</c:v>
                </c:pt>
                <c:pt idx="205">
                  <c:v>0.997</c:v>
                </c:pt>
                <c:pt idx="206">
                  <c:v>0.997</c:v>
                </c:pt>
                <c:pt idx="207">
                  <c:v>0.998</c:v>
                </c:pt>
                <c:pt idx="208">
                  <c:v>0.997</c:v>
                </c:pt>
                <c:pt idx="209">
                  <c:v>0.998</c:v>
                </c:pt>
                <c:pt idx="210">
                  <c:v>0.998</c:v>
                </c:pt>
                <c:pt idx="211">
                  <c:v>0.998</c:v>
                </c:pt>
                <c:pt idx="212">
                  <c:v>0.998</c:v>
                </c:pt>
                <c:pt idx="213">
                  <c:v>0.999</c:v>
                </c:pt>
                <c:pt idx="214">
                  <c:v>0.99399999999999999</c:v>
                </c:pt>
                <c:pt idx="215">
                  <c:v>0.999</c:v>
                </c:pt>
                <c:pt idx="216">
                  <c:v>0.999</c:v>
                </c:pt>
                <c:pt idx="217">
                  <c:v>0.999</c:v>
                </c:pt>
                <c:pt idx="218">
                  <c:v>0.999</c:v>
                </c:pt>
                <c:pt idx="219">
                  <c:v>0.999</c:v>
                </c:pt>
                <c:pt idx="220">
                  <c:v>0.997</c:v>
                </c:pt>
                <c:pt idx="221">
                  <c:v>0.997</c:v>
                </c:pt>
                <c:pt idx="222">
                  <c:v>0.98199999999999998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1-4ABD-8640-4D0C96465984}"/>
            </c:ext>
          </c:extLst>
        </c:ser>
        <c:ser>
          <c:idx val="1"/>
          <c:order val="1"/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invertIfNegative val="0"/>
          <c:val>
            <c:numRef>
              <c:f>Sheet1!$H$2:$H$224</c:f>
              <c:numCache>
                <c:formatCode>General</c:formatCode>
                <c:ptCount val="223"/>
                <c:pt idx="0">
                  <c:v>1.6000000000000021E-2</c:v>
                </c:pt>
                <c:pt idx="1">
                  <c:v>1.5000000000000025E-2</c:v>
                </c:pt>
                <c:pt idx="2">
                  <c:v>1.6000000000000021E-2</c:v>
                </c:pt>
                <c:pt idx="3">
                  <c:v>1.5000000000000025E-2</c:v>
                </c:pt>
                <c:pt idx="4">
                  <c:v>1.6000000000000021E-2</c:v>
                </c:pt>
                <c:pt idx="5">
                  <c:v>1.6000000000000021E-2</c:v>
                </c:pt>
                <c:pt idx="6">
                  <c:v>0.96500000000000064</c:v>
                </c:pt>
                <c:pt idx="7">
                  <c:v>0.996</c:v>
                </c:pt>
                <c:pt idx="8">
                  <c:v>0.997</c:v>
                </c:pt>
                <c:pt idx="9">
                  <c:v>0.997</c:v>
                </c:pt>
                <c:pt idx="10">
                  <c:v>0.997</c:v>
                </c:pt>
                <c:pt idx="11">
                  <c:v>0.998</c:v>
                </c:pt>
                <c:pt idx="12">
                  <c:v>0.998</c:v>
                </c:pt>
                <c:pt idx="13">
                  <c:v>0.998</c:v>
                </c:pt>
                <c:pt idx="14">
                  <c:v>0.998</c:v>
                </c:pt>
                <c:pt idx="15">
                  <c:v>0.998</c:v>
                </c:pt>
                <c:pt idx="16">
                  <c:v>0.998</c:v>
                </c:pt>
                <c:pt idx="17">
                  <c:v>0.998</c:v>
                </c:pt>
                <c:pt idx="18">
                  <c:v>0.998</c:v>
                </c:pt>
                <c:pt idx="19">
                  <c:v>0.998</c:v>
                </c:pt>
                <c:pt idx="20">
                  <c:v>0.997</c:v>
                </c:pt>
                <c:pt idx="21">
                  <c:v>0.997</c:v>
                </c:pt>
                <c:pt idx="22">
                  <c:v>0.998</c:v>
                </c:pt>
                <c:pt idx="23">
                  <c:v>0.997</c:v>
                </c:pt>
                <c:pt idx="24">
                  <c:v>0.997</c:v>
                </c:pt>
                <c:pt idx="25">
                  <c:v>0.998</c:v>
                </c:pt>
                <c:pt idx="26">
                  <c:v>0.998</c:v>
                </c:pt>
                <c:pt idx="27">
                  <c:v>0.998</c:v>
                </c:pt>
                <c:pt idx="28">
                  <c:v>0.997</c:v>
                </c:pt>
                <c:pt idx="29">
                  <c:v>0.998</c:v>
                </c:pt>
                <c:pt idx="30">
                  <c:v>0.997</c:v>
                </c:pt>
                <c:pt idx="31">
                  <c:v>0.998</c:v>
                </c:pt>
                <c:pt idx="32">
                  <c:v>0.998</c:v>
                </c:pt>
                <c:pt idx="33">
                  <c:v>0.97400000000000064</c:v>
                </c:pt>
                <c:pt idx="34">
                  <c:v>0.998</c:v>
                </c:pt>
                <c:pt idx="35">
                  <c:v>0.998</c:v>
                </c:pt>
                <c:pt idx="36">
                  <c:v>0.998</c:v>
                </c:pt>
                <c:pt idx="37">
                  <c:v>0.998</c:v>
                </c:pt>
                <c:pt idx="38">
                  <c:v>0.998</c:v>
                </c:pt>
                <c:pt idx="39">
                  <c:v>0.998</c:v>
                </c:pt>
                <c:pt idx="40">
                  <c:v>0.998</c:v>
                </c:pt>
                <c:pt idx="41">
                  <c:v>0.998</c:v>
                </c:pt>
                <c:pt idx="42">
                  <c:v>0.998</c:v>
                </c:pt>
                <c:pt idx="43">
                  <c:v>0.998</c:v>
                </c:pt>
                <c:pt idx="44">
                  <c:v>0.998</c:v>
                </c:pt>
                <c:pt idx="45">
                  <c:v>0.99199999999999999</c:v>
                </c:pt>
                <c:pt idx="46">
                  <c:v>0.998</c:v>
                </c:pt>
                <c:pt idx="47">
                  <c:v>0.996</c:v>
                </c:pt>
                <c:pt idx="48">
                  <c:v>0.99399999999999999</c:v>
                </c:pt>
                <c:pt idx="49">
                  <c:v>0.998</c:v>
                </c:pt>
                <c:pt idx="50">
                  <c:v>0.998</c:v>
                </c:pt>
                <c:pt idx="51">
                  <c:v>0.998</c:v>
                </c:pt>
                <c:pt idx="52">
                  <c:v>0.998</c:v>
                </c:pt>
                <c:pt idx="53">
                  <c:v>0.998</c:v>
                </c:pt>
                <c:pt idx="54">
                  <c:v>0.98599999999999999</c:v>
                </c:pt>
                <c:pt idx="55">
                  <c:v>0.98699999999999999</c:v>
                </c:pt>
                <c:pt idx="56">
                  <c:v>0.98699999999999999</c:v>
                </c:pt>
                <c:pt idx="57">
                  <c:v>0.94000000000000061</c:v>
                </c:pt>
                <c:pt idx="58">
                  <c:v>0.998</c:v>
                </c:pt>
                <c:pt idx="59">
                  <c:v>0.998</c:v>
                </c:pt>
                <c:pt idx="60">
                  <c:v>0.998</c:v>
                </c:pt>
                <c:pt idx="61">
                  <c:v>0.998</c:v>
                </c:pt>
                <c:pt idx="62">
                  <c:v>0.998</c:v>
                </c:pt>
                <c:pt idx="63">
                  <c:v>0.998</c:v>
                </c:pt>
                <c:pt idx="64">
                  <c:v>0.998</c:v>
                </c:pt>
                <c:pt idx="65">
                  <c:v>0.998</c:v>
                </c:pt>
                <c:pt idx="66">
                  <c:v>0.998</c:v>
                </c:pt>
                <c:pt idx="67">
                  <c:v>0.998</c:v>
                </c:pt>
                <c:pt idx="68">
                  <c:v>0.998</c:v>
                </c:pt>
                <c:pt idx="69">
                  <c:v>0.998</c:v>
                </c:pt>
                <c:pt idx="70">
                  <c:v>0.998</c:v>
                </c:pt>
                <c:pt idx="71">
                  <c:v>0.997</c:v>
                </c:pt>
                <c:pt idx="72">
                  <c:v>0.89500000000000002</c:v>
                </c:pt>
                <c:pt idx="73">
                  <c:v>0.997</c:v>
                </c:pt>
                <c:pt idx="74">
                  <c:v>0.998</c:v>
                </c:pt>
                <c:pt idx="75">
                  <c:v>0.998</c:v>
                </c:pt>
                <c:pt idx="76">
                  <c:v>0.996</c:v>
                </c:pt>
                <c:pt idx="77">
                  <c:v>0.97100000000000064</c:v>
                </c:pt>
                <c:pt idx="78">
                  <c:v>0.996</c:v>
                </c:pt>
                <c:pt idx="79">
                  <c:v>0.81800000000000062</c:v>
                </c:pt>
                <c:pt idx="80">
                  <c:v>0.998</c:v>
                </c:pt>
                <c:pt idx="81">
                  <c:v>0.998</c:v>
                </c:pt>
                <c:pt idx="82">
                  <c:v>0.98599999999999999</c:v>
                </c:pt>
                <c:pt idx="83">
                  <c:v>0.998</c:v>
                </c:pt>
                <c:pt idx="84">
                  <c:v>0.998</c:v>
                </c:pt>
                <c:pt idx="85">
                  <c:v>0.998</c:v>
                </c:pt>
                <c:pt idx="86">
                  <c:v>0.998</c:v>
                </c:pt>
                <c:pt idx="87">
                  <c:v>0.998</c:v>
                </c:pt>
                <c:pt idx="88">
                  <c:v>0.998</c:v>
                </c:pt>
                <c:pt idx="89">
                  <c:v>0.998</c:v>
                </c:pt>
                <c:pt idx="90">
                  <c:v>0.80800000000000005</c:v>
                </c:pt>
                <c:pt idx="91">
                  <c:v>0.56500000000000061</c:v>
                </c:pt>
                <c:pt idx="92">
                  <c:v>0.45400000000000001</c:v>
                </c:pt>
                <c:pt idx="93">
                  <c:v>1.1000000000000046E-2</c:v>
                </c:pt>
                <c:pt idx="94">
                  <c:v>1.1000000000000046E-2</c:v>
                </c:pt>
                <c:pt idx="95">
                  <c:v>1.1000000000000046E-2</c:v>
                </c:pt>
                <c:pt idx="96">
                  <c:v>0.997</c:v>
                </c:pt>
                <c:pt idx="97">
                  <c:v>7.0000000000000114E-3</c:v>
                </c:pt>
                <c:pt idx="98">
                  <c:v>9.0000000000000028E-3</c:v>
                </c:pt>
                <c:pt idx="99">
                  <c:v>7.0000000000000114E-3</c:v>
                </c:pt>
                <c:pt idx="100">
                  <c:v>0.997</c:v>
                </c:pt>
                <c:pt idx="101">
                  <c:v>0.996</c:v>
                </c:pt>
                <c:pt idx="102">
                  <c:v>0.997</c:v>
                </c:pt>
                <c:pt idx="103">
                  <c:v>4.5000000000000012E-2</c:v>
                </c:pt>
                <c:pt idx="104">
                  <c:v>4.2000000000000023E-2</c:v>
                </c:pt>
                <c:pt idx="105">
                  <c:v>4.5000000000000012E-2</c:v>
                </c:pt>
                <c:pt idx="106">
                  <c:v>0.14800000000000021</c:v>
                </c:pt>
                <c:pt idx="107">
                  <c:v>4.5000000000000012E-2</c:v>
                </c:pt>
                <c:pt idx="108">
                  <c:v>0.997</c:v>
                </c:pt>
                <c:pt idx="109">
                  <c:v>0.29400000000000032</c:v>
                </c:pt>
                <c:pt idx="110">
                  <c:v>3.0000000000000079E-3</c:v>
                </c:pt>
                <c:pt idx="111">
                  <c:v>0.997</c:v>
                </c:pt>
                <c:pt idx="112">
                  <c:v>8.0000000000000227E-3</c:v>
                </c:pt>
                <c:pt idx="113">
                  <c:v>1.2000000000000005E-2</c:v>
                </c:pt>
                <c:pt idx="114">
                  <c:v>4.300000000000001E-2</c:v>
                </c:pt>
                <c:pt idx="115">
                  <c:v>7.1000000000000008E-2</c:v>
                </c:pt>
                <c:pt idx="116">
                  <c:v>0.52700000000000002</c:v>
                </c:pt>
                <c:pt idx="117">
                  <c:v>0.05</c:v>
                </c:pt>
                <c:pt idx="118">
                  <c:v>4.6000000000000013E-2</c:v>
                </c:pt>
                <c:pt idx="119">
                  <c:v>4.300000000000001E-2</c:v>
                </c:pt>
                <c:pt idx="120">
                  <c:v>4.4000000000000032E-2</c:v>
                </c:pt>
                <c:pt idx="121">
                  <c:v>4.4000000000000032E-2</c:v>
                </c:pt>
                <c:pt idx="122">
                  <c:v>3.1000000000000052E-2</c:v>
                </c:pt>
                <c:pt idx="123">
                  <c:v>0.998</c:v>
                </c:pt>
                <c:pt idx="124">
                  <c:v>2.0000000000000052E-3</c:v>
                </c:pt>
                <c:pt idx="125">
                  <c:v>0.21200000000000024</c:v>
                </c:pt>
                <c:pt idx="126">
                  <c:v>1.1000000000000046E-2</c:v>
                </c:pt>
                <c:pt idx="127">
                  <c:v>2.0000000000000052E-3</c:v>
                </c:pt>
                <c:pt idx="128">
                  <c:v>2.0000000000000052E-3</c:v>
                </c:pt>
                <c:pt idx="129">
                  <c:v>2.0000000000000052E-3</c:v>
                </c:pt>
                <c:pt idx="130">
                  <c:v>2.0000000000000052E-3</c:v>
                </c:pt>
                <c:pt idx="131">
                  <c:v>1.0000000000000039E-3</c:v>
                </c:pt>
                <c:pt idx="132">
                  <c:v>1.0000000000000039E-3</c:v>
                </c:pt>
                <c:pt idx="133">
                  <c:v>1.0000000000000039E-3</c:v>
                </c:pt>
                <c:pt idx="134">
                  <c:v>1.0000000000000039E-3</c:v>
                </c:pt>
                <c:pt idx="135">
                  <c:v>1.0000000000000039E-3</c:v>
                </c:pt>
                <c:pt idx="136">
                  <c:v>1.0000000000000039E-3</c:v>
                </c:pt>
                <c:pt idx="137">
                  <c:v>2.0000000000000052E-3</c:v>
                </c:pt>
                <c:pt idx="138">
                  <c:v>1.0000000000000039E-3</c:v>
                </c:pt>
                <c:pt idx="139">
                  <c:v>1.0000000000000039E-3</c:v>
                </c:pt>
                <c:pt idx="140">
                  <c:v>1.0000000000000039E-3</c:v>
                </c:pt>
                <c:pt idx="141">
                  <c:v>2.0000000000000052E-3</c:v>
                </c:pt>
                <c:pt idx="142">
                  <c:v>1.0000000000000039E-3</c:v>
                </c:pt>
                <c:pt idx="143">
                  <c:v>2.0000000000000052E-3</c:v>
                </c:pt>
                <c:pt idx="144">
                  <c:v>1.0000000000000039E-3</c:v>
                </c:pt>
                <c:pt idx="145">
                  <c:v>1.0000000000000039E-3</c:v>
                </c:pt>
                <c:pt idx="146">
                  <c:v>1.0000000000000039E-3</c:v>
                </c:pt>
                <c:pt idx="147">
                  <c:v>1.0000000000000039E-3</c:v>
                </c:pt>
                <c:pt idx="148">
                  <c:v>1.0000000000000039E-3</c:v>
                </c:pt>
                <c:pt idx="149">
                  <c:v>1.0000000000000039E-3</c:v>
                </c:pt>
                <c:pt idx="150">
                  <c:v>3.0000000000000079E-3</c:v>
                </c:pt>
                <c:pt idx="151">
                  <c:v>3.0000000000000079E-3</c:v>
                </c:pt>
                <c:pt idx="152">
                  <c:v>5.0000000000000114E-3</c:v>
                </c:pt>
                <c:pt idx="153">
                  <c:v>6.0000000000000114E-3</c:v>
                </c:pt>
                <c:pt idx="154">
                  <c:v>7.0000000000000114E-3</c:v>
                </c:pt>
                <c:pt idx="155">
                  <c:v>2.0000000000000052E-3</c:v>
                </c:pt>
                <c:pt idx="156">
                  <c:v>3.0000000000000079E-3</c:v>
                </c:pt>
                <c:pt idx="157">
                  <c:v>2.0000000000000052E-3</c:v>
                </c:pt>
                <c:pt idx="158">
                  <c:v>0.29200000000000031</c:v>
                </c:pt>
                <c:pt idx="159">
                  <c:v>3.0000000000000079E-3</c:v>
                </c:pt>
                <c:pt idx="160">
                  <c:v>2.0000000000000052E-3</c:v>
                </c:pt>
                <c:pt idx="161">
                  <c:v>2.0000000000000052E-3</c:v>
                </c:pt>
                <c:pt idx="162">
                  <c:v>2.0000000000000052E-3</c:v>
                </c:pt>
                <c:pt idx="163">
                  <c:v>3.0000000000000079E-3</c:v>
                </c:pt>
                <c:pt idx="164">
                  <c:v>2.0000000000000052E-3</c:v>
                </c:pt>
                <c:pt idx="165">
                  <c:v>2.0000000000000052E-3</c:v>
                </c:pt>
                <c:pt idx="166">
                  <c:v>3.0000000000000079E-3</c:v>
                </c:pt>
                <c:pt idx="167">
                  <c:v>2.0000000000000052E-3</c:v>
                </c:pt>
                <c:pt idx="168">
                  <c:v>1.4000000000000002E-2</c:v>
                </c:pt>
                <c:pt idx="169">
                  <c:v>2.0000000000000052E-3</c:v>
                </c:pt>
                <c:pt idx="170">
                  <c:v>2.0000000000000052E-3</c:v>
                </c:pt>
                <c:pt idx="171">
                  <c:v>3.0000000000000079E-3</c:v>
                </c:pt>
                <c:pt idx="172">
                  <c:v>2.0000000000000052E-3</c:v>
                </c:pt>
                <c:pt idx="173">
                  <c:v>0.80800000000000005</c:v>
                </c:pt>
                <c:pt idx="174">
                  <c:v>3.0000000000000079E-3</c:v>
                </c:pt>
                <c:pt idx="175">
                  <c:v>1.0000000000000039E-3</c:v>
                </c:pt>
                <c:pt idx="176">
                  <c:v>2.0000000000000052E-3</c:v>
                </c:pt>
                <c:pt idx="177">
                  <c:v>3.0000000000000079E-3</c:v>
                </c:pt>
                <c:pt idx="178">
                  <c:v>5.0000000000000114E-3</c:v>
                </c:pt>
                <c:pt idx="179">
                  <c:v>1.0000000000000039E-3</c:v>
                </c:pt>
                <c:pt idx="180">
                  <c:v>2.0000000000000052E-3</c:v>
                </c:pt>
                <c:pt idx="181">
                  <c:v>2.0000000000000052E-3</c:v>
                </c:pt>
                <c:pt idx="182">
                  <c:v>5.0000000000000114E-3</c:v>
                </c:pt>
                <c:pt idx="183">
                  <c:v>2.0000000000000052E-3</c:v>
                </c:pt>
                <c:pt idx="184">
                  <c:v>1.0000000000000039E-3</c:v>
                </c:pt>
                <c:pt idx="185">
                  <c:v>2.0000000000000052E-3</c:v>
                </c:pt>
                <c:pt idx="186">
                  <c:v>1.0000000000000039E-3</c:v>
                </c:pt>
                <c:pt idx="187">
                  <c:v>2.0000000000000052E-3</c:v>
                </c:pt>
                <c:pt idx="188">
                  <c:v>1.4000000000000002E-2</c:v>
                </c:pt>
                <c:pt idx="189">
                  <c:v>1.0000000000000039E-3</c:v>
                </c:pt>
                <c:pt idx="190">
                  <c:v>1.0000000000000039E-3</c:v>
                </c:pt>
                <c:pt idx="191">
                  <c:v>2.0000000000000052E-3</c:v>
                </c:pt>
                <c:pt idx="192">
                  <c:v>1.0000000000000039E-3</c:v>
                </c:pt>
                <c:pt idx="193">
                  <c:v>2.0000000000000052E-3</c:v>
                </c:pt>
                <c:pt idx="194">
                  <c:v>2.0000000000000052E-3</c:v>
                </c:pt>
                <c:pt idx="195">
                  <c:v>2.0000000000000052E-3</c:v>
                </c:pt>
                <c:pt idx="196">
                  <c:v>2.0000000000000052E-3</c:v>
                </c:pt>
                <c:pt idx="197">
                  <c:v>1.0000000000000039E-3</c:v>
                </c:pt>
                <c:pt idx="198">
                  <c:v>2.0000000000000052E-3</c:v>
                </c:pt>
                <c:pt idx="199">
                  <c:v>1.0000000000000039E-3</c:v>
                </c:pt>
                <c:pt idx="200">
                  <c:v>1.0000000000000039E-3</c:v>
                </c:pt>
                <c:pt idx="201">
                  <c:v>2.0000000000000052E-3</c:v>
                </c:pt>
                <c:pt idx="202">
                  <c:v>2.0000000000000052E-3</c:v>
                </c:pt>
                <c:pt idx="203">
                  <c:v>2.0000000000000052E-3</c:v>
                </c:pt>
                <c:pt idx="204">
                  <c:v>2.0000000000000052E-3</c:v>
                </c:pt>
                <c:pt idx="205">
                  <c:v>3.0000000000000079E-3</c:v>
                </c:pt>
                <c:pt idx="206">
                  <c:v>3.0000000000000079E-3</c:v>
                </c:pt>
                <c:pt idx="207">
                  <c:v>2.0000000000000052E-3</c:v>
                </c:pt>
                <c:pt idx="208">
                  <c:v>3.0000000000000079E-3</c:v>
                </c:pt>
                <c:pt idx="209">
                  <c:v>2.0000000000000052E-3</c:v>
                </c:pt>
                <c:pt idx="210">
                  <c:v>2.0000000000000052E-3</c:v>
                </c:pt>
                <c:pt idx="211">
                  <c:v>2.0000000000000052E-3</c:v>
                </c:pt>
                <c:pt idx="212">
                  <c:v>2.0000000000000052E-3</c:v>
                </c:pt>
                <c:pt idx="213">
                  <c:v>1.0000000000000039E-3</c:v>
                </c:pt>
                <c:pt idx="214">
                  <c:v>6.0000000000000114E-3</c:v>
                </c:pt>
                <c:pt idx="215">
                  <c:v>1.0000000000000039E-3</c:v>
                </c:pt>
                <c:pt idx="216">
                  <c:v>1.0000000000000039E-3</c:v>
                </c:pt>
                <c:pt idx="217">
                  <c:v>1.0000000000000039E-3</c:v>
                </c:pt>
                <c:pt idx="218">
                  <c:v>1.0000000000000039E-3</c:v>
                </c:pt>
                <c:pt idx="219">
                  <c:v>1.0000000000000039E-3</c:v>
                </c:pt>
                <c:pt idx="220">
                  <c:v>3.0000000000000079E-3</c:v>
                </c:pt>
                <c:pt idx="221">
                  <c:v>3.0000000000000079E-3</c:v>
                </c:pt>
                <c:pt idx="222">
                  <c:v>1.8000000000000023E-2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1-4ABD-8640-4D0C96465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349261184"/>
        <c:axId val="-1349259552"/>
      </c:barChart>
      <c:catAx>
        <c:axId val="-1349261184"/>
        <c:scaling>
          <c:orientation val="minMax"/>
        </c:scaling>
        <c:delete val="0"/>
        <c:axPos val="b"/>
        <c:majorTickMark val="out"/>
        <c:minorTickMark val="none"/>
        <c:tickLblPos val="nextTo"/>
        <c:crossAx val="-1349259552"/>
        <c:crosses val="autoZero"/>
        <c:auto val="1"/>
        <c:lblAlgn val="ctr"/>
        <c:lblOffset val="100"/>
        <c:noMultiLvlLbl val="0"/>
      </c:catAx>
      <c:valAx>
        <c:axId val="-1349259552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49261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8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4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1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8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6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9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8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482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3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40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3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4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49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98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4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2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65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18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3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7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7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31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4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0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val="846816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29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8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24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663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6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60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7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0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1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9295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5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6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9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např.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v přírodě reálně existují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667757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domorodci na Nové Guineji: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Karamové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téměř stejné rozlišení druhů ptáků 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(ale netopýři považováni za 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>
                <a:sym typeface="Symbol" pitchFamily="18" charset="2"/>
              </a:rPr>
              <a:t>Rufaifové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kasuár</a:t>
            </a:r>
            <a:r>
              <a:rPr lang="cs-CZ" b="0" dirty="0">
                <a:sym typeface="Symbol" pitchFamily="18" charset="2"/>
              </a:rPr>
              <a:t> považován za 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 lidský mozek stejně uzpůsobený u domorodců i profesionálních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druhy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1061757" y="5055870"/>
            <a:ext cx="7085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(univerzálií)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pohlavní dimorfismus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ďas mořský</a:t>
            </a:r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polymorfismus, různá ontogenetická stadia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podvojné druhy 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druhy (</a:t>
            </a:r>
            <a:r>
              <a:rPr lang="cs-CZ" b="0" i="1" dirty="0" err="1">
                <a:sym typeface="Symbol" pitchFamily="18" charset="2"/>
              </a:rPr>
              <a:t>cryptic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Typologický druh dodnes 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typový 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série, typová lokalita</a:t>
            </a:r>
            <a:br>
              <a:rPr lang="cs-CZ" b="0" dirty="0">
                <a:sym typeface="Symbol" pitchFamily="18" charset="2"/>
              </a:rPr>
            </a:br>
            <a:br>
              <a:rPr lang="cs-CZ" b="0" dirty="0">
                <a:sym typeface="Symbol" pitchFamily="18" charset="2"/>
              </a:rPr>
            </a:br>
            <a:r>
              <a:rPr lang="cs-CZ" b="0" i="1" dirty="0" err="1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bariéra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/>
              <a:t>Druhy jsou </a:t>
            </a:r>
            <a:r>
              <a:rPr lang="en-US" b="0" i="1" dirty="0" err="1"/>
              <a:t>skupiny</a:t>
            </a:r>
            <a:r>
              <a:rPr lang="en-US" b="0" i="1" dirty="0"/>
              <a:t> </a:t>
            </a:r>
            <a:r>
              <a:rPr lang="cs-CZ" b="0" i="1" dirty="0"/>
              <a:t>skutečně, nebo potenciálně se křížících populací, </a:t>
            </a:r>
            <a:br>
              <a:rPr lang="en-US" b="0" i="1" dirty="0"/>
            </a:br>
            <a:r>
              <a:rPr lang="en-US" b="0" i="1" dirty="0"/>
              <a:t>   </a:t>
            </a:r>
            <a:r>
              <a:rPr lang="cs-CZ" b="0" i="1" dirty="0"/>
              <a:t>které jsou reprodukčně izolovány od jiných takových skupin</a:t>
            </a:r>
            <a:r>
              <a:rPr lang="cs-CZ" b="0" dirty="0"/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genetická 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pomocná kritéria (sekvence DNA)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nesetkají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světlušky, cvrčci </a:t>
            </a:r>
            <a:r>
              <a:rPr lang="cs-CZ" b="0" i="1" dirty="0" err="1"/>
              <a:t>Gryllus</a:t>
            </a:r>
            <a:r>
              <a:rPr lang="cs-CZ" b="0" i="1" dirty="0"/>
              <a:t> </a:t>
            </a:r>
            <a:r>
              <a:rPr lang="cs-CZ" b="0" i="1" dirty="0" err="1"/>
              <a:t>pennsylvanicus</a:t>
            </a:r>
            <a:r>
              <a:rPr lang="cs-CZ" b="0" dirty="0"/>
              <a:t> (podzim) </a:t>
            </a:r>
            <a:r>
              <a:rPr lang="cs-CZ" b="0" dirty="0">
                <a:sym typeface="Symbol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G. </a:t>
            </a:r>
            <a:r>
              <a:rPr lang="cs-CZ" b="0" i="1" dirty="0" err="1"/>
              <a:t>veletis</a:t>
            </a:r>
            <a:r>
              <a:rPr lang="cs-CZ" b="0" dirty="0"/>
              <a:t> (jaro) 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dříve reprodukčně izolační mechanismy = RIM ... dnes nepoužíváme (implikuje „aby“)!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ekologické: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hybridi omezeni na neutrální nebo slabě 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82562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 </a:t>
            </a:r>
            <a:br>
              <a:rPr lang="cs-CZ" b="0" dirty="0"/>
            </a:br>
            <a:r>
              <a:rPr lang="cs-CZ" b="0" dirty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ke křížení dochází, ale nedochází k přenosu gamet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mechanické: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- především rostliny, u živočichů tvar genitálií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gametická inkompatibilita</a:t>
            </a:r>
            <a:br>
              <a:rPr lang="cs-CZ" b="0" dirty="0">
                <a:solidFill>
                  <a:srgbClr val="FF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vnější oplození: především mořští bezobratlí (měkkýši, ostnokožci)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vnitřní 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v </a:t>
            </a:r>
            <a:r>
              <a:rPr lang="cs-CZ" b="0" dirty="0" err="1"/>
              <a:t>receptákulu</a:t>
            </a:r>
            <a:r>
              <a:rPr lang="cs-CZ" b="0" dirty="0"/>
              <a:t>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rostliny: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2. </a:t>
            </a:r>
            <a:r>
              <a:rPr lang="cs-CZ" sz="2400" b="0" dirty="0" err="1">
                <a:solidFill>
                  <a:srgbClr val="F00000"/>
                </a:solidFill>
              </a:rPr>
              <a:t>Postzygotické</a:t>
            </a: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neživotaschopnost (</a:t>
            </a:r>
            <a:r>
              <a:rPr lang="cs-CZ" b="0" dirty="0" err="1"/>
              <a:t>inviabilita</a:t>
            </a:r>
            <a:r>
              <a:rPr lang="cs-CZ" b="0" dirty="0"/>
              <a:t>)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snížená </a:t>
            </a:r>
            <a:r>
              <a:rPr lang="cs-CZ" b="0" dirty="0" err="1"/>
              <a:t>viabilita</a:t>
            </a:r>
            <a:r>
              <a:rPr lang="cs-CZ" b="0" dirty="0"/>
              <a:t> nebo fertilita F2 nebo zpětných kříženců </a:t>
            </a:r>
            <a:br>
              <a:rPr lang="cs-CZ" b="0" dirty="0"/>
            </a:br>
            <a:r>
              <a:rPr lang="cs-CZ" b="0" dirty="0"/>
              <a:t>	= hybridní dysgeneze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Jestliže je u hybridů snížená fertilita nebo </a:t>
            </a:r>
            <a:r>
              <a:rPr lang="cs-CZ" b="0" dirty="0" err="1"/>
              <a:t>viabilita</a:t>
            </a:r>
            <a:r>
              <a:rPr lang="cs-CZ" b="0" dirty="0"/>
              <a:t>, jde většinou o </a:t>
            </a:r>
            <a:r>
              <a:rPr lang="cs-CZ" b="0" u="sng" dirty="0" err="1"/>
              <a:t>heterogametické</a:t>
            </a:r>
            <a:r>
              <a:rPr lang="cs-CZ" b="0" u="sng" dirty="0"/>
              <a:t> pohlaví</a:t>
            </a:r>
            <a:r>
              <a:rPr lang="cs-CZ" b="0" u="sng" baseline="30000" dirty="0"/>
              <a:t>*)</a:t>
            </a:r>
            <a:endParaRPr kumimoji="0" lang="cs-CZ" sz="20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– samci (XY); </a:t>
            </a:r>
            <a:r>
              <a:rPr lang="cs-CZ" sz="1800" b="0" i="1" dirty="0" err="1"/>
              <a:t>Abraxas</a:t>
            </a:r>
            <a:r>
              <a:rPr lang="cs-CZ" sz="1800" b="0" dirty="0"/>
              <a:t> – samice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Haldaneovo</a:t>
            </a:r>
            <a:r>
              <a:rPr lang="cs-CZ" b="0" dirty="0"/>
              <a:t> pravidlo vysvětluje </a:t>
            </a:r>
            <a:r>
              <a:rPr lang="cs-CZ" b="0" dirty="0">
                <a:solidFill>
                  <a:srgbClr val="F00000"/>
                </a:solidFill>
              </a:rPr>
              <a:t>Velký efekt chromozomu X </a:t>
            </a:r>
            <a:r>
              <a:rPr lang="cs-CZ" b="0" dirty="0"/>
              <a:t>(</a:t>
            </a:r>
            <a:r>
              <a:rPr lang="cs-CZ" b="0" i="1" dirty="0" err="1"/>
              <a:t>Large</a:t>
            </a:r>
            <a:r>
              <a:rPr lang="cs-CZ" b="0" i="1" dirty="0"/>
              <a:t> X 	</a:t>
            </a:r>
            <a:r>
              <a:rPr lang="cs-CZ" b="0" i="1" dirty="0" err="1"/>
              <a:t>Effect</a:t>
            </a:r>
            <a:r>
              <a:rPr lang="cs-CZ" b="0" dirty="0"/>
              <a:t>):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/>
              <a:t>geny mající velký účinek na </a:t>
            </a:r>
            <a:r>
              <a:rPr lang="cs-CZ" b="0" dirty="0" err="1"/>
              <a:t>postzygotickou</a:t>
            </a:r>
            <a:r>
              <a:rPr lang="cs-CZ" b="0" dirty="0"/>
              <a:t> reprodukční 	izolaci se	zpravidla nacházejí na chromozomu X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samci 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genů na X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samice – pouze </a:t>
            </a:r>
            <a:r>
              <a:rPr lang="cs-CZ" b="0" u="sng" dirty="0"/>
              <a:t>dominantní</a:t>
            </a:r>
            <a:r>
              <a:rPr lang="cs-CZ" b="0" dirty="0"/>
              <a:t>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8220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Mezi alopatrickými druhy vzniká </a:t>
            </a:r>
            <a:r>
              <a:rPr lang="cs-CZ" b="0" dirty="0" err="1"/>
              <a:t>pre</a:t>
            </a:r>
            <a:r>
              <a:rPr lang="cs-CZ" b="0" dirty="0"/>
              <a:t>- i </a:t>
            </a:r>
            <a:r>
              <a:rPr lang="cs-CZ" b="0" dirty="0" err="1"/>
              <a:t>postzygotická</a:t>
            </a:r>
            <a:r>
              <a:rPr lang="cs-CZ" b="0" dirty="0"/>
              <a:t> izolace podobným</a:t>
            </a:r>
          </a:p>
          <a:p>
            <a:r>
              <a:rPr lang="cs-CZ" b="0" dirty="0"/>
              <a:t>tempem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8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... mezi sympatrickými/</a:t>
            </a:r>
            <a:r>
              <a:rPr lang="cs-CZ" b="0" dirty="0" err="1"/>
              <a:t>parapatrickými</a:t>
            </a:r>
            <a:r>
              <a:rPr lang="cs-CZ" b="0" dirty="0"/>
              <a:t> druhy vzniká </a:t>
            </a:r>
            <a:r>
              <a:rPr lang="cs-CZ" b="0" dirty="0" err="1"/>
              <a:t>prezygotická</a:t>
            </a:r>
            <a:r>
              <a:rPr lang="cs-CZ" b="0" dirty="0"/>
              <a:t> izolace </a:t>
            </a:r>
            <a:br>
              <a:rPr lang="cs-CZ" b="0" dirty="0"/>
            </a:br>
            <a:r>
              <a:rPr lang="cs-CZ" b="0" dirty="0"/>
              <a:t>rychleji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sym</a:t>
            </a:r>
            <a:r>
              <a:rPr lang="cs-CZ" sz="1800" b="0" dirty="0"/>
              <a:t>- i alopatrické</a:t>
            </a: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3" y="1502978"/>
            <a:ext cx="1705985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sympatrické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2" y="3158357"/>
            <a:ext cx="1705985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alopatrické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632684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Rozpoznávací druh (</a:t>
            </a:r>
            <a:r>
              <a:rPr lang="cs-CZ" b="0" i="1" dirty="0" err="1">
                <a:solidFill>
                  <a:srgbClr val="F00000"/>
                </a:solidFill>
              </a:rPr>
              <a:t>Recognition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 err="1">
                <a:solidFill>
                  <a:srgbClr val="003399"/>
                </a:solidFill>
              </a:rPr>
              <a:t>Hugh</a:t>
            </a:r>
            <a:r>
              <a:rPr lang="cs-CZ" b="0" dirty="0">
                <a:solidFill>
                  <a:srgbClr val="003399"/>
                </a:solidFill>
              </a:rPr>
              <a:t> E.H. </a:t>
            </a:r>
            <a:r>
              <a:rPr lang="cs-CZ" b="0" dirty="0" err="1">
                <a:solidFill>
                  <a:srgbClr val="003399"/>
                </a:solidFill>
              </a:rPr>
              <a:t>Paterson</a:t>
            </a:r>
            <a:r>
              <a:rPr lang="cs-CZ" b="0" dirty="0"/>
              <a:t> (1985)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ne na izolaci, ale na společný fertilizační systém:</a:t>
            </a:r>
            <a:br>
              <a:rPr lang="cs-CZ" b="0" dirty="0"/>
            </a:br>
            <a:r>
              <a:rPr lang="cs-CZ" b="0" dirty="0"/>
              <a:t>	specifický systém rozpoznání partnera (SMRS = </a:t>
            </a:r>
            <a:r>
              <a:rPr lang="cs-CZ" b="0" i="1" dirty="0" err="1"/>
              <a:t>specific</a:t>
            </a:r>
            <a:r>
              <a:rPr lang="cs-CZ" b="0" i="1" dirty="0"/>
              <a:t> mate </a:t>
            </a:r>
            <a:br>
              <a:rPr lang="cs-CZ" b="0" i="1" dirty="0"/>
            </a:br>
            <a:r>
              <a:rPr lang="cs-CZ" b="0" i="1" dirty="0"/>
              <a:t>	</a:t>
            </a:r>
            <a:r>
              <a:rPr lang="cs-CZ" b="0" i="1" dirty="0" err="1"/>
              <a:t>recognition</a:t>
            </a:r>
            <a:r>
              <a:rPr lang="cs-CZ" b="0" i="1" dirty="0"/>
              <a:t> </a:t>
            </a:r>
            <a:r>
              <a:rPr lang="cs-CZ" b="0" i="1" dirty="0" err="1"/>
              <a:t>system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námluvy, načasování páření, výběr prostředí, zbarvení, endokrinní systém,</a:t>
            </a:r>
            <a:br>
              <a:rPr lang="cs-CZ" b="0" dirty="0"/>
            </a:br>
            <a:r>
              <a:rPr lang="cs-CZ" b="0" dirty="0"/>
              <a:t>  tvar kopulačních orgánů, gametická kompatibilita, …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reprodukční izolace jako vedlejší produkt</a:t>
            </a:r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45635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Kohezní druh (</a:t>
            </a:r>
            <a:r>
              <a:rPr lang="cs-CZ" b="0" i="1" dirty="0" err="1">
                <a:solidFill>
                  <a:srgbClr val="F00000"/>
                </a:solidFill>
              </a:rPr>
              <a:t>Cohesion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Alan R.</a:t>
            </a:r>
            <a:r>
              <a:rPr lang="cs-CZ" b="0" dirty="0"/>
              <a:t> </a:t>
            </a:r>
            <a:r>
              <a:rPr lang="cs-CZ" b="0" dirty="0" err="1">
                <a:solidFill>
                  <a:srgbClr val="003399"/>
                </a:solidFill>
              </a:rPr>
              <a:t>Templeton</a:t>
            </a:r>
            <a:r>
              <a:rPr lang="cs-CZ" b="0" dirty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na mechanismy, které zachovávají morfologickou stabilitu populací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kohezní mechanismy: tok genů, stabilizující selekce, vývojová omezení,</a:t>
            </a:r>
            <a:br>
              <a:rPr lang="cs-CZ" b="0" dirty="0"/>
            </a:br>
            <a:r>
              <a:rPr lang="cs-CZ" b="0" dirty="0"/>
              <a:t>	reprodukční izolace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aplikace i na asexuální organismy, možnost mezidruhové hybridizace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druh (</a:t>
            </a:r>
            <a:r>
              <a:rPr lang="cs-CZ" sz="2800" b="0" i="1" dirty="0" err="1">
                <a:solidFill>
                  <a:srgbClr val="F00000"/>
                </a:solidFill>
              </a:rPr>
              <a:t>Evolutionary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snaha 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>
                <a:solidFill>
                  <a:srgbClr val="003399"/>
                </a:solidFill>
              </a:rPr>
              <a:t>George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fyletická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/>
              <a:t>biologický druh jeho součástí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svou identitu od ostatních linií a která má svoje vlastní evoluční </a:t>
            </a:r>
            <a:br>
              <a:rPr lang="cs-CZ" b="0" i="1" dirty="0"/>
            </a:br>
            <a:r>
              <a:rPr lang="cs-CZ" b="0" i="1" dirty="0"/>
              <a:t>	tendence a historický osud</a:t>
            </a:r>
            <a:r>
              <a:rPr lang="cs-CZ" b="0" dirty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/>
              <a:t>u </a:t>
            </a:r>
            <a:r>
              <a:rPr lang="en-US" b="0" dirty="0" err="1"/>
              <a:t>Wileyho</a:t>
            </a:r>
            <a:r>
              <a:rPr lang="en-US" b="0" dirty="0"/>
              <a:t> </a:t>
            </a:r>
            <a:r>
              <a:rPr lang="cs-CZ" b="0" dirty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br>
              <a:rPr lang="en-US" b="0" dirty="0"/>
            </a:br>
            <a:r>
              <a:rPr lang="cs-CZ" b="0" dirty="0"/>
              <a:t>	tj.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důraz na diagnostická kritéria </a:t>
            </a:r>
            <a:r>
              <a:rPr lang="cs-CZ" b="0" dirty="0">
                <a:sym typeface="Symbol"/>
              </a:rPr>
              <a:t> ale která to jsou?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 primární </a:t>
            </a:r>
            <a:r>
              <a:rPr lang="cs-CZ" b="0" dirty="0"/>
              <a:t>rekonstrukce fylogeneze (</a:t>
            </a:r>
            <a:r>
              <a:rPr lang="cs-CZ" b="0" dirty="0" err="1"/>
              <a:t>synapomorfie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Fylogenetický druh = nejmenší monofyletická skupina odlišená sdíleným odvozeným 	znakem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>
                <a:solidFill>
                  <a:srgbClr val="F00000"/>
                </a:solidFill>
              </a:rPr>
              <a:t>Phylogenetic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/>
              <a:t>alopatrická	</a:t>
            </a:r>
            <a:r>
              <a:rPr lang="cs-CZ" b="0" dirty="0" err="1"/>
              <a:t>alopatrická</a:t>
            </a:r>
            <a:endParaRPr lang="cs-CZ" b="0" dirty="0"/>
          </a:p>
          <a:p>
            <a:r>
              <a:rPr lang="cs-CZ" b="0" dirty="0"/>
              <a:t>		(izolace)	</a:t>
            </a:r>
            <a:r>
              <a:rPr lang="cs-CZ" b="0" dirty="0" err="1"/>
              <a:t>peripatrická</a:t>
            </a:r>
            <a:endParaRPr lang="cs-CZ" b="0" dirty="0"/>
          </a:p>
          <a:p>
            <a:r>
              <a:rPr lang="cs-CZ" b="0" dirty="0"/>
              <a:t>				</a:t>
            </a:r>
            <a:r>
              <a:rPr lang="cs-CZ" b="0" dirty="0" err="1"/>
              <a:t>alo</a:t>
            </a:r>
            <a:r>
              <a:rPr lang="cs-CZ" b="0" dirty="0"/>
              <a:t>-</a:t>
            </a:r>
            <a:r>
              <a:rPr lang="cs-CZ" b="0" dirty="0" err="1"/>
              <a:t>parapatrická</a:t>
            </a:r>
            <a:r>
              <a:rPr lang="cs-CZ" b="0" dirty="0"/>
              <a:t> 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sympatrická	</a:t>
            </a:r>
            <a:r>
              <a:rPr lang="cs-CZ" b="0" dirty="0" err="1"/>
              <a:t>parapatrická</a:t>
            </a:r>
            <a:endParaRPr lang="cs-CZ" b="0" dirty="0"/>
          </a:p>
          <a:p>
            <a:r>
              <a:rPr lang="cs-CZ" b="0" dirty="0"/>
              <a:t>		(bez izolace)	sympatrická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28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/>
              <a:t>brhl</a:t>
            </a:r>
            <a:r>
              <a:rPr lang="cs-CZ" sz="1400" b="0"/>
              <a:t>ík lesní (</a:t>
            </a:r>
            <a:r>
              <a:rPr lang="cs-CZ" sz="1400" b="0" i="1"/>
              <a:t>Sitta europea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62475" y="1189038"/>
            <a:ext cx="590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>
                <a:latin typeface="Arial Black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28332" y="2064544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5230813"/>
            <a:ext cx="1938337" cy="200025"/>
            <a:chOff x="2277" y="3436"/>
            <a:chExt cx="1221" cy="126"/>
          </a:xfrm>
        </p:grpSpPr>
        <p:sp>
          <p:nvSpPr>
            <p:cNvPr id="28696" name="AutoShape 9"/>
            <p:cNvSpPr>
              <a:spLocks noChangeArrowheads="1"/>
            </p:cNvSpPr>
            <p:nvPr/>
          </p:nvSpPr>
          <p:spPr bwMode="auto">
            <a:xfrm>
              <a:off x="2277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7" name="AutoShape 10"/>
            <p:cNvSpPr>
              <a:spLocks noChangeArrowheads="1"/>
            </p:cNvSpPr>
            <p:nvPr/>
          </p:nvSpPr>
          <p:spPr bwMode="auto">
            <a:xfrm flipH="1">
              <a:off x="3180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51" name="AutoShape 11"/>
          <p:cNvSpPr>
            <a:spLocks noChangeArrowheads="1"/>
          </p:cNvSpPr>
          <p:nvPr/>
        </p:nvSpPr>
        <p:spPr bwMode="auto">
          <a:xfrm flipH="1">
            <a:off x="4249738" y="4757738"/>
            <a:ext cx="914400" cy="922337"/>
          </a:xfrm>
          <a:prstGeom prst="lightningBolt">
            <a:avLst/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736975" y="5815013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solidFill>
                  <a:srgbClr val="F00000"/>
                </a:solidFill>
              </a:rPr>
              <a:t>i</a:t>
            </a:r>
            <a:r>
              <a:rPr lang="cs-CZ" b="0">
                <a:solidFill>
                  <a:srgbClr val="F00000"/>
                </a:solidFill>
              </a:rPr>
              <a:t>nkompatibilita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436839" y="4349750"/>
            <a:ext cx="8314977" cy="1992312"/>
            <a:chOff x="436839" y="4349750"/>
            <a:chExt cx="8314977" cy="1992312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28698" name="Freeform 4"/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699" name="Freeform 5"/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1026" name="Picture 2" descr="Výsledek obrázku pro sobotka obráze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4" r="17124"/>
            <a:stretch/>
          </p:blipFill>
          <p:spPr bwMode="auto">
            <a:xfrm>
              <a:off x="6904111" y="4392580"/>
              <a:ext cx="1847705" cy="190665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Výsledek obrázku pro andrej babiš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25" r="25475" b="7037"/>
            <a:stretch/>
          </p:blipFill>
          <p:spPr bwMode="auto">
            <a:xfrm>
              <a:off x="436839" y="4349750"/>
              <a:ext cx="1897408" cy="199231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1" grpId="0" animBg="1" autoUpdateAnimBg="0"/>
      <p:bldP spid="215052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velké 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alopatrická </a:t>
            </a:r>
            <a:r>
              <a:rPr lang="cs-CZ" b="0" dirty="0" err="1"/>
              <a:t>speciace</a:t>
            </a:r>
            <a:r>
              <a:rPr lang="cs-CZ" b="0" dirty="0"/>
              <a:t> zpravidla pomalá (výjimky: pohlavní výběr, </a:t>
            </a:r>
            <a:br>
              <a:rPr lang="cs-CZ" b="0" dirty="0"/>
            </a:br>
            <a:r>
              <a:rPr lang="cs-CZ" b="0" dirty="0"/>
              <a:t>	genetický konflikt)</a:t>
            </a:r>
          </a:p>
        </p:txBody>
      </p:sp>
      <p:grpSp>
        <p:nvGrpSpPr>
          <p:cNvPr id="4" name="Skupina 59"/>
          <p:cNvGrpSpPr/>
          <p:nvPr/>
        </p:nvGrpSpPr>
        <p:grpSpPr>
          <a:xfrm>
            <a:off x="438150" y="2208549"/>
            <a:ext cx="8260062" cy="3077915"/>
            <a:chOff x="552450" y="316992"/>
            <a:chExt cx="826006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574861" y="1698445"/>
              <a:ext cx="1521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</a:t>
              </a:r>
            </a:p>
            <a:p>
              <a:pPr algn="ctr"/>
              <a:r>
                <a:rPr lang="en-US" sz="2000" b="0" dirty="0" err="1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/>
        </p:nvGraphicFramePr>
        <p:xfrm>
          <a:off x="258596" y="1006441"/>
          <a:ext cx="5546724" cy="26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153050" y="3875378"/>
          <a:ext cx="7013170" cy="22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a 4"/>
          <p:cNvSpPr/>
          <p:nvPr/>
        </p:nvSpPr>
        <p:spPr>
          <a:xfrm>
            <a:off x="2489144" y="2100117"/>
            <a:ext cx="595424" cy="552893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171" y="180752"/>
            <a:ext cx="3138025" cy="20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15300"/>
          <a:stretch>
            <a:fillRect/>
          </a:stretch>
        </p:blipFill>
        <p:spPr bwMode="auto">
          <a:xfrm>
            <a:off x="7527851" y="4950920"/>
            <a:ext cx="1446775" cy="15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ázek 7" descr="Joelle.jpg"/>
          <p:cNvPicPr>
            <a:picLocks noChangeAspect="1"/>
          </p:cNvPicPr>
          <p:nvPr/>
        </p:nvPicPr>
        <p:blipFill>
          <a:blip r:embed="rId6" cstate="print"/>
          <a:srcRect l="14881" t="24921" r="62976" b="38095"/>
          <a:stretch>
            <a:fillRect/>
          </a:stretch>
        </p:blipFill>
        <p:spPr>
          <a:xfrm>
            <a:off x="7517219" y="2666746"/>
            <a:ext cx="1473239" cy="184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237709" y="449913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>
                <a:latin typeface="Arial" pitchFamily="34" charset="0"/>
                <a:cs typeface="Arial" pitchFamily="34" charset="0"/>
              </a:rPr>
              <a:t>J.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Goüy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de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Bellocq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99761" y="6191436"/>
            <a:ext cx="1303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>
                <a:latin typeface="Arial" pitchFamily="34" charset="0"/>
                <a:cs typeface="Arial" pitchFamily="34" charset="0"/>
              </a:rPr>
              <a:t>Wasimuddin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21264" y="122115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8150" y="271463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/>
            <a:r>
              <a:rPr lang="cs-CZ" b="0" dirty="0" err="1"/>
              <a:t>kospeciace</a:t>
            </a:r>
            <a:r>
              <a:rPr lang="cs-CZ" b="0" dirty="0"/>
              <a:t> (parazit-hostitel):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genetická 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počáteční geografická izolace</a:t>
            </a:r>
          </a:p>
          <a:p>
            <a:pPr>
              <a:spcAft>
                <a:spcPts val="600"/>
              </a:spcAft>
            </a:pPr>
            <a:r>
              <a:rPr lang="cs-CZ" b="0" dirty="0"/>
              <a:t>reprodukční izolace neúplná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1051336" y="2680634"/>
            <a:ext cx="1863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stříbřitý 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49737" y="3639858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žlutonohý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selekce proti hybridům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rychlejší izolace při kontaktu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alopatrické páry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1833767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sym</a:t>
            </a:r>
            <a:r>
              <a:rPr lang="cs-CZ" sz="1600" b="0" dirty="0"/>
              <a:t>/</a:t>
            </a:r>
            <a:r>
              <a:rPr lang="cs-CZ" sz="1600" b="0" dirty="0" err="1"/>
              <a:t>parapatrické</a:t>
            </a:r>
            <a:r>
              <a:rPr lang="cs-CZ" sz="1600" b="0" dirty="0"/>
              <a:t> i alopatrické páry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Někdy obtížné odlišit alopatrickou a </a:t>
            </a:r>
            <a:r>
              <a:rPr lang="cs-CZ" b="0" dirty="0" err="1"/>
              <a:t>parapatrickou</a:t>
            </a:r>
            <a:r>
              <a:rPr lang="cs-CZ" b="0" dirty="0"/>
              <a:t> </a:t>
            </a:r>
            <a:r>
              <a:rPr lang="cs-CZ" b="0" dirty="0" err="1"/>
              <a:t>speciaci</a:t>
            </a:r>
            <a:r>
              <a:rPr lang="cs-CZ" b="0" dirty="0"/>
              <a:t>: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 r. žlutonohý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/>
              <a:t>mlo</a:t>
            </a:r>
            <a:r>
              <a:rPr lang="cs-CZ" b="0" dirty="0" err="1"/>
              <a:t>čík</a:t>
            </a:r>
            <a:r>
              <a:rPr lang="cs-CZ" b="0" dirty="0"/>
              <a:t> </a:t>
            </a:r>
            <a:r>
              <a:rPr lang="cs-CZ" b="0" dirty="0" err="1"/>
              <a:t>Eschscholtzův</a:t>
            </a:r>
            <a:r>
              <a:rPr lang="cs-CZ" b="0" dirty="0"/>
              <a:t> (</a:t>
            </a:r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r>
              <a:rPr lang="cs-CZ" b="0" i="1" dirty="0"/>
              <a:t> </a:t>
            </a:r>
            <a:r>
              <a:rPr lang="cs-CZ" b="0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38150" y="3082289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3782695"/>
            <a:ext cx="8809015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1866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růže, švestka atd.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různá 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6318250" y="3211326"/>
            <a:ext cx="25082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7206129" y="2927761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36" grpId="0"/>
      <p:bldP spid="231437" grpId="0" build="p"/>
      <p:bldP spid="231441" grpId="0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/>
              <a:t>Závěrečný přehled: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alopatrická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Rychlost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alopatrické </a:t>
            </a:r>
            <a:r>
              <a:rPr lang="cs-CZ" b="0" dirty="0" err="1"/>
              <a:t>speciace</a:t>
            </a:r>
            <a:r>
              <a:rPr lang="cs-CZ" b="0" dirty="0"/>
              <a:t> zpravidla pomalé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rychlé </a:t>
            </a:r>
            <a:r>
              <a:rPr lang="cs-CZ" b="0" dirty="0" err="1"/>
              <a:t>speciace</a:t>
            </a:r>
            <a:r>
              <a:rPr lang="cs-CZ" b="0" dirty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cichlidy</a:t>
            </a:r>
            <a:r>
              <a:rPr lang="cs-CZ" b="0" dirty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967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Velká příkopová propadlina – Viktoriino </a:t>
            </a:r>
            <a:r>
              <a:rPr lang="cs-CZ" b="0" dirty="0" err="1"/>
              <a:t>j</a:t>
            </a:r>
            <a:r>
              <a:rPr lang="cs-CZ" b="0" dirty="0"/>
              <a:t>., Malawi, Tanganika;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Viktoriino </a:t>
            </a:r>
            <a:r>
              <a:rPr lang="cs-CZ" b="0" dirty="0" err="1"/>
              <a:t>j</a:t>
            </a:r>
            <a:r>
              <a:rPr lang="cs-CZ" b="0" dirty="0"/>
              <a:t>.: 400 000 let, 17 300 – vyschnutí, 14 700 opětovný vznik; </a:t>
            </a:r>
            <a:br>
              <a:rPr lang="cs-CZ" b="0" dirty="0"/>
            </a:br>
            <a:r>
              <a:rPr lang="cs-CZ" b="0" dirty="0"/>
              <a:t>	molekulární hodiny: předek </a:t>
            </a:r>
            <a:r>
              <a:rPr lang="cs-CZ" b="0" dirty="0" err="1"/>
              <a:t>cichlid</a:t>
            </a:r>
            <a:r>
              <a:rPr lang="cs-CZ" b="0" dirty="0"/>
              <a:t> – 100 000 let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Kamerun: </a:t>
            </a:r>
            <a:r>
              <a:rPr lang="cs-CZ" b="0" dirty="0" err="1"/>
              <a:t>Barombi</a:t>
            </a:r>
            <a:r>
              <a:rPr lang="cs-CZ" b="0" dirty="0"/>
              <a:t> </a:t>
            </a:r>
            <a:r>
              <a:rPr lang="cs-CZ" b="0" dirty="0" err="1"/>
              <a:t>Mbo</a:t>
            </a:r>
            <a:r>
              <a:rPr lang="cs-CZ" b="0" dirty="0"/>
              <a:t> (4,2 km</a:t>
            </a:r>
            <a:r>
              <a:rPr lang="cs-CZ" b="0" baseline="30000" dirty="0"/>
              <a:t>2</a:t>
            </a:r>
            <a:r>
              <a:rPr lang="cs-CZ" b="0" dirty="0"/>
              <a:t>) – 11 druhů, </a:t>
            </a:r>
            <a:r>
              <a:rPr lang="cs-CZ" b="0" dirty="0" err="1"/>
              <a:t>Bermin</a:t>
            </a:r>
            <a:r>
              <a:rPr lang="cs-CZ" b="0" dirty="0"/>
              <a:t> (0,6 km</a:t>
            </a:r>
            <a:r>
              <a:rPr lang="cs-CZ" b="0" baseline="30000" dirty="0"/>
              <a:t>2</a:t>
            </a:r>
            <a:r>
              <a:rPr lang="cs-CZ" b="0" dirty="0"/>
              <a:t>) – 9 druhů</a:t>
            </a:r>
            <a:br>
              <a:rPr lang="cs-CZ" b="0" dirty="0"/>
            </a:br>
            <a:r>
              <a:rPr lang="cs-CZ" b="0" dirty="0"/>
              <a:t>   </a:t>
            </a:r>
            <a:r>
              <a:rPr lang="cs-CZ" b="0" dirty="0" err="1"/>
              <a:t>cichlid</a:t>
            </a:r>
            <a:r>
              <a:rPr lang="cs-CZ" b="0" dirty="0"/>
              <a:t>, monofyletický původ, absolutní izolace, předek – </a:t>
            </a:r>
            <a:r>
              <a:rPr lang="cs-CZ" b="0" u="sng" dirty="0"/>
              <a:t>10 000</a:t>
            </a:r>
            <a:r>
              <a:rPr lang="cs-CZ" b="0" dirty="0"/>
              <a:t> let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413125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F00000"/>
                </a:solidFill>
              </a:rPr>
              <a:t>Antika: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druhy nestálé a vysoce proměnlivé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nominalisté:</a:t>
            </a:r>
            <a:br>
              <a:rPr lang="cs-CZ" sz="2400" b="0" dirty="0">
                <a:solidFill>
                  <a:srgbClr val="F00000"/>
                </a:solidFill>
              </a:rPr>
            </a:b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b="0" dirty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>
                <a:solidFill>
                  <a:srgbClr val="003399"/>
                </a:solidFill>
              </a:rPr>
              <a:t>Ockham</a:t>
            </a:r>
            <a:r>
              <a:rPr lang="cs-CZ" b="0" dirty="0"/>
              <a:t>, </a:t>
            </a:r>
            <a:r>
              <a:rPr lang="cs-CZ" b="0" dirty="0">
                <a:sym typeface="Symbol" pitchFamily="18" charset="2"/>
              </a:rPr>
              <a:t>populární ve Francii 18. stol (mladý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a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>
                <a:sym typeface="Symbol" pitchFamily="18" charset="2"/>
              </a:rPr>
              <a:t>),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jsou lidské abstrakce, uměle rozdělující přírodní </a:t>
            </a:r>
            <a:br>
              <a:rPr lang="cs-CZ" sz="2400" b="0" dirty="0">
                <a:sym typeface="Symbol" pitchFamily="18" charset="2"/>
              </a:rPr>
            </a:br>
            <a:r>
              <a:rPr lang="cs-CZ" sz="2400" b="0" dirty="0">
                <a:sym typeface="Symbol" pitchFamily="18" charset="2"/>
              </a:rPr>
              <a:t>	kontinuum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třídění organismů je podle Darwina do značné míry arbitrární: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1051</Words>
  <Application>Microsoft Office PowerPoint</Application>
  <PresentationFormat>Předvádění na obrazovce (4:3)</PresentationFormat>
  <Paragraphs>393</Paragraphs>
  <Slides>63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173</cp:revision>
  <dcterms:created xsi:type="dcterms:W3CDTF">2002-05-03T10:21:15Z</dcterms:created>
  <dcterms:modified xsi:type="dcterms:W3CDTF">2017-05-09T18:17:03Z</dcterms:modified>
</cp:coreProperties>
</file>