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20.2.2017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</a:t>
            </a:r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 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Zelené řasy v planktonu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21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</Words>
  <Application>Microsoft Office PowerPoint</Application>
  <PresentationFormat>Předvádění na obrazovce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Calibri</vt:lpstr>
      <vt:lpstr>Motiv systému Office</vt:lpstr>
      <vt:lpstr>Ekologie sinic a řas </vt:lpstr>
      <vt:lpstr>Prezentace aplikace PowerPoint</vt:lpstr>
      <vt:lpstr>Zelené řasy v planktonu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53</cp:revision>
  <dcterms:created xsi:type="dcterms:W3CDTF">2014-09-11T14:39:24Z</dcterms:created>
  <dcterms:modified xsi:type="dcterms:W3CDTF">2017-02-20T14:00:32Z</dcterms:modified>
</cp:coreProperties>
</file>