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56" r:id="rId2"/>
    <p:sldId id="277" r:id="rId3"/>
    <p:sldId id="282" r:id="rId4"/>
  </p:sldIdLst>
  <p:sldSz cx="9144000" cy="6858000" type="screen4x3"/>
  <p:notesSz cx="9869488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a Wiesnerová" initials="EW" lastIdx="3" clrIdx="0">
    <p:extLst>
      <p:ext uri="{19B8F6BF-5375-455C-9EA6-DF929625EA0E}">
        <p15:presenceInfo xmlns="" xmlns:p15="http://schemas.microsoft.com/office/powerpoint/2012/main" userId="Ema Wiesner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>
        <p:scale>
          <a:sx n="112" d="100"/>
          <a:sy n="112" d="100"/>
        </p:scale>
        <p:origin x="-1650" y="-3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78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2710" y="0"/>
            <a:ext cx="4276778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6778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2710" y="6398975"/>
            <a:ext cx="4276778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6778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0426" y="0"/>
            <a:ext cx="4276778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1200" y="504825"/>
            <a:ext cx="3367088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949" y="3199488"/>
            <a:ext cx="7895590" cy="3031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6778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0426" y="6397806"/>
            <a:ext cx="4276778" cy="33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94229" y="1413933"/>
            <a:ext cx="5520265" cy="3738966"/>
          </a:xfrm>
        </p:spPr>
        <p:txBody>
          <a:bodyPr/>
          <a:lstStyle/>
          <a:p>
            <a:r>
              <a:rPr lang="cs-CZ" sz="2400" b="0" dirty="0"/>
              <a:t/>
            </a:r>
            <a:br>
              <a:rPr lang="cs-CZ" sz="2400" b="0" dirty="0"/>
            </a:br>
            <a:endParaRPr lang="cs-CZ" altLang="cs-CZ" sz="2400" dirty="0"/>
          </a:p>
        </p:txBody>
      </p:sp>
      <p:pic>
        <p:nvPicPr>
          <p:cNvPr id="5" name="Picture 4" descr="gu_logo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76" y="4734441"/>
            <a:ext cx="2366868" cy="54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223" y="5386747"/>
            <a:ext cx="1174090" cy="1051563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7095067" y="5744903"/>
            <a:ext cx="6942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/>
              <a:t>74p1</a:t>
            </a:r>
          </a:p>
        </p:txBody>
      </p:sp>
      <p:pic>
        <p:nvPicPr>
          <p:cNvPr id="9" name="Obrázek 8" descr="http://public.univie.ac.at/fileadmin/user_upload/public/logo/UNI-Logo_RGB_0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657" y="5744903"/>
            <a:ext cx="2281410" cy="581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C:\Users\JEBEK2~1\AppData\Local\Temp\logo_MENDELU_CMYK_neg1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0667" y="5638799"/>
            <a:ext cx="1010707" cy="8305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45533" y="414866"/>
            <a:ext cx="9042399" cy="2658533"/>
          </a:xfrm>
        </p:spPr>
        <p:txBody>
          <a:bodyPr/>
          <a:lstStyle/>
          <a:p>
            <a:endParaRPr lang="cs-CZ" altLang="cs-CZ" i="1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935" y="3236913"/>
            <a:ext cx="8661400" cy="3214687"/>
          </a:xfrm>
        </p:spPr>
        <p:txBody>
          <a:bodyPr/>
          <a:lstStyle/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9458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7AEC-843F-48E9-8FFF-FA8487A41C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21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sci_sablona_4×3_cz</Template>
  <TotalTime>438</TotalTime>
  <Words>2</Words>
  <Application>Microsoft Office PowerPoint</Application>
  <PresentationFormat>Předvádění na obrazovce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Prezentace_MU_CZ</vt:lpstr>
      <vt:lpstr>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TRANSFORMACE POHRANIČÍ  NA PŘÍKLADU JIHOMORAVSKÉHO- DOLNORAKOUSKÉHO REGIONU  PŘEDSTAVENÍ  A VYBRANÉ VÝSLEDKY PROJEKTU    Milan Jeřábek, TK, 16. 11. 2016</dc:title>
  <dc:creator>Ema Wiesnerová</dc:creator>
  <cp:lastModifiedBy>Jeřábek2</cp:lastModifiedBy>
  <cp:revision>42</cp:revision>
  <cp:lastPrinted>2016-11-14T07:40:50Z</cp:lastPrinted>
  <dcterms:created xsi:type="dcterms:W3CDTF">2016-11-11T14:27:50Z</dcterms:created>
  <dcterms:modified xsi:type="dcterms:W3CDTF">2017-03-09T10:53:25Z</dcterms:modified>
</cp:coreProperties>
</file>