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D334-530B-4D6A-B0FB-A133EDDE5D4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16D79-9ECA-4339-B465-A0546404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84976" cy="1080120"/>
          </a:xfrm>
        </p:spPr>
        <p:txBody>
          <a:bodyPr>
            <a:normAutofit/>
          </a:bodyPr>
          <a:lstStyle/>
          <a:p>
            <a:r>
              <a:rPr lang="cs-CZ" sz="4800" dirty="0" smtClean="0">
                <a:solidFill>
                  <a:srgbClr val="FF0000"/>
                </a:solidFill>
                <a:latin typeface="Arial Black" pitchFamily="34" charset="0"/>
              </a:rPr>
              <a:t>Co nebylo v přednáškách</a:t>
            </a:r>
            <a:endParaRPr lang="cs-CZ" sz="4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6" name="Obrázek 5" descr="img4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39256"/>
            <a:ext cx="4752528" cy="523872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076056" y="1340768"/>
            <a:ext cx="4067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00FF"/>
                </a:solidFill>
                <a:latin typeface="Arial Black" pitchFamily="34" charset="0"/>
              </a:rPr>
              <a:t>PĚNOVÝ POLYSTYRÉN  - zvýšení tepelné izolace dutých cihel</a:t>
            </a:r>
            <a:endParaRPr lang="cs-CZ" sz="40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24000" y="3246120"/>
          <a:ext cx="6096000" cy="365760"/>
        </p:xfrm>
        <a:graphic>
          <a:graphicData uri="http://schemas.openxmlformats.org/drawingml/2006/table">
            <a:tbl>
              <a:tblPr/>
              <a:tblGrid>
                <a:gridCol w="3291669"/>
                <a:gridCol w="2804331"/>
              </a:tblGrid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76200" marR="1428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   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Obrázek 3" descr="img4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188640"/>
            <a:ext cx="4427984" cy="661225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572000" y="260648"/>
            <a:ext cx="43924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u="sng" dirty="0" smtClean="0">
                <a:solidFill>
                  <a:srgbClr val="008000"/>
                </a:solidFill>
                <a:latin typeface="Arial Black" pitchFamily="34" charset="0"/>
              </a:rPr>
              <a:t>PVC okna</a:t>
            </a:r>
          </a:p>
          <a:p>
            <a:pPr>
              <a:buFont typeface="Arial" pitchFamily="34" charset="0"/>
              <a:buChar char="•"/>
            </a:pPr>
            <a:r>
              <a:rPr lang="cs-CZ" sz="3600" dirty="0" smtClean="0">
                <a:solidFill>
                  <a:srgbClr val="008000"/>
                </a:solidFill>
                <a:latin typeface="Arial Black" pitchFamily="34" charset="0"/>
              </a:rPr>
              <a:t> </a:t>
            </a:r>
            <a:r>
              <a:rPr lang="cs-CZ" sz="3600" dirty="0" smtClean="0">
                <a:solidFill>
                  <a:srgbClr val="FF0000"/>
                </a:solidFill>
                <a:latin typeface="Arial Black" pitchFamily="34" charset="0"/>
              </a:rPr>
              <a:t>trojsklo</a:t>
            </a:r>
          </a:p>
          <a:p>
            <a:pPr>
              <a:buFont typeface="Arial" pitchFamily="34" charset="0"/>
              <a:buChar char="•"/>
            </a:pPr>
            <a:r>
              <a:rPr lang="cs-CZ" sz="3600" dirty="0" smtClean="0">
                <a:solidFill>
                  <a:srgbClr val="008000"/>
                </a:solidFill>
                <a:latin typeface="Arial Black" pitchFamily="34" charset="0"/>
              </a:rPr>
              <a:t> </a:t>
            </a:r>
            <a:r>
              <a:rPr lang="cs-CZ" sz="3600" dirty="0" smtClean="0">
                <a:solidFill>
                  <a:srgbClr val="008000"/>
                </a:solidFill>
                <a:latin typeface="Arial Black" pitchFamily="34" charset="0"/>
              </a:rPr>
              <a:t>tři vložené kovové profily &gt; snížení teplotní roztažnosti (jinak to nejde v horkém létě zavřít, když náhle přijde bouřka)</a:t>
            </a:r>
            <a:endParaRPr lang="cs-CZ" sz="3600" dirty="0">
              <a:solidFill>
                <a:srgbClr val="008000"/>
              </a:solidFill>
              <a:latin typeface="Arial Black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 flipH="1">
            <a:off x="2051720" y="1196752"/>
            <a:ext cx="2952328" cy="1656184"/>
          </a:xfrm>
          <a:prstGeom prst="straightConnector1">
            <a:avLst/>
          </a:prstGeom>
          <a:ln w="635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H="1">
            <a:off x="3131840" y="1700808"/>
            <a:ext cx="1656184" cy="2520280"/>
          </a:xfrm>
          <a:prstGeom prst="straightConnector1">
            <a:avLst/>
          </a:prstGeom>
          <a:ln w="63500">
            <a:solidFill>
              <a:srgbClr val="008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H="1">
            <a:off x="3419872" y="1700808"/>
            <a:ext cx="1376536" cy="2880320"/>
          </a:xfrm>
          <a:prstGeom prst="straightConnector1">
            <a:avLst/>
          </a:prstGeom>
          <a:ln w="63500">
            <a:solidFill>
              <a:srgbClr val="008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H="1">
            <a:off x="3419872" y="1772816"/>
            <a:ext cx="1368152" cy="4032448"/>
          </a:xfrm>
          <a:prstGeom prst="straightConnector1">
            <a:avLst/>
          </a:prstGeom>
          <a:ln w="63500">
            <a:solidFill>
              <a:srgbClr val="008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g4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-2" y="0"/>
            <a:ext cx="9140353" cy="544522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0" y="537321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C00000"/>
                </a:solidFill>
                <a:latin typeface="Arial Black" pitchFamily="34" charset="0"/>
              </a:rPr>
              <a:t>PVC okna lze nyní mít už i v barvě dřeva, případně i s dekorem dřeva</a:t>
            </a:r>
            <a:endParaRPr lang="cs-CZ" sz="36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55</Words>
  <Application>Microsoft Office PowerPoint</Application>
  <PresentationFormat>Předvádění na obrazovce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Co nebylo v přednáškách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CO VYRÁBÍ</dc:title>
  <dc:creator>ladapospa</dc:creator>
  <cp:lastModifiedBy>ladapospa</cp:lastModifiedBy>
  <cp:revision>2</cp:revision>
  <dcterms:created xsi:type="dcterms:W3CDTF">2017-02-12T08:39:01Z</dcterms:created>
  <dcterms:modified xsi:type="dcterms:W3CDTF">2017-04-19T07:32:05Z</dcterms:modified>
</cp:coreProperties>
</file>