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5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Wp5ZpJAIAE&amp;t=70s" TargetMode="External"/><Relationship Id="rId2" Type="http://schemas.openxmlformats.org/officeDocument/2006/relationships/hyperlink" Target="https://en.wikipedia.org/wiki/geologic_time_scale#/media/file:geological_time_spiral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o-joe.co.uk/teachers/resources/flojoe_free/fce/worksheets/transfrm/print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905216" y="1"/>
            <a:ext cx="10364451" cy="1094704"/>
          </a:xfrm>
        </p:spPr>
        <p:txBody>
          <a:bodyPr>
            <a:normAutofit/>
          </a:bodyPr>
          <a:lstStyle/>
          <a:p>
            <a:r>
              <a:rPr lang="cs-CZ" sz="4800" b="1" smtClean="0">
                <a:solidFill>
                  <a:srgbClr val="00B0F0"/>
                </a:solidFill>
              </a:rPr>
              <a:t>3. TIME</a:t>
            </a:r>
            <a:endParaRPr lang="cs-CZ" sz="4800" b="1" dirty="0">
              <a:solidFill>
                <a:srgbClr val="00B0F0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256" y="836534"/>
            <a:ext cx="8422783" cy="5911996"/>
          </a:xfrm>
        </p:spPr>
      </p:pic>
    </p:spTree>
    <p:extLst>
      <p:ext uri="{BB962C8B-B14F-4D97-AF65-F5344CB8AC3E}">
        <p14:creationId xmlns:p14="http://schemas.microsoft.com/office/powerpoint/2010/main" val="116097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149" y="-321641"/>
            <a:ext cx="10364451" cy="1596177"/>
          </a:xfrm>
        </p:spPr>
        <p:txBody>
          <a:bodyPr/>
          <a:lstStyle/>
          <a:p>
            <a:r>
              <a:rPr lang="en-GB" b="1" dirty="0">
                <a:solidFill>
                  <a:srgbClr val="00B0F0"/>
                </a:solidFill>
              </a:rPr>
              <a:t>Today we are going to: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3" y="1043190"/>
            <a:ext cx="10844637" cy="5357610"/>
          </a:xfrm>
        </p:spPr>
        <p:txBody>
          <a:bodyPr/>
          <a:lstStyle/>
          <a:p>
            <a:r>
              <a:rPr lang="cs-CZ" sz="3600" cap="none" dirty="0" err="1" smtClean="0"/>
              <a:t>practise</a:t>
            </a:r>
            <a:r>
              <a:rPr lang="cs-CZ" sz="3600" cap="none" dirty="0" smtClean="0"/>
              <a:t> </a:t>
            </a:r>
            <a:r>
              <a:rPr lang="cs-CZ" sz="3600" cap="none" dirty="0" err="1" smtClean="0"/>
              <a:t>what</a:t>
            </a:r>
            <a:r>
              <a:rPr lang="cs-CZ" sz="3600" cap="none" dirty="0" smtClean="0"/>
              <a:t> </a:t>
            </a:r>
            <a:r>
              <a:rPr lang="cs-CZ" sz="3600" cap="none" dirty="0" err="1" smtClean="0"/>
              <a:t>we</a:t>
            </a:r>
            <a:r>
              <a:rPr lang="cs-CZ" sz="3600" cap="none" dirty="0" smtClean="0"/>
              <a:t> </a:t>
            </a:r>
            <a:r>
              <a:rPr lang="cs-CZ" sz="3600" cap="none" dirty="0" err="1" smtClean="0"/>
              <a:t>learnt</a:t>
            </a:r>
            <a:r>
              <a:rPr lang="cs-CZ" sz="3600" cap="none" dirty="0" smtClean="0"/>
              <a:t> last </a:t>
            </a:r>
            <a:r>
              <a:rPr lang="cs-CZ" sz="3600" cap="none" dirty="0" err="1" smtClean="0"/>
              <a:t>time</a:t>
            </a:r>
            <a:r>
              <a:rPr lang="cs-CZ" sz="3600" cap="none" dirty="0" smtClean="0"/>
              <a:t> (</a:t>
            </a:r>
            <a:r>
              <a:rPr lang="cs-CZ" sz="3600" cap="none" dirty="0" err="1" smtClean="0"/>
              <a:t>indirect</a:t>
            </a:r>
            <a:r>
              <a:rPr lang="cs-CZ" sz="3600" cap="none" dirty="0" smtClean="0"/>
              <a:t> </a:t>
            </a:r>
            <a:r>
              <a:rPr lang="cs-CZ" sz="3600" cap="none" dirty="0" err="1" smtClean="0"/>
              <a:t>speech</a:t>
            </a:r>
            <a:r>
              <a:rPr lang="cs-CZ" sz="3600" cap="none" dirty="0" smtClean="0"/>
              <a:t> + </a:t>
            </a:r>
            <a:r>
              <a:rPr lang="cs-CZ" sz="3600" cap="none" dirty="0" err="1" smtClean="0"/>
              <a:t>vocabulary</a:t>
            </a:r>
            <a:r>
              <a:rPr lang="cs-CZ" sz="3600" cap="none" dirty="0"/>
              <a:t> </a:t>
            </a:r>
            <a:r>
              <a:rPr lang="cs-CZ" sz="3600" cap="none" dirty="0" smtClean="0"/>
              <a:t>+ </a:t>
            </a:r>
            <a:r>
              <a:rPr lang="cs-CZ" sz="3600" cap="none" dirty="0" err="1" smtClean="0"/>
              <a:t>paraphrasing</a:t>
            </a:r>
            <a:r>
              <a:rPr lang="cs-CZ" sz="3600" cap="none" dirty="0" smtClean="0"/>
              <a:t>)</a:t>
            </a:r>
          </a:p>
          <a:p>
            <a:r>
              <a:rPr lang="cs-CZ" sz="3600" cap="none" dirty="0" smtClean="0"/>
              <a:t>talk </a:t>
            </a:r>
            <a:r>
              <a:rPr lang="cs-CZ" sz="3600" cap="none" dirty="0" err="1" smtClean="0"/>
              <a:t>about</a:t>
            </a:r>
            <a:r>
              <a:rPr lang="cs-CZ" sz="3600" cap="none" dirty="0" smtClean="0"/>
              <a:t> </a:t>
            </a:r>
            <a:r>
              <a:rPr lang="cs-CZ" sz="3600" cap="none" dirty="0" err="1" smtClean="0"/>
              <a:t>geologic</a:t>
            </a:r>
            <a:r>
              <a:rPr lang="cs-CZ" sz="3600" cap="none" dirty="0" smtClean="0"/>
              <a:t> </a:t>
            </a:r>
            <a:r>
              <a:rPr lang="cs-CZ" sz="3600" cap="none" dirty="0" err="1" smtClean="0"/>
              <a:t>time</a:t>
            </a:r>
            <a:r>
              <a:rPr lang="cs-CZ" sz="3600" cap="none" dirty="0" smtClean="0"/>
              <a:t> </a:t>
            </a:r>
            <a:r>
              <a:rPr lang="cs-CZ" sz="3600" cap="none" dirty="0" err="1" smtClean="0"/>
              <a:t>scale</a:t>
            </a:r>
            <a:r>
              <a:rPr lang="cs-CZ" sz="3600" cap="none" dirty="0"/>
              <a:t> </a:t>
            </a:r>
            <a:r>
              <a:rPr lang="cs-CZ" sz="3600" cap="none" dirty="0" smtClean="0"/>
              <a:t>and </a:t>
            </a:r>
            <a:r>
              <a:rPr lang="cs-CZ" sz="3600" cap="none" dirty="0" err="1" smtClean="0"/>
              <a:t>learn</a:t>
            </a:r>
            <a:r>
              <a:rPr lang="cs-CZ" sz="3600" cap="none" dirty="0" smtClean="0"/>
              <a:t> </a:t>
            </a:r>
            <a:r>
              <a:rPr lang="cs-CZ" sz="3600" cap="none" dirty="0" err="1" smtClean="0"/>
              <a:t>some</a:t>
            </a:r>
            <a:r>
              <a:rPr lang="cs-CZ" sz="3600" cap="none" dirty="0" smtClean="0"/>
              <a:t> basic </a:t>
            </a:r>
            <a:r>
              <a:rPr lang="cs-CZ" sz="3600" cap="none" dirty="0" err="1" smtClean="0"/>
              <a:t>terms</a:t>
            </a:r>
            <a:endParaRPr lang="cs-CZ" sz="3600" cap="none" dirty="0" smtClean="0"/>
          </a:p>
          <a:p>
            <a:r>
              <a:rPr lang="cs-CZ" sz="3600" cap="none" dirty="0" err="1" smtClean="0"/>
              <a:t>practise</a:t>
            </a:r>
            <a:r>
              <a:rPr lang="cs-CZ" sz="3600" cap="none" dirty="0" smtClean="0"/>
              <a:t> </a:t>
            </a:r>
            <a:r>
              <a:rPr lang="cs-CZ" sz="3600" cap="none" dirty="0" err="1" smtClean="0"/>
              <a:t>listening</a:t>
            </a:r>
            <a:r>
              <a:rPr lang="cs-CZ" sz="3600" cap="none" dirty="0" smtClean="0"/>
              <a:t> and </a:t>
            </a:r>
            <a:r>
              <a:rPr lang="cs-CZ" sz="3600" cap="none" dirty="0" err="1" smtClean="0"/>
              <a:t>reading</a:t>
            </a:r>
            <a:r>
              <a:rPr lang="cs-CZ" sz="3600" cap="none" dirty="0" smtClean="0"/>
              <a:t> </a:t>
            </a:r>
            <a:r>
              <a:rPr lang="cs-CZ" sz="3600" cap="none" dirty="0" err="1" smtClean="0"/>
              <a:t>skills</a:t>
            </a:r>
            <a:endParaRPr lang="cs-CZ" sz="3600" cap="none" dirty="0" smtClean="0"/>
          </a:p>
          <a:p>
            <a:r>
              <a:rPr lang="cs-CZ" sz="3600" cap="none" dirty="0" err="1" smtClean="0"/>
              <a:t>learn</a:t>
            </a:r>
            <a:r>
              <a:rPr lang="cs-CZ" sz="3600" cap="none" dirty="0" smtClean="0"/>
              <a:t> </a:t>
            </a:r>
            <a:r>
              <a:rPr lang="cs-CZ" sz="3600" cap="none" dirty="0" err="1" smtClean="0"/>
              <a:t>how</a:t>
            </a:r>
            <a:r>
              <a:rPr lang="cs-CZ" sz="3600" cap="none" dirty="0" smtClean="0"/>
              <a:t> to </a:t>
            </a:r>
            <a:r>
              <a:rPr lang="cs-CZ" sz="3600" cap="none" dirty="0" err="1" smtClean="0"/>
              <a:t>compare</a:t>
            </a:r>
            <a:r>
              <a:rPr lang="cs-CZ" sz="3600" cap="none" dirty="0" smtClean="0"/>
              <a:t> (</a:t>
            </a:r>
            <a:r>
              <a:rPr lang="cs-CZ" sz="3600" cap="none" dirty="0" err="1" smtClean="0"/>
              <a:t>new</a:t>
            </a:r>
            <a:r>
              <a:rPr lang="cs-CZ" sz="3600" cap="none" dirty="0" smtClean="0"/>
              <a:t> </a:t>
            </a:r>
            <a:r>
              <a:rPr lang="cs-CZ" sz="3600" cap="none" dirty="0" err="1" smtClean="0"/>
              <a:t>phrases</a:t>
            </a:r>
            <a:r>
              <a:rPr lang="cs-CZ" sz="3600" cap="none" dirty="0" smtClean="0"/>
              <a:t> + </a:t>
            </a:r>
            <a:r>
              <a:rPr lang="cs-CZ" sz="3600" cap="none" dirty="0" err="1" smtClean="0"/>
              <a:t>grammar</a:t>
            </a:r>
            <a:r>
              <a:rPr lang="cs-CZ" sz="3600" cap="none" dirty="0" smtClean="0"/>
              <a:t>)</a:t>
            </a:r>
          </a:p>
          <a:p>
            <a:r>
              <a:rPr lang="cs-CZ" sz="3600" cap="none" dirty="0" smtClean="0"/>
              <a:t>talk </a:t>
            </a:r>
            <a:r>
              <a:rPr lang="cs-CZ" sz="3600" cap="none" dirty="0" err="1" smtClean="0"/>
              <a:t>about</a:t>
            </a:r>
            <a:r>
              <a:rPr lang="cs-CZ" sz="3600" cap="none" dirty="0" smtClean="0"/>
              <a:t> </a:t>
            </a:r>
            <a:r>
              <a:rPr lang="cs-CZ" sz="3600" cap="none" dirty="0" err="1" smtClean="0"/>
              <a:t>the</a:t>
            </a:r>
            <a:r>
              <a:rPr lang="cs-CZ" sz="3600" cap="none" dirty="0" smtClean="0"/>
              <a:t> early </a:t>
            </a:r>
            <a:r>
              <a:rPr lang="cs-CZ" sz="3600" cap="none" dirty="0" err="1" smtClean="0"/>
              <a:t>history</a:t>
            </a:r>
            <a:r>
              <a:rPr lang="cs-CZ" sz="3600" cap="none" dirty="0" smtClean="0"/>
              <a:t> </a:t>
            </a:r>
            <a:r>
              <a:rPr lang="cs-CZ" sz="3600" cap="none" dirty="0" err="1" smtClean="0"/>
              <a:t>of</a:t>
            </a:r>
            <a:r>
              <a:rPr lang="cs-CZ" sz="3600" cap="none" dirty="0" smtClean="0"/>
              <a:t> </a:t>
            </a:r>
            <a:r>
              <a:rPr lang="cs-CZ" sz="3600" cap="none" dirty="0" err="1" smtClean="0"/>
              <a:t>our</a:t>
            </a:r>
            <a:r>
              <a:rPr lang="cs-CZ" sz="3600" cap="none" dirty="0" smtClean="0"/>
              <a:t> planet</a:t>
            </a:r>
          </a:p>
          <a:p>
            <a:endParaRPr lang="cs-CZ" cap="none" dirty="0" smtClean="0"/>
          </a:p>
        </p:txBody>
      </p:sp>
    </p:spTree>
    <p:extLst>
      <p:ext uri="{BB962C8B-B14F-4D97-AF65-F5344CB8AC3E}">
        <p14:creationId xmlns:p14="http://schemas.microsoft.com/office/powerpoint/2010/main" val="215735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5022" y="-218610"/>
            <a:ext cx="10364451" cy="1596177"/>
          </a:xfrm>
        </p:spPr>
        <p:txBody>
          <a:bodyPr/>
          <a:lstStyle/>
          <a:p>
            <a:r>
              <a:rPr lang="cs-CZ" b="1" dirty="0" err="1" smtClean="0">
                <a:solidFill>
                  <a:srgbClr val="00B0F0"/>
                </a:solidFill>
              </a:rPr>
              <a:t>Paraphrasing</a:t>
            </a:r>
            <a:endParaRPr lang="cs-CZ" b="1" dirty="0">
              <a:solidFill>
                <a:srgbClr val="00B0F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97497" y="1024300"/>
            <a:ext cx="4873474" cy="679994"/>
          </a:xfrm>
        </p:spPr>
        <p:txBody>
          <a:bodyPr/>
          <a:lstStyle/>
          <a:p>
            <a:r>
              <a:rPr lang="cs-CZ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Original</a:t>
            </a:r>
            <a:endParaRPr lang="cs-CZ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564944" y="1847917"/>
            <a:ext cx="5106027" cy="3986213"/>
          </a:xfrm>
        </p:spPr>
        <p:txBody>
          <a:bodyPr>
            <a:noAutofit/>
          </a:bodyPr>
          <a:lstStyle/>
          <a:p>
            <a:r>
              <a:rPr lang="cs-CZ" sz="2400" cap="none" dirty="0" smtClean="0"/>
              <a:t>many </a:t>
            </a:r>
            <a:r>
              <a:rPr lang="cs-CZ" sz="2400" cap="none" dirty="0" err="1" smtClean="0"/>
              <a:t>ways</a:t>
            </a:r>
            <a:endParaRPr lang="cs-CZ" sz="2400" cap="none" dirty="0" smtClean="0"/>
          </a:p>
          <a:p>
            <a:r>
              <a:rPr lang="cs-CZ" sz="2400" cap="none" dirty="0" smtClean="0"/>
              <a:t>in </a:t>
            </a:r>
            <a:r>
              <a:rPr lang="cs-CZ" sz="2400" cap="none" dirty="0" err="1" smtClean="0"/>
              <a:t>order</a:t>
            </a:r>
            <a:r>
              <a:rPr lang="cs-CZ" sz="2400" cap="none" dirty="0" smtClean="0"/>
              <a:t> to suit </a:t>
            </a:r>
            <a:r>
              <a:rPr lang="cs-CZ" sz="2400" cap="none" dirty="0" err="1" smtClean="0"/>
              <a:t>our</a:t>
            </a:r>
            <a:r>
              <a:rPr lang="cs-CZ" sz="2400" cap="none" dirty="0" smtClean="0"/>
              <a:t> </a:t>
            </a:r>
            <a:r>
              <a:rPr lang="cs-CZ" sz="2400" cap="none" dirty="0" err="1" smtClean="0"/>
              <a:t>needs</a:t>
            </a:r>
            <a:endParaRPr lang="cs-CZ" sz="2400" cap="none" dirty="0" smtClean="0"/>
          </a:p>
          <a:p>
            <a:r>
              <a:rPr lang="cs-CZ" sz="2400" cap="none" dirty="0" err="1"/>
              <a:t>f</a:t>
            </a:r>
            <a:r>
              <a:rPr lang="cs-CZ" sz="2400" cap="none" dirty="0" err="1" smtClean="0"/>
              <a:t>or</a:t>
            </a:r>
            <a:r>
              <a:rPr lang="cs-CZ" sz="2400" cap="none" dirty="0" smtClean="0"/>
              <a:t> </a:t>
            </a:r>
            <a:r>
              <a:rPr lang="cs-CZ" sz="2400" cap="none" dirty="0" err="1" smtClean="0"/>
              <a:t>millennia</a:t>
            </a:r>
            <a:endParaRPr lang="cs-CZ" sz="2400" cap="none" dirty="0"/>
          </a:p>
          <a:p>
            <a:r>
              <a:rPr lang="cs-CZ" sz="2400" cap="none" dirty="0" err="1" smtClean="0"/>
              <a:t>what</a:t>
            </a:r>
            <a:r>
              <a:rPr lang="cs-CZ" sz="2400" cap="none" dirty="0" smtClean="0"/>
              <a:t> </a:t>
            </a:r>
            <a:r>
              <a:rPr lang="cs-CZ" sz="2400" cap="none" dirty="0" err="1" smtClean="0"/>
              <a:t>traditional</a:t>
            </a:r>
            <a:r>
              <a:rPr lang="cs-CZ" sz="2400" cap="none" dirty="0" smtClean="0"/>
              <a:t> </a:t>
            </a:r>
            <a:r>
              <a:rPr lang="cs-CZ" sz="2400" cap="none" dirty="0" err="1" smtClean="0"/>
              <a:t>farming</a:t>
            </a:r>
            <a:r>
              <a:rPr lang="cs-CZ" sz="2400" cap="none" dirty="0" smtClean="0"/>
              <a:t> </a:t>
            </a:r>
            <a:r>
              <a:rPr lang="cs-CZ" sz="2400" cap="none" dirty="0" err="1" smtClean="0"/>
              <a:t>is</a:t>
            </a:r>
            <a:r>
              <a:rPr lang="cs-CZ" sz="2400" cap="none" dirty="0" smtClean="0"/>
              <a:t> </a:t>
            </a:r>
            <a:r>
              <a:rPr lang="cs-CZ" sz="2400" cap="none" dirty="0" err="1" smtClean="0"/>
              <a:t>about</a:t>
            </a:r>
            <a:endParaRPr lang="cs-CZ" sz="2400" cap="none" dirty="0"/>
          </a:p>
          <a:p>
            <a:r>
              <a:rPr lang="cs-CZ" sz="2400" cap="none" dirty="0" err="1"/>
              <a:t>t</a:t>
            </a:r>
            <a:r>
              <a:rPr lang="cs-CZ" sz="2400" cap="none" dirty="0" err="1" smtClean="0"/>
              <a:t>wentieth</a:t>
            </a:r>
            <a:r>
              <a:rPr lang="cs-CZ" sz="2400" cap="none" dirty="0" smtClean="0"/>
              <a:t> </a:t>
            </a:r>
            <a:r>
              <a:rPr lang="cs-CZ" sz="2400" cap="none" dirty="0" err="1" smtClean="0"/>
              <a:t>century</a:t>
            </a:r>
            <a:endParaRPr lang="cs-CZ" sz="2400" cap="none" dirty="0" smtClean="0"/>
          </a:p>
          <a:p>
            <a:r>
              <a:rPr lang="cs-CZ" sz="2400" cap="none" dirty="0" err="1"/>
              <a:t>w</a:t>
            </a:r>
            <a:r>
              <a:rPr lang="cs-CZ" sz="2400" cap="none" dirty="0" err="1" smtClean="0"/>
              <a:t>ays</a:t>
            </a:r>
            <a:r>
              <a:rPr lang="cs-CZ" sz="2400" cap="none" dirty="0" smtClean="0"/>
              <a:t> </a:t>
            </a:r>
            <a:r>
              <a:rPr lang="cs-CZ" sz="2400" cap="none" dirty="0" err="1" smtClean="0"/>
              <a:t>of</a:t>
            </a:r>
            <a:r>
              <a:rPr lang="cs-CZ" sz="2400" cap="none" dirty="0" smtClean="0"/>
              <a:t> </a:t>
            </a:r>
            <a:r>
              <a:rPr lang="cs-CZ" sz="2400" cap="none" dirty="0" err="1" smtClean="0"/>
              <a:t>speeding</a:t>
            </a:r>
            <a:r>
              <a:rPr lang="cs-CZ" sz="2400" cap="none" dirty="0" smtClean="0"/>
              <a:t> up </a:t>
            </a:r>
            <a:r>
              <a:rPr lang="cs-CZ" sz="2400" cap="none" dirty="0" err="1" smtClean="0"/>
              <a:t>the</a:t>
            </a:r>
            <a:r>
              <a:rPr lang="cs-CZ" sz="2400" cap="none" dirty="0" smtClean="0"/>
              <a:t> proces</a:t>
            </a:r>
          </a:p>
          <a:p>
            <a:r>
              <a:rPr lang="cs-CZ" sz="2400" cap="none" dirty="0" err="1" smtClean="0"/>
              <a:t>Within</a:t>
            </a:r>
            <a:r>
              <a:rPr lang="cs-CZ" sz="2400" cap="none" dirty="0" smtClean="0"/>
              <a:t> </a:t>
            </a:r>
            <a:r>
              <a:rPr lang="cs-CZ" sz="2400" cap="none" dirty="0" err="1" smtClean="0"/>
              <a:t>the</a:t>
            </a:r>
            <a:r>
              <a:rPr lang="cs-CZ" sz="2400" cap="none" dirty="0" smtClean="0"/>
              <a:t> past </a:t>
            </a:r>
            <a:r>
              <a:rPr lang="cs-CZ" sz="2400" cap="none" dirty="0" err="1" smtClean="0"/>
              <a:t>generation</a:t>
            </a:r>
            <a:endParaRPr lang="cs-CZ" sz="2400" cap="none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903524" y="1003095"/>
            <a:ext cx="4881804" cy="679994"/>
          </a:xfrm>
        </p:spPr>
        <p:txBody>
          <a:bodyPr/>
          <a:lstStyle/>
          <a:p>
            <a:r>
              <a:rPr lang="cs-CZ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paraphrase</a:t>
            </a:r>
            <a:endParaRPr lang="cs-CZ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4"/>
          </p:nvPr>
        </p:nvSpPr>
        <p:spPr>
          <a:xfrm>
            <a:off x="5903524" y="1847917"/>
            <a:ext cx="5105401" cy="3986213"/>
          </a:xfrm>
        </p:spPr>
        <p:txBody>
          <a:bodyPr>
            <a:noAutofit/>
          </a:bodyPr>
          <a:lstStyle/>
          <a:p>
            <a:r>
              <a:rPr lang="cs-CZ" sz="2400" cap="none" dirty="0" smtClean="0"/>
              <a:t>many </a:t>
            </a:r>
            <a:r>
              <a:rPr lang="cs-CZ" sz="2400" cap="none" dirty="0" err="1" smtClean="0"/>
              <a:t>techniques</a:t>
            </a:r>
            <a:endParaRPr lang="cs-CZ" sz="2400" cap="none" dirty="0" smtClean="0"/>
          </a:p>
          <a:p>
            <a:r>
              <a:rPr lang="cs-CZ" sz="2400" cap="none" dirty="0" err="1" smtClean="0"/>
              <a:t>with</a:t>
            </a:r>
            <a:r>
              <a:rPr lang="cs-CZ" sz="2400" cap="none" dirty="0" smtClean="0"/>
              <a:t> </a:t>
            </a:r>
            <a:r>
              <a:rPr lang="cs-CZ" sz="2400" cap="none" dirty="0" err="1" smtClean="0"/>
              <a:t>the</a:t>
            </a:r>
            <a:r>
              <a:rPr lang="cs-CZ" sz="2400" cap="none" dirty="0" smtClean="0"/>
              <a:t> </a:t>
            </a:r>
            <a:r>
              <a:rPr lang="cs-CZ" sz="2400" cap="none" dirty="0" err="1" smtClean="0"/>
              <a:t>characteristics</a:t>
            </a:r>
            <a:r>
              <a:rPr lang="cs-CZ" sz="2400" cap="none" dirty="0" smtClean="0"/>
              <a:t> </a:t>
            </a:r>
            <a:r>
              <a:rPr lang="cs-CZ" sz="2400" cap="none" dirty="0" err="1" smtClean="0"/>
              <a:t>we</a:t>
            </a:r>
            <a:r>
              <a:rPr lang="cs-CZ" sz="2400" cap="none" dirty="0" smtClean="0"/>
              <a:t> </a:t>
            </a:r>
            <a:r>
              <a:rPr lang="cs-CZ" sz="2400" cap="none" dirty="0" err="1" smtClean="0"/>
              <a:t>want</a:t>
            </a:r>
            <a:r>
              <a:rPr lang="cs-CZ" sz="2400" cap="none" dirty="0" smtClean="0"/>
              <a:t> to </a:t>
            </a:r>
            <a:r>
              <a:rPr lang="cs-CZ" sz="2400" cap="none" dirty="0" err="1" smtClean="0"/>
              <a:t>see</a:t>
            </a:r>
            <a:endParaRPr lang="cs-CZ" sz="2400" cap="none" dirty="0" smtClean="0"/>
          </a:p>
          <a:p>
            <a:r>
              <a:rPr lang="cs-CZ" sz="2400" cap="none" dirty="0" err="1"/>
              <a:t>f</a:t>
            </a:r>
            <a:r>
              <a:rPr lang="cs-CZ" sz="2400" cap="none" dirty="0" err="1" smtClean="0"/>
              <a:t>or</a:t>
            </a:r>
            <a:r>
              <a:rPr lang="cs-CZ" sz="2400" cap="none" dirty="0" smtClean="0"/>
              <a:t> </a:t>
            </a:r>
            <a:r>
              <a:rPr lang="cs-CZ" sz="2400" cap="none" dirty="0" err="1" smtClean="0"/>
              <a:t>thousands</a:t>
            </a:r>
            <a:r>
              <a:rPr lang="cs-CZ" sz="2400" cap="none" dirty="0" smtClean="0"/>
              <a:t> </a:t>
            </a:r>
            <a:r>
              <a:rPr lang="cs-CZ" sz="2400" cap="none" dirty="0" err="1" smtClean="0"/>
              <a:t>of</a:t>
            </a:r>
            <a:r>
              <a:rPr lang="cs-CZ" sz="2400" cap="none" dirty="0" smtClean="0"/>
              <a:t> </a:t>
            </a:r>
            <a:r>
              <a:rPr lang="cs-CZ" sz="2400" cap="none" dirty="0" err="1" smtClean="0"/>
              <a:t>years</a:t>
            </a:r>
            <a:endParaRPr lang="cs-CZ" sz="2400" cap="none" dirty="0" smtClean="0"/>
          </a:p>
          <a:p>
            <a:r>
              <a:rPr lang="cs-CZ" sz="2400" cap="none" dirty="0" err="1"/>
              <a:t>t</a:t>
            </a:r>
            <a:r>
              <a:rPr lang="cs-CZ" sz="2400" cap="none" dirty="0" err="1" smtClean="0"/>
              <a:t>he</a:t>
            </a:r>
            <a:r>
              <a:rPr lang="cs-CZ" sz="2400" cap="none" dirty="0" smtClean="0"/>
              <a:t> most basic</a:t>
            </a:r>
          </a:p>
          <a:p>
            <a:r>
              <a:rPr lang="cs-CZ" sz="2400" cap="none" dirty="0" err="1"/>
              <a:t>t</a:t>
            </a:r>
            <a:r>
              <a:rPr lang="cs-CZ" sz="2400" cap="none" dirty="0" err="1" smtClean="0"/>
              <a:t>he</a:t>
            </a:r>
            <a:r>
              <a:rPr lang="cs-CZ" sz="2400" cap="none" dirty="0" smtClean="0"/>
              <a:t> last </a:t>
            </a:r>
            <a:r>
              <a:rPr lang="cs-CZ" sz="2400" cap="none" dirty="0" err="1" smtClean="0"/>
              <a:t>century</a:t>
            </a:r>
            <a:endParaRPr lang="cs-CZ" sz="2400" cap="none" dirty="0" smtClean="0"/>
          </a:p>
          <a:p>
            <a:r>
              <a:rPr lang="cs-CZ" sz="2400" cap="none" dirty="0" smtClean="0">
                <a:solidFill>
                  <a:srgbClr val="00B0F0"/>
                </a:solidFill>
              </a:rPr>
              <a:t>more </a:t>
            </a:r>
            <a:r>
              <a:rPr lang="cs-CZ" sz="2400" cap="none" dirty="0" err="1" smtClean="0">
                <a:solidFill>
                  <a:srgbClr val="00B0F0"/>
                </a:solidFill>
              </a:rPr>
              <a:t>efficient</a:t>
            </a:r>
            <a:r>
              <a:rPr lang="cs-CZ" sz="2400" cap="none" dirty="0" smtClean="0">
                <a:solidFill>
                  <a:srgbClr val="00B0F0"/>
                </a:solidFill>
              </a:rPr>
              <a:t> </a:t>
            </a:r>
            <a:r>
              <a:rPr lang="cs-CZ" sz="2400" cap="none" dirty="0" err="1" smtClean="0"/>
              <a:t>techniques</a:t>
            </a:r>
            <a:endParaRPr lang="cs-CZ" sz="2400" cap="none" dirty="0" smtClean="0"/>
          </a:p>
          <a:p>
            <a:r>
              <a:rPr lang="cs-CZ" sz="2400" cap="none" dirty="0" err="1" smtClean="0"/>
              <a:t>The</a:t>
            </a:r>
            <a:r>
              <a:rPr lang="cs-CZ" sz="2400" cap="none" dirty="0" smtClean="0"/>
              <a:t> </a:t>
            </a:r>
            <a:r>
              <a:rPr lang="cs-CZ" sz="2400" cap="none" dirty="0" err="1" smtClean="0"/>
              <a:t>latest</a:t>
            </a:r>
            <a:r>
              <a:rPr lang="cs-CZ" sz="2400" cap="none" dirty="0" smtClean="0"/>
              <a:t> </a:t>
            </a:r>
            <a:r>
              <a:rPr lang="cs-CZ" sz="2400" cap="none" dirty="0" err="1" smtClean="0"/>
              <a:t>form</a:t>
            </a:r>
            <a:r>
              <a:rPr lang="cs-CZ" sz="2400" cap="none" dirty="0" smtClean="0"/>
              <a:t> </a:t>
            </a:r>
            <a:r>
              <a:rPr lang="cs-CZ" sz="2400" cap="none" dirty="0" err="1" smtClean="0"/>
              <a:t>of</a:t>
            </a:r>
            <a:r>
              <a:rPr lang="cs-CZ" sz="2400" cap="none" dirty="0" smtClean="0"/>
              <a:t> these </a:t>
            </a:r>
            <a:r>
              <a:rPr lang="cs-CZ" sz="2400" cap="none" dirty="0" err="1" smtClean="0"/>
              <a:t>manipulations</a:t>
            </a:r>
            <a:endParaRPr lang="cs-CZ" sz="2400" cap="none" dirty="0"/>
          </a:p>
        </p:txBody>
      </p:sp>
    </p:spTree>
    <p:extLst>
      <p:ext uri="{BB962C8B-B14F-4D97-AF65-F5344CB8AC3E}">
        <p14:creationId xmlns:p14="http://schemas.microsoft.com/office/powerpoint/2010/main" val="36142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6350" y="0"/>
            <a:ext cx="10364451" cy="772402"/>
          </a:xfrm>
        </p:spPr>
        <p:txBody>
          <a:bodyPr/>
          <a:lstStyle/>
          <a:p>
            <a:r>
              <a:rPr lang="cs-CZ" b="1" dirty="0" err="1" smtClean="0">
                <a:solidFill>
                  <a:srgbClr val="00B0F0"/>
                </a:solidFill>
              </a:rPr>
              <a:t>Practise</a:t>
            </a:r>
            <a:endParaRPr lang="cs-CZ" b="1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772402"/>
            <a:ext cx="10363826" cy="5018797"/>
          </a:xfrm>
        </p:spPr>
        <p:txBody>
          <a:bodyPr>
            <a:normAutofit lnSpcReduction="10000"/>
          </a:bodyPr>
          <a:lstStyle/>
          <a:p>
            <a:r>
              <a:rPr lang="cs-CZ" sz="3200" cap="none" dirty="0" err="1" smtClean="0"/>
              <a:t>Fortunately</a:t>
            </a:r>
            <a:r>
              <a:rPr lang="cs-CZ" sz="3200" cap="none" dirty="0" smtClean="0"/>
              <a:t>, no </a:t>
            </a:r>
            <a:r>
              <a:rPr lang="cs-CZ" sz="3200" cap="none" dirty="0" err="1" smtClean="0"/>
              <a:t>harm</a:t>
            </a:r>
            <a:r>
              <a:rPr lang="cs-CZ" sz="3200" cap="none" dirty="0" smtClean="0"/>
              <a:t> </a:t>
            </a:r>
            <a:r>
              <a:rPr lang="cs-CZ" sz="3200" cap="none" dirty="0" err="1" smtClean="0"/>
              <a:t>was</a:t>
            </a:r>
            <a:r>
              <a:rPr lang="cs-CZ" sz="3200" cap="none" dirty="0" smtClean="0"/>
              <a:t> done to </a:t>
            </a:r>
            <a:r>
              <a:rPr lang="cs-CZ" sz="3200" cap="none" dirty="0" err="1" smtClean="0"/>
              <a:t>the</a:t>
            </a:r>
            <a:r>
              <a:rPr lang="cs-CZ" sz="3200" cap="none" dirty="0" smtClean="0"/>
              <a:t> </a:t>
            </a:r>
            <a:r>
              <a:rPr lang="cs-CZ" sz="3200" cap="none" dirty="0" err="1" smtClean="0"/>
              <a:t>village</a:t>
            </a:r>
            <a:r>
              <a:rPr lang="cs-CZ" sz="3200" cap="none" dirty="0" smtClean="0"/>
              <a:t>.</a:t>
            </a:r>
          </a:p>
          <a:p>
            <a:r>
              <a:rPr lang="cs-CZ" sz="3200" cap="none" dirty="0" err="1" smtClean="0"/>
              <a:t>We</a:t>
            </a:r>
            <a:r>
              <a:rPr lang="cs-CZ" sz="3200" cap="none" dirty="0" smtClean="0"/>
              <a:t> </a:t>
            </a:r>
            <a:r>
              <a:rPr lang="cs-CZ" sz="3200" cap="none" dirty="0" err="1" smtClean="0"/>
              <a:t>can</a:t>
            </a:r>
            <a:r>
              <a:rPr lang="cs-CZ" sz="3200" cap="none" dirty="0" smtClean="0"/>
              <a:t> </a:t>
            </a:r>
            <a:r>
              <a:rPr lang="cs-CZ" sz="3200" cap="none" dirty="0" err="1" smtClean="0"/>
              <a:t>reduce</a:t>
            </a:r>
            <a:r>
              <a:rPr lang="cs-CZ" sz="3200" cap="none" dirty="0" smtClean="0"/>
              <a:t> </a:t>
            </a:r>
            <a:r>
              <a:rPr lang="cs-CZ" sz="3200" cap="none" dirty="0" err="1" smtClean="0"/>
              <a:t>the</a:t>
            </a:r>
            <a:r>
              <a:rPr lang="cs-CZ" sz="3200" cap="none" dirty="0" smtClean="0"/>
              <a:t> negative </a:t>
            </a:r>
            <a:r>
              <a:rPr lang="cs-CZ" sz="3200" cap="none" dirty="0" err="1" smtClean="0"/>
              <a:t>impact</a:t>
            </a:r>
            <a:r>
              <a:rPr lang="cs-CZ" sz="3200" cap="none" dirty="0" smtClean="0"/>
              <a:t> on </a:t>
            </a:r>
            <a:r>
              <a:rPr lang="cs-CZ" sz="3200" cap="none" dirty="0" err="1" smtClean="0"/>
              <a:t>our</a:t>
            </a:r>
            <a:r>
              <a:rPr lang="cs-CZ" sz="3200" cap="none" dirty="0" smtClean="0"/>
              <a:t> </a:t>
            </a:r>
            <a:r>
              <a:rPr lang="cs-CZ" sz="3200" cap="none" dirty="0" err="1" smtClean="0"/>
              <a:t>environment</a:t>
            </a:r>
            <a:r>
              <a:rPr lang="cs-CZ" sz="3200" cap="none" dirty="0" smtClean="0"/>
              <a:t>.</a:t>
            </a:r>
          </a:p>
          <a:p>
            <a:r>
              <a:rPr lang="cs-CZ" sz="3200" cap="none" dirty="0" err="1" smtClean="0"/>
              <a:t>You</a:t>
            </a:r>
            <a:r>
              <a:rPr lang="cs-CZ" sz="3200" cap="none" dirty="0" smtClean="0"/>
              <a:t> </a:t>
            </a:r>
            <a:r>
              <a:rPr lang="cs-CZ" sz="3200" cap="none" dirty="0" err="1" smtClean="0"/>
              <a:t>can</a:t>
            </a:r>
            <a:r>
              <a:rPr lang="cs-CZ" sz="3200" cap="none" dirty="0" smtClean="0"/>
              <a:t> </a:t>
            </a:r>
            <a:r>
              <a:rPr lang="cs-CZ" sz="3200" cap="none" dirty="0" err="1" smtClean="0"/>
              <a:t>learn</a:t>
            </a:r>
            <a:r>
              <a:rPr lang="cs-CZ" sz="3200" cap="none" dirty="0" smtClean="0"/>
              <a:t> a lot by </a:t>
            </a:r>
            <a:r>
              <a:rPr lang="cs-CZ" sz="3200" cap="none" dirty="0" err="1" smtClean="0"/>
              <a:t>watching</a:t>
            </a:r>
            <a:r>
              <a:rPr lang="cs-CZ" sz="3200" cap="none" dirty="0" smtClean="0"/>
              <a:t>.</a:t>
            </a:r>
          </a:p>
          <a:p>
            <a:r>
              <a:rPr lang="cs-CZ" sz="3200" cap="none" dirty="0" err="1" smtClean="0"/>
              <a:t>This</a:t>
            </a:r>
            <a:r>
              <a:rPr lang="cs-CZ" sz="3200" cap="none" dirty="0" smtClean="0"/>
              <a:t> </a:t>
            </a:r>
            <a:r>
              <a:rPr lang="cs-CZ" sz="3200" cap="none" dirty="0" err="1" smtClean="0"/>
              <a:t>was</a:t>
            </a:r>
            <a:r>
              <a:rPr lang="cs-CZ" sz="3200" cap="none" dirty="0" smtClean="0"/>
              <a:t> </a:t>
            </a:r>
            <a:r>
              <a:rPr lang="cs-CZ" sz="3200" cap="none" dirty="0" err="1" smtClean="0"/>
              <a:t>an</a:t>
            </a:r>
            <a:r>
              <a:rPr lang="cs-CZ" sz="3200" cap="none" dirty="0" smtClean="0"/>
              <a:t> </a:t>
            </a:r>
            <a:r>
              <a:rPr lang="cs-CZ" sz="3200" cap="none" dirty="0" err="1" smtClean="0"/>
              <a:t>interesting</a:t>
            </a:r>
            <a:r>
              <a:rPr lang="cs-CZ" sz="3200" cap="none" dirty="0" smtClean="0"/>
              <a:t> </a:t>
            </a:r>
            <a:r>
              <a:rPr lang="cs-CZ" sz="3200" cap="none" dirty="0" err="1" smtClean="0"/>
              <a:t>attempt</a:t>
            </a:r>
            <a:r>
              <a:rPr lang="cs-CZ" sz="3200" cap="none" dirty="0" smtClean="0"/>
              <a:t> to </a:t>
            </a:r>
            <a:r>
              <a:rPr lang="cs-CZ" sz="3200" cap="none" dirty="0" err="1" smtClean="0"/>
              <a:t>explore</a:t>
            </a:r>
            <a:r>
              <a:rPr lang="cs-CZ" sz="3200" cap="none" dirty="0" smtClean="0"/>
              <a:t> </a:t>
            </a:r>
            <a:r>
              <a:rPr lang="cs-CZ" sz="3200" cap="none" dirty="0" err="1" smtClean="0"/>
              <a:t>the</a:t>
            </a:r>
            <a:r>
              <a:rPr lang="cs-CZ" sz="3200" cap="none" dirty="0" smtClean="0"/>
              <a:t> </a:t>
            </a:r>
            <a:r>
              <a:rPr lang="cs-CZ" sz="3200" cap="none" dirty="0" err="1" smtClean="0"/>
              <a:t>effects</a:t>
            </a:r>
            <a:r>
              <a:rPr lang="cs-CZ" sz="3200" cap="none" dirty="0" smtClean="0"/>
              <a:t> </a:t>
            </a:r>
            <a:r>
              <a:rPr lang="cs-CZ" sz="3200" cap="none" dirty="0" err="1" smtClean="0"/>
              <a:t>of</a:t>
            </a:r>
            <a:r>
              <a:rPr lang="cs-CZ" sz="3200" cap="none" dirty="0" smtClean="0"/>
              <a:t> </a:t>
            </a:r>
            <a:r>
              <a:rPr lang="cs-CZ" sz="3200" cap="none" dirty="0" err="1" smtClean="0"/>
              <a:t>radiation</a:t>
            </a:r>
            <a:r>
              <a:rPr lang="cs-CZ" sz="3200" cap="none" dirty="0" smtClean="0"/>
              <a:t> </a:t>
            </a:r>
            <a:r>
              <a:rPr lang="cs-CZ" sz="3200" cap="none" dirty="0" err="1" smtClean="0"/>
              <a:t>exposure</a:t>
            </a:r>
            <a:r>
              <a:rPr lang="cs-CZ" sz="3200" cap="none" dirty="0" smtClean="0"/>
              <a:t>.</a:t>
            </a:r>
          </a:p>
          <a:p>
            <a:r>
              <a:rPr lang="cs-CZ" sz="3200" cap="none" dirty="0" smtClean="0"/>
              <a:t>He has </a:t>
            </a:r>
            <a:r>
              <a:rPr lang="cs-CZ" sz="3200" cap="none" dirty="0" err="1" smtClean="0"/>
              <a:t>shown</a:t>
            </a:r>
            <a:r>
              <a:rPr lang="cs-CZ" sz="3200" cap="none" dirty="0" smtClean="0"/>
              <a:t> </a:t>
            </a:r>
            <a:r>
              <a:rPr lang="cs-CZ" sz="3200" cap="none" dirty="0" err="1" smtClean="0"/>
              <a:t>the</a:t>
            </a:r>
            <a:r>
              <a:rPr lang="cs-CZ" sz="3200" cap="none" dirty="0" smtClean="0"/>
              <a:t> </a:t>
            </a:r>
            <a:r>
              <a:rPr lang="cs-CZ" sz="3200" cap="none" dirty="0" err="1" smtClean="0"/>
              <a:t>genuine</a:t>
            </a:r>
            <a:r>
              <a:rPr lang="cs-CZ" sz="3200" cap="none" dirty="0" smtClean="0"/>
              <a:t> </a:t>
            </a:r>
            <a:r>
              <a:rPr lang="cs-CZ" sz="3200" cap="none" dirty="0" err="1" smtClean="0"/>
              <a:t>interest</a:t>
            </a:r>
            <a:r>
              <a:rPr lang="cs-CZ" sz="3200" cap="none" dirty="0" smtClean="0"/>
              <a:t> in </a:t>
            </a:r>
            <a:r>
              <a:rPr lang="cs-CZ" sz="3200" cap="none" dirty="0" err="1" smtClean="0"/>
              <a:t>the</a:t>
            </a:r>
            <a:r>
              <a:rPr lang="cs-CZ" sz="3200" cap="none" dirty="0" smtClean="0"/>
              <a:t> </a:t>
            </a:r>
            <a:r>
              <a:rPr lang="cs-CZ" sz="3200" cap="none" dirty="0" err="1" smtClean="0"/>
              <a:t>topic</a:t>
            </a:r>
            <a:r>
              <a:rPr lang="cs-CZ" sz="3200" cap="none" dirty="0" smtClean="0"/>
              <a:t>.</a:t>
            </a:r>
          </a:p>
          <a:p>
            <a:r>
              <a:rPr lang="cs-CZ" sz="3200" cap="none" dirty="0" err="1" smtClean="0"/>
              <a:t>English</a:t>
            </a:r>
            <a:r>
              <a:rPr lang="cs-CZ" sz="3200" cap="none" dirty="0" smtClean="0"/>
              <a:t> </a:t>
            </a:r>
            <a:r>
              <a:rPr lang="cs-CZ" sz="3200" cap="none" dirty="0" err="1" smtClean="0"/>
              <a:t>exam</a:t>
            </a:r>
            <a:r>
              <a:rPr lang="cs-CZ" sz="3200" cap="none" dirty="0" smtClean="0"/>
              <a:t> </a:t>
            </a:r>
            <a:r>
              <a:rPr lang="cs-CZ" sz="3200" cap="none" dirty="0" err="1" smtClean="0"/>
              <a:t>might</a:t>
            </a:r>
            <a:r>
              <a:rPr lang="cs-CZ" sz="3200" cap="none" dirty="0" smtClean="0"/>
              <a:t> </a:t>
            </a:r>
            <a:r>
              <a:rPr lang="cs-CZ" sz="3200" cap="none" dirty="0" err="1" smtClean="0"/>
              <a:t>be</a:t>
            </a:r>
            <a:r>
              <a:rPr lang="cs-CZ" sz="3200" cap="none" dirty="0" smtClean="0"/>
              <a:t> </a:t>
            </a:r>
            <a:r>
              <a:rPr lang="cs-CZ" sz="3200" cap="none" dirty="0" err="1" smtClean="0"/>
              <a:t>extraordinarily</a:t>
            </a:r>
            <a:r>
              <a:rPr lang="cs-CZ" sz="3200" cap="none" dirty="0" smtClean="0"/>
              <a:t> </a:t>
            </a:r>
            <a:r>
              <a:rPr lang="cs-CZ" sz="3200" cap="none" dirty="0" err="1" smtClean="0"/>
              <a:t>difficult</a:t>
            </a:r>
            <a:r>
              <a:rPr lang="cs-CZ" sz="3200" cap="none" dirty="0" smtClean="0"/>
              <a:t> </a:t>
            </a:r>
            <a:r>
              <a:rPr lang="cs-CZ" sz="3200" cap="none" dirty="0" err="1" smtClean="0"/>
              <a:t>for</a:t>
            </a:r>
            <a:r>
              <a:rPr lang="cs-CZ" sz="3200" cap="none" dirty="0" smtClean="0"/>
              <a:t> </a:t>
            </a:r>
            <a:r>
              <a:rPr lang="cs-CZ" sz="3200" cap="none" dirty="0" err="1" smtClean="0"/>
              <a:t>some</a:t>
            </a:r>
            <a:r>
              <a:rPr lang="cs-CZ" sz="3200" cap="none" dirty="0" smtClean="0"/>
              <a:t> </a:t>
            </a:r>
            <a:r>
              <a:rPr lang="cs-CZ" sz="3200" cap="none" dirty="0" err="1" smtClean="0"/>
              <a:t>students</a:t>
            </a:r>
            <a:r>
              <a:rPr lang="cs-CZ" sz="3200" cap="none" dirty="0" smtClean="0"/>
              <a:t>. </a:t>
            </a:r>
            <a:r>
              <a:rPr lang="cs-CZ" sz="3200" cap="none" dirty="0" smtClean="0">
                <a:sym typeface="Wingdings" panose="05000000000000000000" pitchFamily="2" charset="2"/>
              </a:rPr>
              <a:t></a:t>
            </a:r>
            <a:endParaRPr lang="cs-CZ" sz="3200" cap="none" dirty="0" smtClean="0"/>
          </a:p>
          <a:p>
            <a:endParaRPr lang="cs-CZ" cap="none" dirty="0" smtClean="0"/>
          </a:p>
        </p:txBody>
      </p:sp>
    </p:spTree>
    <p:extLst>
      <p:ext uri="{BB962C8B-B14F-4D97-AF65-F5344CB8AC3E}">
        <p14:creationId xmlns:p14="http://schemas.microsoft.com/office/powerpoint/2010/main" val="210433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4" y="180304"/>
            <a:ext cx="10364451" cy="643613"/>
          </a:xfrm>
        </p:spPr>
        <p:txBody>
          <a:bodyPr/>
          <a:lstStyle/>
          <a:p>
            <a:r>
              <a:rPr lang="cs-CZ" b="1" dirty="0" err="1" smtClean="0">
                <a:solidFill>
                  <a:srgbClr val="00B0F0"/>
                </a:solidFill>
              </a:rPr>
              <a:t>Comparison</a:t>
            </a:r>
            <a:r>
              <a:rPr lang="cs-CZ" b="1" dirty="0" smtClean="0">
                <a:solidFill>
                  <a:srgbClr val="00B0F0"/>
                </a:solidFill>
              </a:rPr>
              <a:t>  - basic </a:t>
            </a:r>
            <a:r>
              <a:rPr lang="cs-CZ" b="1" dirty="0" err="1" smtClean="0">
                <a:solidFill>
                  <a:srgbClr val="00B0F0"/>
                </a:solidFill>
              </a:rPr>
              <a:t>rules</a:t>
            </a:r>
            <a:endParaRPr lang="cs-CZ" b="1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030308" y="823917"/>
            <a:ext cx="10363826" cy="573405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600"/>
              </a:spcBef>
            </a:pPr>
            <a:r>
              <a:rPr lang="cs-CZ" sz="2300" b="1" cap="none" dirty="0" err="1" smtClean="0">
                <a:solidFill>
                  <a:srgbClr val="FF0000"/>
                </a:solidFill>
              </a:rPr>
              <a:t>high</a:t>
            </a:r>
            <a:r>
              <a:rPr lang="cs-CZ" sz="2300" b="1" cap="none" dirty="0" smtClean="0"/>
              <a:t> – </a:t>
            </a:r>
            <a:r>
              <a:rPr lang="cs-CZ" sz="2300" b="1" cap="none" dirty="0" err="1" smtClean="0"/>
              <a:t>higher</a:t>
            </a:r>
            <a:r>
              <a:rPr lang="cs-CZ" sz="2300" b="1" cap="none" dirty="0" smtClean="0"/>
              <a:t> – </a:t>
            </a:r>
            <a:r>
              <a:rPr lang="cs-CZ" sz="2300" b="1" cap="none" dirty="0" err="1" smtClean="0"/>
              <a:t>the</a:t>
            </a:r>
            <a:r>
              <a:rPr lang="cs-CZ" sz="2300" b="1" cap="none" dirty="0" smtClean="0"/>
              <a:t> </a:t>
            </a:r>
            <a:r>
              <a:rPr lang="cs-CZ" sz="2300" b="1" cap="none" dirty="0" err="1" smtClean="0"/>
              <a:t>highest</a:t>
            </a:r>
            <a:r>
              <a:rPr lang="cs-CZ" sz="2300" b="1" cap="none" dirty="0" smtClean="0"/>
              <a:t> (</a:t>
            </a:r>
            <a:r>
              <a:rPr lang="cs-CZ" sz="2300" b="1" cap="none" dirty="0" err="1" smtClean="0"/>
              <a:t>adj</a:t>
            </a:r>
            <a:r>
              <a:rPr lang="cs-CZ" sz="2300" b="1" cap="none" dirty="0" smtClean="0"/>
              <a:t>)</a:t>
            </a:r>
          </a:p>
          <a:p>
            <a:pPr>
              <a:spcBef>
                <a:spcPts val="600"/>
              </a:spcBef>
            </a:pPr>
            <a:r>
              <a:rPr lang="cs-CZ" sz="2300" b="1" cap="none" dirty="0" err="1" smtClean="0"/>
              <a:t>narr</a:t>
            </a:r>
            <a:r>
              <a:rPr lang="cs-CZ" sz="2300" b="1" cap="none" dirty="0" err="1" smtClean="0">
                <a:solidFill>
                  <a:srgbClr val="FF0000"/>
                </a:solidFill>
              </a:rPr>
              <a:t>ow</a:t>
            </a:r>
            <a:r>
              <a:rPr lang="cs-CZ" sz="2300" b="1" cap="none" dirty="0" smtClean="0"/>
              <a:t> – </a:t>
            </a:r>
            <a:r>
              <a:rPr lang="cs-CZ" sz="2300" b="1" cap="none" dirty="0" err="1" smtClean="0"/>
              <a:t>narrower</a:t>
            </a:r>
            <a:r>
              <a:rPr lang="cs-CZ" sz="2300" b="1" cap="none" dirty="0" smtClean="0"/>
              <a:t> – </a:t>
            </a:r>
            <a:r>
              <a:rPr lang="cs-CZ" sz="2300" b="1" cap="none" dirty="0" err="1" smtClean="0"/>
              <a:t>the</a:t>
            </a:r>
            <a:r>
              <a:rPr lang="cs-CZ" sz="2300" b="1" cap="none" dirty="0" smtClean="0"/>
              <a:t> </a:t>
            </a:r>
            <a:r>
              <a:rPr lang="cs-CZ" sz="2300" b="1" cap="none" dirty="0" err="1" smtClean="0"/>
              <a:t>narrowest</a:t>
            </a:r>
            <a:endParaRPr lang="cs-CZ" sz="2300" b="1" cap="none" dirty="0" smtClean="0"/>
          </a:p>
          <a:p>
            <a:pPr>
              <a:spcBef>
                <a:spcPts val="600"/>
              </a:spcBef>
            </a:pPr>
            <a:r>
              <a:rPr lang="cs-CZ" sz="2300" b="1" cap="none" dirty="0" err="1" smtClean="0"/>
              <a:t>gent</a:t>
            </a:r>
            <a:r>
              <a:rPr lang="cs-CZ" sz="2300" b="1" cap="none" dirty="0" err="1" smtClean="0">
                <a:solidFill>
                  <a:srgbClr val="FF0000"/>
                </a:solidFill>
              </a:rPr>
              <a:t>le</a:t>
            </a:r>
            <a:r>
              <a:rPr lang="cs-CZ" sz="2300" b="1" cap="none" dirty="0" smtClean="0"/>
              <a:t> – </a:t>
            </a:r>
            <a:r>
              <a:rPr lang="cs-CZ" sz="2300" b="1" cap="none" dirty="0" err="1" smtClean="0"/>
              <a:t>gentler</a:t>
            </a:r>
            <a:r>
              <a:rPr lang="cs-CZ" sz="2300" b="1" cap="none" dirty="0" smtClean="0"/>
              <a:t> – </a:t>
            </a:r>
            <a:r>
              <a:rPr lang="cs-CZ" sz="2300" b="1" cap="none" dirty="0" err="1" smtClean="0"/>
              <a:t>the</a:t>
            </a:r>
            <a:r>
              <a:rPr lang="cs-CZ" sz="2300" b="1" cap="none" dirty="0" smtClean="0"/>
              <a:t> </a:t>
            </a:r>
            <a:r>
              <a:rPr lang="cs-CZ" sz="2300" b="1" cap="none" dirty="0" err="1" smtClean="0"/>
              <a:t>gentlest</a:t>
            </a:r>
            <a:endParaRPr lang="cs-CZ" sz="2300" b="1" cap="none" dirty="0" smtClean="0"/>
          </a:p>
          <a:p>
            <a:pPr>
              <a:spcBef>
                <a:spcPts val="600"/>
              </a:spcBef>
            </a:pPr>
            <a:r>
              <a:rPr lang="cs-CZ" sz="2300" b="1" cap="none" dirty="0" err="1" smtClean="0"/>
              <a:t>clev</a:t>
            </a:r>
            <a:r>
              <a:rPr lang="cs-CZ" sz="2300" b="1" cap="none" dirty="0" err="1" smtClean="0">
                <a:solidFill>
                  <a:srgbClr val="FF0000"/>
                </a:solidFill>
              </a:rPr>
              <a:t>er</a:t>
            </a:r>
            <a:r>
              <a:rPr lang="cs-CZ" sz="2300" b="1" cap="none" dirty="0" smtClean="0"/>
              <a:t> – </a:t>
            </a:r>
            <a:r>
              <a:rPr lang="cs-CZ" sz="2300" b="1" cap="none" dirty="0" err="1" smtClean="0"/>
              <a:t>cleverer</a:t>
            </a:r>
            <a:r>
              <a:rPr lang="cs-CZ" sz="2300" b="1" cap="none" dirty="0" smtClean="0"/>
              <a:t> – </a:t>
            </a:r>
            <a:r>
              <a:rPr lang="cs-CZ" sz="2300" b="1" cap="none" dirty="0" err="1" smtClean="0"/>
              <a:t>the</a:t>
            </a:r>
            <a:r>
              <a:rPr lang="cs-CZ" sz="2300" b="1" cap="none" dirty="0" smtClean="0"/>
              <a:t> </a:t>
            </a:r>
            <a:r>
              <a:rPr lang="cs-CZ" sz="2300" b="1" cap="none" dirty="0" err="1" smtClean="0"/>
              <a:t>cleverest</a:t>
            </a:r>
            <a:endParaRPr lang="cs-CZ" sz="2300" b="1" cap="none" dirty="0" smtClean="0"/>
          </a:p>
          <a:p>
            <a:pPr>
              <a:spcBef>
                <a:spcPts val="600"/>
              </a:spcBef>
            </a:pPr>
            <a:r>
              <a:rPr lang="cs-CZ" sz="2300" b="1" cap="none" dirty="0" smtClean="0"/>
              <a:t>hard – </a:t>
            </a:r>
            <a:r>
              <a:rPr lang="cs-CZ" sz="2300" b="1" cap="none" dirty="0" err="1" smtClean="0"/>
              <a:t>harder</a:t>
            </a:r>
            <a:r>
              <a:rPr lang="cs-CZ" sz="2300" b="1" cap="none" dirty="0" smtClean="0"/>
              <a:t> – </a:t>
            </a:r>
            <a:r>
              <a:rPr lang="cs-CZ" sz="2300" b="1" cap="none" dirty="0" err="1" smtClean="0"/>
              <a:t>the</a:t>
            </a:r>
            <a:r>
              <a:rPr lang="cs-CZ" sz="2300" b="1" cap="none" dirty="0" smtClean="0"/>
              <a:t> </a:t>
            </a:r>
            <a:r>
              <a:rPr lang="cs-CZ" sz="2300" b="1" cap="none" dirty="0" err="1" smtClean="0"/>
              <a:t>hardest</a:t>
            </a:r>
            <a:r>
              <a:rPr lang="cs-CZ" sz="2300" b="1" cap="none" dirty="0" smtClean="0"/>
              <a:t> (</a:t>
            </a:r>
            <a:r>
              <a:rPr lang="cs-CZ" sz="2300" b="1" cap="none" dirty="0" err="1" smtClean="0">
                <a:solidFill>
                  <a:srgbClr val="FF0000"/>
                </a:solidFill>
              </a:rPr>
              <a:t>adv</a:t>
            </a:r>
            <a:r>
              <a:rPr lang="cs-CZ" sz="2300" b="1" cap="none" dirty="0" smtClean="0"/>
              <a:t>)</a:t>
            </a:r>
          </a:p>
          <a:p>
            <a:pPr>
              <a:spcBef>
                <a:spcPts val="600"/>
              </a:spcBef>
            </a:pPr>
            <a:r>
              <a:rPr lang="cs-CZ" sz="2300" b="1" cap="none" dirty="0" err="1"/>
              <a:t>s</a:t>
            </a:r>
            <a:r>
              <a:rPr lang="cs-CZ" sz="2300" b="1" cap="none" dirty="0" err="1" smtClean="0"/>
              <a:t>lowly</a:t>
            </a:r>
            <a:r>
              <a:rPr lang="cs-CZ" sz="2300" b="1" cap="none" dirty="0" smtClean="0"/>
              <a:t> – more </a:t>
            </a:r>
            <a:r>
              <a:rPr lang="cs-CZ" sz="2300" b="1" cap="none" dirty="0" err="1" smtClean="0"/>
              <a:t>slowly</a:t>
            </a:r>
            <a:r>
              <a:rPr lang="cs-CZ" sz="2300" b="1" cap="none" dirty="0" smtClean="0"/>
              <a:t> – </a:t>
            </a:r>
            <a:r>
              <a:rPr lang="cs-CZ" sz="2300" b="1" cap="none" dirty="0" err="1" smtClean="0"/>
              <a:t>the</a:t>
            </a:r>
            <a:r>
              <a:rPr lang="cs-CZ" sz="2300" b="1" cap="none" dirty="0" smtClean="0"/>
              <a:t> most </a:t>
            </a:r>
            <a:r>
              <a:rPr lang="cs-CZ" sz="2300" b="1" cap="none" dirty="0" err="1" smtClean="0"/>
              <a:t>slowly</a:t>
            </a:r>
            <a:r>
              <a:rPr lang="cs-CZ" sz="2300" b="1" cap="none" dirty="0" smtClean="0"/>
              <a:t> (</a:t>
            </a:r>
            <a:r>
              <a:rPr lang="cs-CZ" sz="2300" b="1" cap="none" dirty="0" err="1" smtClean="0">
                <a:solidFill>
                  <a:srgbClr val="FF0000"/>
                </a:solidFill>
              </a:rPr>
              <a:t>adv</a:t>
            </a:r>
            <a:r>
              <a:rPr lang="cs-CZ" sz="2300" b="1" cap="none" dirty="0" smtClean="0"/>
              <a:t>)</a:t>
            </a:r>
            <a:endParaRPr lang="cs-CZ" sz="2300" b="1" cap="none" dirty="0" smtClean="0"/>
          </a:p>
          <a:p>
            <a:pPr>
              <a:spcBef>
                <a:spcPts val="600"/>
              </a:spcBef>
            </a:pPr>
            <a:r>
              <a:rPr lang="cs-CZ" sz="2300" b="1" cap="none" dirty="0" err="1" smtClean="0">
                <a:solidFill>
                  <a:srgbClr val="FF0000"/>
                </a:solidFill>
              </a:rPr>
              <a:t>boring</a:t>
            </a:r>
            <a:r>
              <a:rPr lang="cs-CZ" sz="2300" b="1" cap="none" dirty="0" smtClean="0"/>
              <a:t> – more </a:t>
            </a:r>
            <a:r>
              <a:rPr lang="cs-CZ" sz="2300" b="1" cap="none" dirty="0" err="1" smtClean="0"/>
              <a:t>boring</a:t>
            </a:r>
            <a:r>
              <a:rPr lang="cs-CZ" sz="2300" b="1" cap="none" dirty="0" smtClean="0"/>
              <a:t> – </a:t>
            </a:r>
            <a:r>
              <a:rPr lang="cs-CZ" sz="2300" b="1" cap="none" dirty="0" err="1" smtClean="0"/>
              <a:t>the</a:t>
            </a:r>
            <a:r>
              <a:rPr lang="cs-CZ" sz="2300" b="1" cap="none" dirty="0" smtClean="0"/>
              <a:t> most </a:t>
            </a:r>
            <a:r>
              <a:rPr lang="cs-CZ" sz="2300" b="1" cap="none" dirty="0" err="1" smtClean="0"/>
              <a:t>boring</a:t>
            </a:r>
            <a:r>
              <a:rPr lang="cs-CZ" sz="2300" b="1" cap="none" dirty="0" smtClean="0"/>
              <a:t>/</a:t>
            </a:r>
            <a:r>
              <a:rPr lang="cs-CZ" sz="2300" b="1" cap="none" dirty="0" err="1" smtClean="0">
                <a:solidFill>
                  <a:srgbClr val="FF0000"/>
                </a:solidFill>
              </a:rPr>
              <a:t>less</a:t>
            </a:r>
            <a:r>
              <a:rPr lang="cs-CZ" sz="2300" b="1" cap="none" dirty="0" smtClean="0">
                <a:solidFill>
                  <a:srgbClr val="FF0000"/>
                </a:solidFill>
              </a:rPr>
              <a:t> </a:t>
            </a:r>
            <a:r>
              <a:rPr lang="cs-CZ" sz="2300" b="1" cap="none" dirty="0" err="1" smtClean="0"/>
              <a:t>boring</a:t>
            </a:r>
            <a:r>
              <a:rPr lang="cs-CZ" sz="2300" b="1" cap="none" dirty="0"/>
              <a:t> </a:t>
            </a:r>
            <a:r>
              <a:rPr lang="cs-CZ" sz="2300" b="1" cap="none" dirty="0" smtClean="0"/>
              <a:t>– </a:t>
            </a:r>
            <a:r>
              <a:rPr lang="cs-CZ" sz="2300" b="1" cap="none" dirty="0" err="1" smtClean="0">
                <a:solidFill>
                  <a:srgbClr val="FF0000"/>
                </a:solidFill>
              </a:rPr>
              <a:t>the</a:t>
            </a:r>
            <a:r>
              <a:rPr lang="cs-CZ" sz="2300" b="1" cap="none" dirty="0" smtClean="0">
                <a:solidFill>
                  <a:srgbClr val="FF0000"/>
                </a:solidFill>
              </a:rPr>
              <a:t> least </a:t>
            </a:r>
            <a:r>
              <a:rPr lang="cs-CZ" sz="2300" b="1" cap="none" dirty="0" err="1" smtClean="0"/>
              <a:t>boring</a:t>
            </a:r>
            <a:r>
              <a:rPr lang="cs-CZ" sz="2300" b="1" cap="none" dirty="0" smtClean="0"/>
              <a:t> </a:t>
            </a:r>
            <a:r>
              <a:rPr lang="cs-CZ" sz="2300" b="1" cap="none" dirty="0" smtClean="0">
                <a:sym typeface="Wingdings" panose="05000000000000000000" pitchFamily="2" charset="2"/>
              </a:rPr>
              <a:t></a:t>
            </a:r>
            <a:endParaRPr lang="cs-CZ" sz="2300" b="1" cap="none" dirty="0" smtClean="0"/>
          </a:p>
          <a:p>
            <a:pPr>
              <a:spcBef>
                <a:spcPts val="600"/>
              </a:spcBef>
            </a:pPr>
            <a:r>
              <a:rPr lang="cs-CZ" sz="2300" b="1" cap="none" dirty="0" err="1" smtClean="0">
                <a:solidFill>
                  <a:srgbClr val="FF0000"/>
                </a:solidFill>
              </a:rPr>
              <a:t>seriously</a:t>
            </a:r>
            <a:r>
              <a:rPr lang="cs-CZ" sz="2300" b="1" cap="none" dirty="0" smtClean="0"/>
              <a:t> – more </a:t>
            </a:r>
            <a:r>
              <a:rPr lang="cs-CZ" sz="2300" b="1" cap="none" dirty="0" err="1" smtClean="0"/>
              <a:t>seriously</a:t>
            </a:r>
            <a:r>
              <a:rPr lang="cs-CZ" sz="2300" b="1" cap="none" dirty="0" smtClean="0"/>
              <a:t> – </a:t>
            </a:r>
            <a:r>
              <a:rPr lang="cs-CZ" sz="2300" b="1" cap="none" dirty="0" err="1" smtClean="0"/>
              <a:t>the</a:t>
            </a:r>
            <a:r>
              <a:rPr lang="cs-CZ" sz="2300" b="1" cap="none" dirty="0" smtClean="0"/>
              <a:t> most </a:t>
            </a:r>
            <a:r>
              <a:rPr lang="cs-CZ" sz="2300" b="1" cap="none" dirty="0" err="1" smtClean="0"/>
              <a:t>seriously</a:t>
            </a:r>
            <a:endParaRPr lang="cs-CZ" sz="2300" b="1" cap="none" dirty="0" smtClean="0"/>
          </a:p>
          <a:p>
            <a:pPr>
              <a:spcBef>
                <a:spcPts val="600"/>
              </a:spcBef>
            </a:pPr>
            <a:r>
              <a:rPr lang="cs-CZ" sz="2300" b="1" cap="none" dirty="0" smtClean="0"/>
              <a:t>b</a:t>
            </a:r>
            <a:r>
              <a:rPr lang="cs-CZ" sz="2300" b="1" cap="none" dirty="0" smtClean="0">
                <a:solidFill>
                  <a:srgbClr val="FF0000"/>
                </a:solidFill>
              </a:rPr>
              <a:t>ig</a:t>
            </a:r>
            <a:r>
              <a:rPr lang="cs-CZ" sz="2300" b="1" cap="none" dirty="0" smtClean="0"/>
              <a:t> – </a:t>
            </a:r>
            <a:r>
              <a:rPr lang="cs-CZ" sz="2300" b="1" cap="none" dirty="0" err="1" smtClean="0"/>
              <a:t>bigger</a:t>
            </a:r>
            <a:r>
              <a:rPr lang="cs-CZ" sz="2300" b="1" cap="none" dirty="0" smtClean="0"/>
              <a:t> – </a:t>
            </a:r>
            <a:r>
              <a:rPr lang="cs-CZ" sz="2300" b="1" cap="none" dirty="0" err="1" smtClean="0"/>
              <a:t>the</a:t>
            </a:r>
            <a:r>
              <a:rPr lang="cs-CZ" sz="2300" b="1" cap="none" dirty="0" smtClean="0"/>
              <a:t> </a:t>
            </a:r>
            <a:r>
              <a:rPr lang="cs-CZ" sz="2300" b="1" cap="none" dirty="0" err="1" smtClean="0"/>
              <a:t>biggest</a:t>
            </a:r>
            <a:endParaRPr lang="cs-CZ" sz="2300" b="1" cap="none" dirty="0" smtClean="0"/>
          </a:p>
          <a:p>
            <a:pPr>
              <a:spcBef>
                <a:spcPts val="600"/>
              </a:spcBef>
            </a:pPr>
            <a:r>
              <a:rPr lang="cs-CZ" sz="2300" b="1" cap="none" dirty="0" err="1" smtClean="0"/>
              <a:t>nois</a:t>
            </a:r>
            <a:r>
              <a:rPr lang="cs-CZ" sz="2300" b="1" cap="none" dirty="0" err="1" smtClean="0">
                <a:solidFill>
                  <a:srgbClr val="FF0000"/>
                </a:solidFill>
              </a:rPr>
              <a:t>y</a:t>
            </a:r>
            <a:r>
              <a:rPr lang="cs-CZ" sz="2300" b="1" cap="none" dirty="0" smtClean="0"/>
              <a:t> – </a:t>
            </a:r>
            <a:r>
              <a:rPr lang="cs-CZ" sz="2300" b="1" cap="none" dirty="0" err="1" smtClean="0"/>
              <a:t>noisier</a:t>
            </a:r>
            <a:r>
              <a:rPr lang="cs-CZ" sz="2300" b="1" cap="none" dirty="0" smtClean="0"/>
              <a:t> – </a:t>
            </a:r>
            <a:r>
              <a:rPr lang="cs-CZ" sz="2300" b="1" cap="none" dirty="0" err="1" smtClean="0"/>
              <a:t>the</a:t>
            </a:r>
            <a:r>
              <a:rPr lang="cs-CZ" sz="2300" b="1" cap="none" dirty="0" smtClean="0"/>
              <a:t> </a:t>
            </a:r>
            <a:r>
              <a:rPr lang="cs-CZ" sz="2300" b="1" cap="none" dirty="0" err="1" smtClean="0"/>
              <a:t>noisiest</a:t>
            </a:r>
            <a:endParaRPr lang="cs-CZ" sz="2300" b="1" cap="none" dirty="0" smtClean="0"/>
          </a:p>
          <a:p>
            <a:pPr>
              <a:spcBef>
                <a:spcPts val="600"/>
              </a:spcBef>
            </a:pPr>
            <a:r>
              <a:rPr lang="cs-CZ" sz="2300" b="1" cap="none" dirty="0" err="1" smtClean="0">
                <a:solidFill>
                  <a:srgbClr val="FF0000"/>
                </a:solidFill>
              </a:rPr>
              <a:t>good</a:t>
            </a:r>
            <a:r>
              <a:rPr lang="cs-CZ" sz="2300" b="1" cap="none" dirty="0" smtClean="0"/>
              <a:t> – </a:t>
            </a:r>
            <a:r>
              <a:rPr lang="cs-CZ" sz="2300" b="1" cap="none" dirty="0" err="1" smtClean="0"/>
              <a:t>better</a:t>
            </a:r>
            <a:r>
              <a:rPr lang="cs-CZ" sz="2300" b="1" cap="none" dirty="0" smtClean="0"/>
              <a:t> – </a:t>
            </a:r>
            <a:r>
              <a:rPr lang="cs-CZ" sz="2300" b="1" cap="none" dirty="0" err="1" smtClean="0"/>
              <a:t>the</a:t>
            </a:r>
            <a:r>
              <a:rPr lang="cs-CZ" sz="2300" b="1" cap="none" dirty="0" smtClean="0"/>
              <a:t> </a:t>
            </a:r>
            <a:r>
              <a:rPr lang="cs-CZ" sz="2300" b="1" cap="none" dirty="0" err="1" smtClean="0"/>
              <a:t>best</a:t>
            </a:r>
            <a:endParaRPr lang="cs-CZ" sz="2300" b="1" cap="none" dirty="0" smtClean="0"/>
          </a:p>
          <a:p>
            <a:pPr>
              <a:spcBef>
                <a:spcPts val="600"/>
              </a:spcBef>
            </a:pPr>
            <a:r>
              <a:rPr lang="cs-CZ" sz="2300" b="1" cap="none" dirty="0" err="1" smtClean="0">
                <a:solidFill>
                  <a:srgbClr val="FF0000"/>
                </a:solidFill>
              </a:rPr>
              <a:t>well</a:t>
            </a:r>
            <a:r>
              <a:rPr lang="cs-CZ" sz="2300" b="1" cap="none" dirty="0" smtClean="0"/>
              <a:t> – </a:t>
            </a:r>
            <a:r>
              <a:rPr lang="cs-CZ" sz="2300" b="1" cap="none" dirty="0" err="1" smtClean="0"/>
              <a:t>better</a:t>
            </a:r>
            <a:r>
              <a:rPr lang="cs-CZ" sz="2300" b="1" cap="none" dirty="0" smtClean="0"/>
              <a:t> – </a:t>
            </a:r>
            <a:r>
              <a:rPr lang="cs-CZ" sz="2300" b="1" cap="none" dirty="0" err="1" smtClean="0"/>
              <a:t>the</a:t>
            </a:r>
            <a:r>
              <a:rPr lang="cs-CZ" sz="2300" b="1" cap="none" dirty="0" smtClean="0"/>
              <a:t> </a:t>
            </a:r>
            <a:r>
              <a:rPr lang="cs-CZ" sz="2300" b="1" cap="none" dirty="0" err="1" smtClean="0"/>
              <a:t>best</a:t>
            </a:r>
            <a:endParaRPr lang="cs-CZ" sz="2300" b="1" cap="none" dirty="0" smtClean="0"/>
          </a:p>
          <a:p>
            <a:pPr>
              <a:spcBef>
                <a:spcPts val="600"/>
              </a:spcBef>
            </a:pPr>
            <a:r>
              <a:rPr lang="cs-CZ" sz="2300" b="1" cap="none" dirty="0" err="1" smtClean="0">
                <a:solidFill>
                  <a:srgbClr val="FF0000"/>
                </a:solidFill>
              </a:rPr>
              <a:t>bad</a:t>
            </a:r>
            <a:r>
              <a:rPr lang="cs-CZ" sz="2300" b="1" cap="none" dirty="0" smtClean="0"/>
              <a:t> – </a:t>
            </a:r>
            <a:r>
              <a:rPr lang="cs-CZ" sz="2300" b="1" cap="none" dirty="0" err="1" smtClean="0"/>
              <a:t>worse</a:t>
            </a:r>
            <a:r>
              <a:rPr lang="cs-CZ" sz="2300" b="1" cap="none" dirty="0" smtClean="0"/>
              <a:t> – </a:t>
            </a:r>
            <a:r>
              <a:rPr lang="cs-CZ" sz="2300" b="1" cap="none" dirty="0" err="1" smtClean="0"/>
              <a:t>the</a:t>
            </a:r>
            <a:r>
              <a:rPr lang="cs-CZ" sz="2300" b="1" cap="none" dirty="0" smtClean="0"/>
              <a:t> </a:t>
            </a:r>
            <a:r>
              <a:rPr lang="cs-CZ" sz="2300" b="1" cap="none" dirty="0" err="1" smtClean="0"/>
              <a:t>worst</a:t>
            </a:r>
            <a:endParaRPr lang="cs-CZ" sz="2300" b="1" cap="none" dirty="0" smtClean="0"/>
          </a:p>
          <a:p>
            <a:pPr>
              <a:spcBef>
                <a:spcPts val="600"/>
              </a:spcBef>
            </a:pPr>
            <a:r>
              <a:rPr lang="cs-CZ" sz="2300" b="1" cap="none" dirty="0" err="1" smtClean="0"/>
              <a:t>bad</a:t>
            </a:r>
            <a:r>
              <a:rPr lang="cs-CZ" sz="2300" b="1" cap="none" dirty="0" err="1" smtClean="0">
                <a:solidFill>
                  <a:srgbClr val="FF0000"/>
                </a:solidFill>
              </a:rPr>
              <a:t>ly</a:t>
            </a:r>
            <a:r>
              <a:rPr lang="cs-CZ" sz="2300" b="1" cap="none" dirty="0" smtClean="0"/>
              <a:t> – </a:t>
            </a:r>
            <a:r>
              <a:rPr lang="cs-CZ" sz="2300" b="1" cap="none" dirty="0" err="1" smtClean="0"/>
              <a:t>worse</a:t>
            </a:r>
            <a:r>
              <a:rPr lang="cs-CZ" sz="2300" b="1" cap="none" dirty="0" smtClean="0"/>
              <a:t> – </a:t>
            </a:r>
            <a:r>
              <a:rPr lang="cs-CZ" sz="2300" b="1" cap="none" dirty="0" err="1" smtClean="0"/>
              <a:t>the</a:t>
            </a:r>
            <a:r>
              <a:rPr lang="cs-CZ" sz="2300" b="1" cap="none" dirty="0" smtClean="0"/>
              <a:t> </a:t>
            </a:r>
            <a:r>
              <a:rPr lang="cs-CZ" sz="2300" b="1" cap="none" dirty="0" err="1" smtClean="0"/>
              <a:t>worst</a:t>
            </a:r>
            <a:endParaRPr lang="cs-CZ" sz="2300" b="1" cap="none" dirty="0" smtClean="0"/>
          </a:p>
          <a:p>
            <a:pPr>
              <a:spcBef>
                <a:spcPts val="600"/>
              </a:spcBef>
            </a:pPr>
            <a:r>
              <a:rPr lang="cs-CZ" sz="2300" b="1" cap="none" dirty="0" smtClean="0">
                <a:solidFill>
                  <a:srgbClr val="FF0000"/>
                </a:solidFill>
              </a:rPr>
              <a:t>far</a:t>
            </a:r>
            <a:r>
              <a:rPr lang="cs-CZ" sz="2300" b="1" cap="none" dirty="0" smtClean="0"/>
              <a:t> – </a:t>
            </a:r>
            <a:r>
              <a:rPr lang="cs-CZ" sz="2300" b="1" cap="none" dirty="0" err="1" smtClean="0"/>
              <a:t>further</a:t>
            </a:r>
            <a:r>
              <a:rPr lang="cs-CZ" sz="2300" b="1" cap="none" dirty="0" smtClean="0"/>
              <a:t>/</a:t>
            </a:r>
            <a:r>
              <a:rPr lang="cs-CZ" sz="2300" b="1" cap="none" dirty="0" err="1" smtClean="0"/>
              <a:t>farther</a:t>
            </a:r>
            <a:r>
              <a:rPr lang="cs-CZ" sz="2300" b="1" cap="none" dirty="0" smtClean="0"/>
              <a:t> – </a:t>
            </a:r>
            <a:r>
              <a:rPr lang="cs-CZ" sz="2300" b="1" cap="none" dirty="0" err="1" smtClean="0"/>
              <a:t>the</a:t>
            </a:r>
            <a:r>
              <a:rPr lang="cs-CZ" sz="2300" b="1" cap="none" dirty="0" smtClean="0"/>
              <a:t> </a:t>
            </a:r>
            <a:r>
              <a:rPr lang="cs-CZ" sz="2300" b="1" cap="none" dirty="0" err="1" smtClean="0"/>
              <a:t>furthest</a:t>
            </a:r>
            <a:r>
              <a:rPr lang="cs-CZ" sz="2300" b="1" cap="none" dirty="0" smtClean="0"/>
              <a:t>/</a:t>
            </a:r>
            <a:r>
              <a:rPr lang="cs-CZ" sz="2300" b="1" cap="none" dirty="0" err="1" smtClean="0"/>
              <a:t>farthest</a:t>
            </a:r>
            <a:endParaRPr lang="cs-CZ" sz="2300" b="1" cap="none" dirty="0" smtClean="0"/>
          </a:p>
          <a:p>
            <a:pPr>
              <a:spcBef>
                <a:spcPts val="600"/>
              </a:spcBef>
            </a:pPr>
            <a:r>
              <a:rPr lang="cs-CZ" sz="2300" b="1" cap="none" dirty="0" err="1" smtClean="0">
                <a:solidFill>
                  <a:srgbClr val="FF0000"/>
                </a:solidFill>
              </a:rPr>
              <a:t>common</a:t>
            </a:r>
            <a:r>
              <a:rPr lang="cs-CZ" sz="2300" b="1" cap="none" dirty="0" smtClean="0"/>
              <a:t> – </a:t>
            </a:r>
            <a:r>
              <a:rPr lang="cs-CZ" sz="2300" b="1" cap="none" dirty="0" err="1" smtClean="0"/>
              <a:t>commoner</a:t>
            </a:r>
            <a:r>
              <a:rPr lang="cs-CZ" sz="2300" b="1" cap="none" dirty="0" smtClean="0"/>
              <a:t>/more </a:t>
            </a:r>
            <a:r>
              <a:rPr lang="cs-CZ" sz="2300" b="1" cap="none" dirty="0" err="1" smtClean="0"/>
              <a:t>common</a:t>
            </a:r>
            <a:r>
              <a:rPr lang="cs-CZ" sz="2300" b="1" cap="none" dirty="0" smtClean="0"/>
              <a:t> - </a:t>
            </a:r>
            <a:r>
              <a:rPr lang="cs-CZ" sz="2300" b="1" cap="none" dirty="0" err="1" smtClean="0"/>
              <a:t>the</a:t>
            </a:r>
            <a:r>
              <a:rPr lang="cs-CZ" sz="2300" b="1" cap="none" dirty="0" smtClean="0"/>
              <a:t> </a:t>
            </a:r>
            <a:r>
              <a:rPr lang="cs-CZ" sz="2300" b="1" cap="none" dirty="0" err="1" smtClean="0"/>
              <a:t>commonest</a:t>
            </a:r>
            <a:r>
              <a:rPr lang="cs-CZ" sz="2300" b="1" cap="none" dirty="0" smtClean="0"/>
              <a:t>/</a:t>
            </a:r>
            <a:r>
              <a:rPr lang="cs-CZ" sz="2300" b="1" cap="none" dirty="0" err="1" smtClean="0"/>
              <a:t>the</a:t>
            </a:r>
            <a:r>
              <a:rPr lang="cs-CZ" sz="2300" b="1" cap="none" dirty="0" smtClean="0"/>
              <a:t> most </a:t>
            </a:r>
            <a:r>
              <a:rPr lang="cs-CZ" sz="2300" b="1" cap="none" dirty="0" err="1" smtClean="0"/>
              <a:t>common</a:t>
            </a:r>
            <a:endParaRPr lang="cs-CZ" sz="2300" b="1" cap="none" dirty="0" smtClean="0"/>
          </a:p>
          <a:p>
            <a:pPr>
              <a:spcBef>
                <a:spcPts val="600"/>
              </a:spcBef>
            </a:pPr>
            <a:endParaRPr lang="cs-CZ" sz="2300" cap="none" dirty="0" smtClean="0"/>
          </a:p>
          <a:p>
            <a:pPr>
              <a:spcBef>
                <a:spcPts val="600"/>
              </a:spcBef>
            </a:pPr>
            <a:endParaRPr lang="cs-CZ" sz="2300" cap="none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564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149" y="-102700"/>
            <a:ext cx="10364451" cy="888311"/>
          </a:xfrm>
        </p:spPr>
        <p:txBody>
          <a:bodyPr/>
          <a:lstStyle/>
          <a:p>
            <a:r>
              <a:rPr lang="cs-CZ" b="1" dirty="0" err="1" smtClean="0">
                <a:solidFill>
                  <a:srgbClr val="00B0F0"/>
                </a:solidFill>
              </a:rPr>
              <a:t>Comparison</a:t>
            </a:r>
            <a:r>
              <a:rPr lang="cs-CZ" b="1" dirty="0" smtClean="0">
                <a:solidFill>
                  <a:srgbClr val="00B0F0"/>
                </a:solidFill>
              </a:rPr>
              <a:t> – </a:t>
            </a:r>
            <a:r>
              <a:rPr lang="cs-CZ" b="1" dirty="0" err="1" smtClean="0">
                <a:solidFill>
                  <a:srgbClr val="00B0F0"/>
                </a:solidFill>
              </a:rPr>
              <a:t>other</a:t>
            </a:r>
            <a:r>
              <a:rPr lang="cs-CZ" b="1" dirty="0" smtClean="0">
                <a:solidFill>
                  <a:srgbClr val="00B0F0"/>
                </a:solidFill>
              </a:rPr>
              <a:t> </a:t>
            </a:r>
            <a:r>
              <a:rPr lang="cs-CZ" b="1" dirty="0" err="1" smtClean="0">
                <a:solidFill>
                  <a:srgbClr val="00B0F0"/>
                </a:solidFill>
              </a:rPr>
              <a:t>structures</a:t>
            </a:r>
            <a:endParaRPr lang="cs-CZ" b="1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785611"/>
            <a:ext cx="10363826" cy="5834130"/>
          </a:xfrm>
        </p:spPr>
        <p:txBody>
          <a:bodyPr>
            <a:normAutofit lnSpcReduction="10000"/>
          </a:bodyPr>
          <a:lstStyle/>
          <a:p>
            <a:r>
              <a:rPr lang="cs-CZ" cap="none" dirty="0" err="1" smtClean="0"/>
              <a:t>Our</a:t>
            </a:r>
            <a:r>
              <a:rPr lang="cs-CZ" cap="none" dirty="0" smtClean="0"/>
              <a:t> planet </a:t>
            </a:r>
            <a:r>
              <a:rPr lang="cs-CZ" cap="none" dirty="0" err="1" smtClean="0"/>
              <a:t>is</a:t>
            </a:r>
            <a:r>
              <a:rPr lang="cs-CZ" cap="none" dirty="0" smtClean="0"/>
              <a:t> not </a:t>
            </a:r>
            <a:r>
              <a:rPr lang="cs-CZ" cap="none" dirty="0" smtClean="0">
                <a:solidFill>
                  <a:srgbClr val="FF0000"/>
                </a:solidFill>
              </a:rPr>
              <a:t>as</a:t>
            </a:r>
            <a:r>
              <a:rPr lang="cs-CZ" cap="none" dirty="0" smtClean="0"/>
              <a:t> </a:t>
            </a:r>
            <a:r>
              <a:rPr lang="cs-CZ" cap="none" dirty="0" err="1" smtClean="0"/>
              <a:t>old</a:t>
            </a:r>
            <a:r>
              <a:rPr lang="cs-CZ" cap="none" dirty="0" smtClean="0"/>
              <a:t> </a:t>
            </a:r>
            <a:r>
              <a:rPr lang="cs-CZ" cap="none" dirty="0" smtClean="0">
                <a:solidFill>
                  <a:srgbClr val="FF0000"/>
                </a:solidFill>
              </a:rPr>
              <a:t>as</a:t>
            </a:r>
            <a:r>
              <a:rPr lang="cs-CZ" cap="none" dirty="0" smtClean="0"/>
              <a:t> </a:t>
            </a:r>
            <a:r>
              <a:rPr lang="cs-CZ" cap="none" dirty="0" err="1" smtClean="0"/>
              <a:t>other</a:t>
            </a:r>
            <a:r>
              <a:rPr lang="cs-CZ" cap="none" dirty="0" smtClean="0"/>
              <a:t> </a:t>
            </a:r>
            <a:r>
              <a:rPr lang="cs-CZ" cap="none" dirty="0" err="1" smtClean="0"/>
              <a:t>planets</a:t>
            </a:r>
            <a:r>
              <a:rPr lang="cs-CZ" cap="none" dirty="0" smtClean="0"/>
              <a:t>.</a:t>
            </a:r>
          </a:p>
          <a:p>
            <a:r>
              <a:rPr lang="cs-CZ" cap="none" dirty="0" err="1" smtClean="0"/>
              <a:t>This</a:t>
            </a:r>
            <a:r>
              <a:rPr lang="cs-CZ" cap="none" dirty="0" smtClean="0"/>
              <a:t> </a:t>
            </a:r>
            <a:r>
              <a:rPr lang="cs-CZ" cap="none" dirty="0" err="1" smtClean="0"/>
              <a:t>organism</a:t>
            </a:r>
            <a:r>
              <a:rPr lang="cs-CZ" cap="none" dirty="0" smtClean="0"/>
              <a:t> </a:t>
            </a:r>
            <a:r>
              <a:rPr lang="cs-CZ" cap="none" dirty="0" err="1" smtClean="0"/>
              <a:t>was</a:t>
            </a:r>
            <a:r>
              <a:rPr lang="cs-CZ" cap="none" dirty="0" smtClean="0"/>
              <a:t> </a:t>
            </a:r>
            <a:r>
              <a:rPr lang="cs-CZ" cap="none" dirty="0" err="1" smtClean="0">
                <a:solidFill>
                  <a:srgbClr val="FF0000"/>
                </a:solidFill>
              </a:rPr>
              <a:t>too</a:t>
            </a:r>
            <a:r>
              <a:rPr lang="cs-CZ" cap="none" dirty="0" smtClean="0"/>
              <a:t> </a:t>
            </a:r>
            <a:r>
              <a:rPr lang="cs-CZ" cap="none" dirty="0" err="1" smtClean="0"/>
              <a:t>weak</a:t>
            </a:r>
            <a:r>
              <a:rPr lang="cs-CZ" cap="none" dirty="0" smtClean="0"/>
              <a:t> </a:t>
            </a:r>
            <a:r>
              <a:rPr lang="cs-CZ" cap="none" dirty="0" smtClean="0">
                <a:solidFill>
                  <a:srgbClr val="FF0000"/>
                </a:solidFill>
              </a:rPr>
              <a:t>to</a:t>
            </a:r>
            <a:r>
              <a:rPr lang="cs-CZ" cap="none" dirty="0" smtClean="0"/>
              <a:t> </a:t>
            </a:r>
            <a:r>
              <a:rPr lang="cs-CZ" cap="none" dirty="0" err="1" smtClean="0"/>
              <a:t>survive</a:t>
            </a:r>
            <a:r>
              <a:rPr lang="cs-CZ" cap="none" dirty="0" smtClean="0"/>
              <a:t>.</a:t>
            </a:r>
          </a:p>
          <a:p>
            <a:r>
              <a:rPr lang="cs-CZ" cap="none" dirty="0" err="1" smtClean="0"/>
              <a:t>This</a:t>
            </a:r>
            <a:r>
              <a:rPr lang="cs-CZ" cap="none" dirty="0" smtClean="0"/>
              <a:t> </a:t>
            </a:r>
            <a:r>
              <a:rPr lang="cs-CZ" cap="none" dirty="0" err="1" smtClean="0"/>
              <a:t>organism</a:t>
            </a:r>
            <a:r>
              <a:rPr lang="cs-CZ" cap="none" dirty="0" smtClean="0"/>
              <a:t> </a:t>
            </a:r>
            <a:r>
              <a:rPr lang="cs-CZ" cap="none" dirty="0" err="1" smtClean="0"/>
              <a:t>was</a:t>
            </a:r>
            <a:r>
              <a:rPr lang="cs-CZ" cap="none" dirty="0" smtClean="0"/>
              <a:t> not </a:t>
            </a:r>
            <a:r>
              <a:rPr lang="cs-CZ" cap="none" dirty="0" err="1" smtClean="0"/>
              <a:t>strong</a:t>
            </a:r>
            <a:r>
              <a:rPr lang="cs-CZ" cap="none" dirty="0" smtClean="0"/>
              <a:t> </a:t>
            </a:r>
            <a:r>
              <a:rPr lang="cs-CZ" cap="none" dirty="0" err="1" smtClean="0">
                <a:solidFill>
                  <a:srgbClr val="FF0000"/>
                </a:solidFill>
              </a:rPr>
              <a:t>enough</a:t>
            </a:r>
            <a:r>
              <a:rPr lang="cs-CZ" cap="none" dirty="0" smtClean="0"/>
              <a:t> </a:t>
            </a:r>
            <a:r>
              <a:rPr lang="cs-CZ" cap="none" dirty="0" smtClean="0">
                <a:solidFill>
                  <a:srgbClr val="FF0000"/>
                </a:solidFill>
              </a:rPr>
              <a:t>to</a:t>
            </a:r>
            <a:r>
              <a:rPr lang="cs-CZ" cap="none" dirty="0" smtClean="0"/>
              <a:t> </a:t>
            </a:r>
            <a:r>
              <a:rPr lang="cs-CZ" cap="none" dirty="0" err="1" smtClean="0"/>
              <a:t>survive</a:t>
            </a:r>
            <a:r>
              <a:rPr lang="cs-CZ" cap="none" dirty="0" smtClean="0"/>
              <a:t>.</a:t>
            </a:r>
            <a:endParaRPr lang="cs-CZ" cap="none" dirty="0" smtClean="0"/>
          </a:p>
          <a:p>
            <a:r>
              <a:rPr lang="cs-CZ" cap="none" dirty="0" err="1" smtClean="0"/>
              <a:t>Other</a:t>
            </a:r>
            <a:r>
              <a:rPr lang="cs-CZ" cap="none" dirty="0" smtClean="0"/>
              <a:t> </a:t>
            </a:r>
            <a:r>
              <a:rPr lang="cs-CZ" cap="none" dirty="0" err="1" smtClean="0"/>
              <a:t>planets</a:t>
            </a:r>
            <a:r>
              <a:rPr lang="cs-CZ" cap="none" dirty="0" smtClean="0"/>
              <a:t> are </a:t>
            </a:r>
            <a:r>
              <a:rPr lang="cs-CZ" cap="none" dirty="0" err="1" smtClean="0"/>
              <a:t>older</a:t>
            </a:r>
            <a:r>
              <a:rPr lang="cs-CZ" cap="none" dirty="0" smtClean="0"/>
              <a:t> </a:t>
            </a:r>
            <a:r>
              <a:rPr lang="cs-CZ" cap="none" dirty="0" err="1" smtClean="0">
                <a:solidFill>
                  <a:srgbClr val="FF0000"/>
                </a:solidFill>
              </a:rPr>
              <a:t>than</a:t>
            </a:r>
            <a:r>
              <a:rPr lang="cs-CZ" cap="none" dirty="0" smtClean="0"/>
              <a:t> </a:t>
            </a:r>
            <a:r>
              <a:rPr lang="cs-CZ" cap="none" dirty="0" err="1" smtClean="0"/>
              <a:t>our</a:t>
            </a:r>
            <a:r>
              <a:rPr lang="cs-CZ" cap="none" dirty="0" smtClean="0"/>
              <a:t> planet.</a:t>
            </a:r>
          </a:p>
          <a:p>
            <a:r>
              <a:rPr lang="cs-CZ" cap="none" dirty="0" err="1" smtClean="0">
                <a:solidFill>
                  <a:srgbClr val="FF0000"/>
                </a:solidFill>
              </a:rPr>
              <a:t>The</a:t>
            </a:r>
            <a:r>
              <a:rPr lang="cs-CZ" cap="none" dirty="0" smtClean="0">
                <a:solidFill>
                  <a:srgbClr val="FF0000"/>
                </a:solidFill>
              </a:rPr>
              <a:t> </a:t>
            </a:r>
            <a:r>
              <a:rPr lang="cs-CZ" cap="none" dirty="0" err="1" smtClean="0"/>
              <a:t>long</a:t>
            </a:r>
            <a:r>
              <a:rPr lang="cs-CZ" cap="none" dirty="0" err="1" smtClean="0">
                <a:solidFill>
                  <a:srgbClr val="FF0000"/>
                </a:solidFill>
              </a:rPr>
              <a:t>er</a:t>
            </a:r>
            <a:r>
              <a:rPr lang="cs-CZ" cap="none" dirty="0" smtClean="0">
                <a:solidFill>
                  <a:srgbClr val="FF0000"/>
                </a:solidFill>
              </a:rPr>
              <a:t> </a:t>
            </a:r>
            <a:r>
              <a:rPr lang="cs-CZ" cap="none" dirty="0" err="1" smtClean="0"/>
              <a:t>we</a:t>
            </a:r>
            <a:r>
              <a:rPr lang="cs-CZ" cap="none" dirty="0" smtClean="0"/>
              <a:t> live, </a:t>
            </a:r>
            <a:r>
              <a:rPr lang="cs-CZ" cap="none" dirty="0" err="1" smtClean="0">
                <a:solidFill>
                  <a:srgbClr val="FF0000"/>
                </a:solidFill>
              </a:rPr>
              <a:t>the</a:t>
            </a:r>
            <a:r>
              <a:rPr lang="cs-CZ" cap="none" dirty="0" smtClean="0">
                <a:solidFill>
                  <a:srgbClr val="FF0000"/>
                </a:solidFill>
              </a:rPr>
              <a:t> more </a:t>
            </a:r>
            <a:r>
              <a:rPr lang="cs-CZ" cap="none" dirty="0" err="1" smtClean="0"/>
              <a:t>we</a:t>
            </a:r>
            <a:r>
              <a:rPr lang="cs-CZ" cap="none" dirty="0" smtClean="0"/>
              <a:t> </a:t>
            </a:r>
            <a:r>
              <a:rPr lang="cs-CZ" cap="none" dirty="0" err="1" smtClean="0"/>
              <a:t>know</a:t>
            </a:r>
            <a:r>
              <a:rPr lang="cs-CZ" cap="none" dirty="0" smtClean="0"/>
              <a:t>.</a:t>
            </a:r>
          </a:p>
          <a:p>
            <a:r>
              <a:rPr lang="cs-CZ" cap="none" dirty="0" err="1" smtClean="0"/>
              <a:t>The</a:t>
            </a:r>
            <a:r>
              <a:rPr lang="cs-CZ" cap="none" dirty="0" smtClean="0"/>
              <a:t> </a:t>
            </a:r>
            <a:r>
              <a:rPr lang="cs-CZ" cap="none" dirty="0" err="1" smtClean="0"/>
              <a:t>driest</a:t>
            </a:r>
            <a:r>
              <a:rPr lang="cs-CZ" cap="none" dirty="0" smtClean="0"/>
              <a:t> place </a:t>
            </a:r>
            <a:r>
              <a:rPr lang="cs-CZ" cap="none" dirty="0" smtClean="0">
                <a:solidFill>
                  <a:srgbClr val="FF0000"/>
                </a:solidFill>
              </a:rPr>
              <a:t>in</a:t>
            </a:r>
            <a:r>
              <a:rPr lang="cs-CZ" cap="none" dirty="0" smtClean="0"/>
              <a:t> </a:t>
            </a:r>
            <a:r>
              <a:rPr lang="cs-CZ" cap="none" dirty="0" err="1" smtClean="0"/>
              <a:t>the</a:t>
            </a:r>
            <a:r>
              <a:rPr lang="cs-CZ" cap="none" dirty="0" smtClean="0"/>
              <a:t> </a:t>
            </a:r>
            <a:r>
              <a:rPr lang="cs-CZ" cap="none" dirty="0" err="1" smtClean="0"/>
              <a:t>world</a:t>
            </a:r>
            <a:r>
              <a:rPr lang="cs-CZ" cap="none" dirty="0" smtClean="0"/>
              <a:t> </a:t>
            </a:r>
            <a:r>
              <a:rPr lang="cs-CZ" cap="none" dirty="0" err="1" smtClean="0"/>
              <a:t>is</a:t>
            </a:r>
            <a:r>
              <a:rPr lang="cs-CZ" cap="none" dirty="0" smtClean="0"/>
              <a:t> in </a:t>
            </a:r>
            <a:r>
              <a:rPr lang="cs-CZ" cap="none" dirty="0" err="1"/>
              <a:t>A</a:t>
            </a:r>
            <a:r>
              <a:rPr lang="cs-CZ" cap="none" dirty="0" err="1" smtClean="0"/>
              <a:t>ntarctica</a:t>
            </a:r>
            <a:r>
              <a:rPr lang="cs-CZ" cap="none" dirty="0" smtClean="0"/>
              <a:t>.</a:t>
            </a:r>
          </a:p>
          <a:p>
            <a:r>
              <a:rPr lang="cs-CZ" cap="none" dirty="0" err="1" smtClean="0"/>
              <a:t>We</a:t>
            </a:r>
            <a:r>
              <a:rPr lang="cs-CZ" cap="none" dirty="0" smtClean="0"/>
              <a:t> </a:t>
            </a:r>
            <a:r>
              <a:rPr lang="cs-CZ" cap="none" dirty="0" err="1" smtClean="0"/>
              <a:t>have</a:t>
            </a:r>
            <a:r>
              <a:rPr lang="cs-CZ" cap="none" dirty="0" smtClean="0"/>
              <a:t> </a:t>
            </a:r>
            <a:r>
              <a:rPr lang="cs-CZ" cap="none" dirty="0" err="1" smtClean="0"/>
              <a:t>been</a:t>
            </a:r>
            <a:r>
              <a:rPr lang="cs-CZ" cap="none" dirty="0" smtClean="0"/>
              <a:t> </a:t>
            </a:r>
            <a:r>
              <a:rPr lang="cs-CZ" cap="none" dirty="0" err="1" smtClean="0"/>
              <a:t>experiencing</a:t>
            </a:r>
            <a:r>
              <a:rPr lang="cs-CZ" cap="none" dirty="0" smtClean="0"/>
              <a:t> </a:t>
            </a:r>
            <a:r>
              <a:rPr lang="cs-CZ" cap="none" dirty="0" err="1" smtClean="0"/>
              <a:t>the</a:t>
            </a:r>
            <a:r>
              <a:rPr lang="cs-CZ" cap="none" dirty="0" smtClean="0"/>
              <a:t> </a:t>
            </a:r>
            <a:r>
              <a:rPr lang="cs-CZ" cap="none" dirty="0" err="1" smtClean="0"/>
              <a:t>coldest</a:t>
            </a:r>
            <a:r>
              <a:rPr lang="cs-CZ" cap="none" dirty="0" smtClean="0"/>
              <a:t> </a:t>
            </a:r>
            <a:r>
              <a:rPr lang="cs-CZ" cap="none" dirty="0" err="1" smtClean="0"/>
              <a:t>days</a:t>
            </a:r>
            <a:r>
              <a:rPr lang="cs-CZ" cap="none" dirty="0" smtClean="0"/>
              <a:t> </a:t>
            </a:r>
            <a:r>
              <a:rPr lang="cs-CZ" cap="none" dirty="0" err="1" smtClean="0">
                <a:solidFill>
                  <a:srgbClr val="FF0000"/>
                </a:solidFill>
              </a:rPr>
              <a:t>of</a:t>
            </a:r>
            <a:r>
              <a:rPr lang="cs-CZ" cap="none" dirty="0" smtClean="0"/>
              <a:t> </a:t>
            </a:r>
            <a:r>
              <a:rPr lang="cs-CZ" cap="none" dirty="0" err="1" smtClean="0"/>
              <a:t>the</a:t>
            </a:r>
            <a:r>
              <a:rPr lang="cs-CZ" cap="none" dirty="0" smtClean="0"/>
              <a:t> </a:t>
            </a:r>
            <a:r>
              <a:rPr lang="cs-CZ" cap="none" dirty="0" err="1" smtClean="0"/>
              <a:t>year</a:t>
            </a:r>
            <a:r>
              <a:rPr lang="cs-CZ" cap="none" dirty="0" smtClean="0"/>
              <a:t>.</a:t>
            </a:r>
          </a:p>
          <a:p>
            <a:r>
              <a:rPr lang="cs-CZ" cap="none" dirty="0" err="1" smtClean="0"/>
              <a:t>The</a:t>
            </a:r>
            <a:r>
              <a:rPr lang="cs-CZ" cap="none" dirty="0" smtClean="0"/>
              <a:t> </a:t>
            </a:r>
            <a:r>
              <a:rPr lang="cs-CZ" cap="none" dirty="0"/>
              <a:t>N</a:t>
            </a:r>
            <a:r>
              <a:rPr lang="cs-CZ" cap="none" dirty="0" smtClean="0"/>
              <a:t>iger </a:t>
            </a:r>
            <a:r>
              <a:rPr lang="cs-CZ" cap="none" dirty="0" err="1" smtClean="0">
                <a:solidFill>
                  <a:srgbClr val="FF0000"/>
                </a:solidFill>
              </a:rPr>
              <a:t>is</a:t>
            </a:r>
            <a:r>
              <a:rPr lang="cs-CZ" cap="none" dirty="0" smtClean="0">
                <a:solidFill>
                  <a:srgbClr val="FF0000"/>
                </a:solidFill>
              </a:rPr>
              <a:t> </a:t>
            </a:r>
            <a:r>
              <a:rPr lang="cs-CZ" cap="none" dirty="0" err="1" smtClean="0">
                <a:solidFill>
                  <a:srgbClr val="FF0000"/>
                </a:solidFill>
              </a:rPr>
              <a:t>one</a:t>
            </a:r>
            <a:r>
              <a:rPr lang="cs-CZ" cap="none" dirty="0" smtClean="0"/>
              <a:t> </a:t>
            </a:r>
            <a:r>
              <a:rPr lang="cs-CZ" cap="none" dirty="0" err="1" smtClean="0"/>
              <a:t>of</a:t>
            </a:r>
            <a:r>
              <a:rPr lang="cs-CZ" cap="none" dirty="0" smtClean="0"/>
              <a:t> </a:t>
            </a:r>
            <a:r>
              <a:rPr lang="cs-CZ" cap="none" dirty="0" err="1"/>
              <a:t>A</a:t>
            </a:r>
            <a:r>
              <a:rPr lang="cs-CZ" cap="none" dirty="0" err="1" smtClean="0"/>
              <a:t>frica‘s</a:t>
            </a:r>
            <a:r>
              <a:rPr lang="cs-CZ" cap="none" dirty="0" smtClean="0"/>
              <a:t> </a:t>
            </a:r>
            <a:r>
              <a:rPr lang="cs-CZ" cap="none" dirty="0" err="1" smtClean="0"/>
              <a:t>long</a:t>
            </a:r>
            <a:r>
              <a:rPr lang="cs-CZ" cap="none" dirty="0" err="1" smtClean="0">
                <a:solidFill>
                  <a:srgbClr val="FF0000"/>
                </a:solidFill>
              </a:rPr>
              <a:t>est</a:t>
            </a:r>
            <a:r>
              <a:rPr lang="cs-CZ" cap="none" dirty="0" smtClean="0"/>
              <a:t> </a:t>
            </a:r>
            <a:r>
              <a:rPr lang="cs-CZ" cap="none" dirty="0" err="1" smtClean="0"/>
              <a:t>river</a:t>
            </a:r>
            <a:r>
              <a:rPr lang="cs-CZ" cap="none" dirty="0" err="1" smtClean="0">
                <a:solidFill>
                  <a:srgbClr val="FF0000"/>
                </a:solidFill>
              </a:rPr>
              <a:t>s</a:t>
            </a:r>
            <a:r>
              <a:rPr lang="cs-CZ" cap="none" dirty="0" smtClean="0"/>
              <a:t>.</a:t>
            </a:r>
          </a:p>
          <a:p>
            <a:r>
              <a:rPr lang="cs-CZ" cap="none" dirty="0" smtClean="0"/>
              <a:t>Steel </a:t>
            </a:r>
            <a:r>
              <a:rPr lang="cs-CZ" cap="none" dirty="0" err="1" smtClean="0"/>
              <a:t>is</a:t>
            </a:r>
            <a:r>
              <a:rPr lang="cs-CZ" cap="none" dirty="0" smtClean="0"/>
              <a:t> </a:t>
            </a:r>
            <a:r>
              <a:rPr lang="cs-CZ" cap="none" dirty="0" err="1" smtClean="0">
                <a:solidFill>
                  <a:srgbClr val="FF0000"/>
                </a:solidFill>
              </a:rPr>
              <a:t>three</a:t>
            </a:r>
            <a:r>
              <a:rPr lang="cs-CZ" cap="none" dirty="0" smtClean="0">
                <a:solidFill>
                  <a:srgbClr val="FF0000"/>
                </a:solidFill>
              </a:rPr>
              <a:t> </a:t>
            </a:r>
            <a:r>
              <a:rPr lang="cs-CZ" cap="none" dirty="0" err="1" smtClean="0">
                <a:solidFill>
                  <a:srgbClr val="FF0000"/>
                </a:solidFill>
              </a:rPr>
              <a:t>times</a:t>
            </a:r>
            <a:r>
              <a:rPr lang="cs-CZ" cap="none" dirty="0" smtClean="0">
                <a:solidFill>
                  <a:srgbClr val="FF0000"/>
                </a:solidFill>
              </a:rPr>
              <a:t> </a:t>
            </a:r>
            <a:r>
              <a:rPr lang="cs-CZ" cap="none" dirty="0" err="1" smtClean="0"/>
              <a:t>heav</a:t>
            </a:r>
            <a:r>
              <a:rPr lang="cs-CZ" cap="none" dirty="0" err="1" smtClean="0">
                <a:solidFill>
                  <a:srgbClr val="FF0000"/>
                </a:solidFill>
              </a:rPr>
              <a:t>ier</a:t>
            </a:r>
            <a:r>
              <a:rPr lang="cs-CZ" cap="none" dirty="0" smtClean="0"/>
              <a:t> </a:t>
            </a:r>
            <a:r>
              <a:rPr lang="cs-CZ" cap="none" dirty="0" err="1" smtClean="0">
                <a:solidFill>
                  <a:srgbClr val="FF0000"/>
                </a:solidFill>
              </a:rPr>
              <a:t>than</a:t>
            </a:r>
            <a:r>
              <a:rPr lang="cs-CZ" cap="none" dirty="0" smtClean="0"/>
              <a:t> aluminium</a:t>
            </a:r>
          </a:p>
          <a:p>
            <a:r>
              <a:rPr lang="cs-CZ" cap="none" dirty="0" err="1" smtClean="0"/>
              <a:t>The</a:t>
            </a:r>
            <a:r>
              <a:rPr lang="cs-CZ" cap="none" dirty="0" smtClean="0"/>
              <a:t> </a:t>
            </a:r>
            <a:r>
              <a:rPr lang="cs-CZ" cap="none" dirty="0" err="1" smtClean="0"/>
              <a:t>procedure</a:t>
            </a:r>
            <a:r>
              <a:rPr lang="cs-CZ" cap="none" dirty="0" smtClean="0"/>
              <a:t> </a:t>
            </a:r>
            <a:r>
              <a:rPr lang="cs-CZ" cap="none" dirty="0" err="1" smtClean="0"/>
              <a:t>could</a:t>
            </a:r>
            <a:r>
              <a:rPr lang="cs-CZ" cap="none" dirty="0" smtClean="0"/>
              <a:t> </a:t>
            </a:r>
            <a:r>
              <a:rPr lang="cs-CZ" cap="none" dirty="0" err="1" smtClean="0"/>
              <a:t>be</a:t>
            </a:r>
            <a:r>
              <a:rPr lang="cs-CZ" cap="none" dirty="0" smtClean="0"/>
              <a:t> </a:t>
            </a:r>
            <a:r>
              <a:rPr lang="cs-CZ" cap="none" dirty="0" err="1" smtClean="0"/>
              <a:t>carried</a:t>
            </a:r>
            <a:r>
              <a:rPr lang="cs-CZ" cap="none" dirty="0" smtClean="0"/>
              <a:t> </a:t>
            </a:r>
            <a:r>
              <a:rPr lang="cs-CZ" cap="none" dirty="0" err="1" smtClean="0"/>
              <a:t>out</a:t>
            </a:r>
            <a:r>
              <a:rPr lang="cs-CZ" cap="none" dirty="0" smtClean="0"/>
              <a:t> </a:t>
            </a:r>
            <a:r>
              <a:rPr lang="cs-CZ" cap="none" dirty="0" err="1" smtClean="0">
                <a:solidFill>
                  <a:srgbClr val="FF0000"/>
                </a:solidFill>
              </a:rPr>
              <a:t>twice</a:t>
            </a:r>
            <a:r>
              <a:rPr lang="cs-CZ" cap="none" dirty="0" smtClean="0"/>
              <a:t> </a:t>
            </a:r>
            <a:r>
              <a:rPr lang="cs-CZ" cap="none" dirty="0" smtClean="0">
                <a:solidFill>
                  <a:srgbClr val="FF0000"/>
                </a:solidFill>
              </a:rPr>
              <a:t>as</a:t>
            </a:r>
            <a:r>
              <a:rPr lang="cs-CZ" cap="none" dirty="0" smtClean="0"/>
              <a:t> </a:t>
            </a:r>
            <a:r>
              <a:rPr lang="cs-CZ" cap="none" dirty="0" err="1" smtClean="0"/>
              <a:t>quick</a:t>
            </a:r>
            <a:r>
              <a:rPr lang="cs-CZ" cap="none" dirty="0" err="1" smtClean="0">
                <a:solidFill>
                  <a:srgbClr val="FF0000"/>
                </a:solidFill>
              </a:rPr>
              <a:t>ly</a:t>
            </a:r>
            <a:r>
              <a:rPr lang="cs-CZ" cap="none" dirty="0" smtClean="0"/>
              <a:t>.</a:t>
            </a:r>
          </a:p>
          <a:p>
            <a:r>
              <a:rPr lang="cs-CZ" cap="none" dirty="0" smtClean="0"/>
              <a:t>He </a:t>
            </a:r>
            <a:r>
              <a:rPr lang="cs-CZ" cap="none" dirty="0" err="1" smtClean="0"/>
              <a:t>conducted</a:t>
            </a:r>
            <a:r>
              <a:rPr lang="cs-CZ" cap="none" dirty="0" smtClean="0"/>
              <a:t> </a:t>
            </a:r>
            <a:r>
              <a:rPr lang="cs-CZ" cap="none" dirty="0" err="1" smtClean="0"/>
              <a:t>the</a:t>
            </a:r>
            <a:r>
              <a:rPr lang="cs-CZ" cap="none" dirty="0" smtClean="0"/>
              <a:t> experiment </a:t>
            </a:r>
            <a:r>
              <a:rPr lang="cs-CZ" cap="none" dirty="0" err="1" smtClean="0">
                <a:solidFill>
                  <a:srgbClr val="FF0000"/>
                </a:solidFill>
              </a:rPr>
              <a:t>at</a:t>
            </a:r>
            <a:r>
              <a:rPr lang="cs-CZ" cap="none" dirty="0" smtClean="0">
                <a:solidFill>
                  <a:srgbClr val="FF0000"/>
                </a:solidFill>
              </a:rPr>
              <a:t> </a:t>
            </a:r>
            <a:r>
              <a:rPr lang="cs-CZ" cap="none" dirty="0" err="1" smtClean="0">
                <a:solidFill>
                  <a:srgbClr val="FF0000"/>
                </a:solidFill>
              </a:rPr>
              <a:t>the</a:t>
            </a:r>
            <a:r>
              <a:rPr lang="cs-CZ" cap="none" dirty="0" smtClean="0">
                <a:solidFill>
                  <a:srgbClr val="FF0000"/>
                </a:solidFill>
              </a:rPr>
              <a:t> </a:t>
            </a:r>
            <a:r>
              <a:rPr lang="cs-CZ" cap="none" dirty="0" err="1" smtClean="0">
                <a:solidFill>
                  <a:srgbClr val="FF0000"/>
                </a:solidFill>
              </a:rPr>
              <a:t>same</a:t>
            </a:r>
            <a:r>
              <a:rPr lang="cs-CZ" cap="none" dirty="0" smtClean="0">
                <a:solidFill>
                  <a:srgbClr val="FF0000"/>
                </a:solidFill>
              </a:rPr>
              <a:t> </a:t>
            </a:r>
            <a:r>
              <a:rPr lang="cs-CZ" cap="none" dirty="0" err="1" smtClean="0">
                <a:solidFill>
                  <a:srgbClr val="FF0000"/>
                </a:solidFill>
              </a:rPr>
              <a:t>time</a:t>
            </a:r>
            <a:r>
              <a:rPr lang="cs-CZ" cap="none" dirty="0" smtClean="0">
                <a:solidFill>
                  <a:srgbClr val="FF0000"/>
                </a:solidFill>
              </a:rPr>
              <a:t> as</a:t>
            </a:r>
            <a:r>
              <a:rPr lang="cs-CZ" cap="none" dirty="0" smtClean="0"/>
              <a:t> </a:t>
            </a:r>
            <a:r>
              <a:rPr lang="cs-CZ" cap="none" dirty="0" err="1" smtClean="0"/>
              <a:t>you</a:t>
            </a:r>
            <a:r>
              <a:rPr lang="cs-CZ" cap="none" dirty="0" smtClean="0"/>
              <a:t> </a:t>
            </a:r>
            <a:r>
              <a:rPr lang="cs-CZ" cap="none" dirty="0" err="1" smtClean="0"/>
              <a:t>did</a:t>
            </a:r>
            <a:r>
              <a:rPr lang="cs-CZ" cap="none" dirty="0" smtClean="0"/>
              <a:t>.</a:t>
            </a:r>
          </a:p>
          <a:p>
            <a:r>
              <a:rPr lang="cs-CZ" cap="none" dirty="0" err="1" smtClean="0"/>
              <a:t>This</a:t>
            </a:r>
            <a:r>
              <a:rPr lang="cs-CZ" cap="none" dirty="0" smtClean="0"/>
              <a:t> </a:t>
            </a:r>
            <a:r>
              <a:rPr lang="cs-CZ" cap="none" dirty="0" err="1" smtClean="0"/>
              <a:t>procedure</a:t>
            </a:r>
            <a:r>
              <a:rPr lang="cs-CZ" cap="none" dirty="0" smtClean="0"/>
              <a:t> </a:t>
            </a:r>
            <a:r>
              <a:rPr lang="cs-CZ" cap="none" dirty="0" err="1" smtClean="0"/>
              <a:t>is</a:t>
            </a:r>
            <a:r>
              <a:rPr lang="cs-CZ" cap="none" dirty="0" smtClean="0"/>
              <a:t> </a:t>
            </a:r>
            <a:r>
              <a:rPr lang="cs-CZ" cap="none" dirty="0" err="1" smtClean="0">
                <a:solidFill>
                  <a:srgbClr val="FF0000"/>
                </a:solidFill>
              </a:rPr>
              <a:t>the</a:t>
            </a:r>
            <a:r>
              <a:rPr lang="cs-CZ" cap="none" dirty="0" smtClean="0">
                <a:solidFill>
                  <a:srgbClr val="FF0000"/>
                </a:solidFill>
              </a:rPr>
              <a:t> </a:t>
            </a:r>
            <a:r>
              <a:rPr lang="cs-CZ" cap="none" dirty="0" err="1" smtClean="0">
                <a:solidFill>
                  <a:srgbClr val="FF0000"/>
                </a:solidFill>
              </a:rPr>
              <a:t>same</a:t>
            </a:r>
            <a:r>
              <a:rPr lang="cs-CZ" cap="none" dirty="0" smtClean="0">
                <a:solidFill>
                  <a:srgbClr val="FF0000"/>
                </a:solidFill>
              </a:rPr>
              <a:t> as </a:t>
            </a:r>
            <a:r>
              <a:rPr lang="cs-CZ" cap="none" dirty="0" err="1" smtClean="0"/>
              <a:t>the</a:t>
            </a:r>
            <a:r>
              <a:rPr lang="cs-CZ" cap="none" dirty="0" smtClean="0"/>
              <a:t> </a:t>
            </a:r>
            <a:r>
              <a:rPr lang="cs-CZ" cap="none" dirty="0" err="1" smtClean="0"/>
              <a:t>one</a:t>
            </a:r>
            <a:r>
              <a:rPr lang="cs-CZ" cap="none" dirty="0" smtClean="0"/>
              <a:t> </a:t>
            </a:r>
            <a:r>
              <a:rPr lang="cs-CZ" cap="none" dirty="0" err="1" smtClean="0"/>
              <a:t>you</a:t>
            </a:r>
            <a:r>
              <a:rPr lang="cs-CZ" cap="none" dirty="0" smtClean="0"/>
              <a:t> </a:t>
            </a:r>
            <a:r>
              <a:rPr lang="cs-CZ" cap="none" dirty="0" err="1" smtClean="0"/>
              <a:t>showed</a:t>
            </a:r>
            <a:r>
              <a:rPr lang="cs-CZ" cap="none" dirty="0" smtClean="0"/>
              <a:t> </a:t>
            </a:r>
            <a:r>
              <a:rPr lang="cs-CZ" cap="none" dirty="0" err="1" smtClean="0"/>
              <a:t>me</a:t>
            </a:r>
            <a:r>
              <a:rPr lang="cs-CZ" cap="none" dirty="0"/>
              <a:t>.</a:t>
            </a:r>
            <a:endParaRPr lang="cs-CZ" cap="none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481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743" y="0"/>
            <a:ext cx="10364451" cy="669371"/>
          </a:xfrm>
        </p:spPr>
        <p:txBody>
          <a:bodyPr/>
          <a:lstStyle/>
          <a:p>
            <a:r>
              <a:rPr lang="cs-CZ" b="1" dirty="0" err="1" smtClean="0">
                <a:solidFill>
                  <a:srgbClr val="00B0F0"/>
                </a:solidFill>
              </a:rPr>
              <a:t>Homework</a:t>
            </a:r>
            <a:endParaRPr lang="cs-CZ" b="1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06957" y="1429555"/>
            <a:ext cx="10363826" cy="5138670"/>
          </a:xfrm>
        </p:spPr>
        <p:txBody>
          <a:bodyPr/>
          <a:lstStyle/>
          <a:p>
            <a:r>
              <a:rPr lang="cs-CZ" sz="2800" cap="none" dirty="0" err="1" smtClean="0">
                <a:solidFill>
                  <a:srgbClr val="FFC000"/>
                </a:solidFill>
              </a:rPr>
              <a:t>Learn</a:t>
            </a:r>
            <a:r>
              <a:rPr lang="cs-CZ" sz="2800" cap="none" dirty="0" smtClean="0"/>
              <a:t> and </a:t>
            </a:r>
            <a:r>
              <a:rPr lang="cs-CZ" sz="2800" cap="none" dirty="0" smtClean="0">
                <a:solidFill>
                  <a:srgbClr val="FFC000"/>
                </a:solidFill>
              </a:rPr>
              <a:t>revise</a:t>
            </a:r>
            <a:r>
              <a:rPr lang="cs-CZ" sz="2800" cap="none" dirty="0" smtClean="0"/>
              <a:t> </a:t>
            </a:r>
            <a:r>
              <a:rPr lang="cs-CZ" sz="2800" cap="none" dirty="0" err="1" smtClean="0"/>
              <a:t>the</a:t>
            </a:r>
            <a:r>
              <a:rPr lang="cs-CZ" sz="2800" cap="none" dirty="0" smtClean="0"/>
              <a:t> </a:t>
            </a:r>
            <a:r>
              <a:rPr lang="cs-CZ" sz="2800" cap="none" dirty="0" err="1" smtClean="0"/>
              <a:t>grammar</a:t>
            </a:r>
            <a:r>
              <a:rPr lang="cs-CZ" sz="2800" cap="none" dirty="0" smtClean="0"/>
              <a:t> (</a:t>
            </a:r>
            <a:r>
              <a:rPr lang="cs-CZ" sz="2800" cap="none" dirty="0" err="1" smtClean="0"/>
              <a:t>see</a:t>
            </a:r>
            <a:r>
              <a:rPr lang="cs-CZ" sz="2800" cap="none" dirty="0" smtClean="0"/>
              <a:t> </a:t>
            </a:r>
            <a:r>
              <a:rPr lang="cs-CZ" sz="2800" cap="none" dirty="0" err="1" smtClean="0"/>
              <a:t>the</a:t>
            </a:r>
            <a:r>
              <a:rPr lang="cs-CZ" sz="2800" cap="none" dirty="0" smtClean="0"/>
              <a:t> </a:t>
            </a:r>
            <a:r>
              <a:rPr lang="cs-CZ" sz="2800" cap="none" dirty="0" err="1" smtClean="0"/>
              <a:t>website</a:t>
            </a:r>
            <a:r>
              <a:rPr lang="cs-CZ" sz="2800" cap="none" dirty="0" smtClean="0"/>
              <a:t> </a:t>
            </a:r>
            <a:r>
              <a:rPr lang="cs-CZ" sz="2800" cap="none" dirty="0" err="1" smtClean="0"/>
              <a:t>with</a:t>
            </a:r>
            <a:r>
              <a:rPr lang="cs-CZ" sz="2800" cap="none" dirty="0" smtClean="0"/>
              <a:t> </a:t>
            </a:r>
            <a:r>
              <a:rPr lang="cs-CZ" sz="2800" cap="none" dirty="0" err="1" smtClean="0"/>
              <a:t>exercises</a:t>
            </a:r>
            <a:r>
              <a:rPr lang="cs-CZ" sz="2800" cap="none" dirty="0" smtClean="0"/>
              <a:t> in </a:t>
            </a:r>
            <a:r>
              <a:rPr lang="cs-CZ" sz="2800" cap="none" dirty="0" err="1" smtClean="0"/>
              <a:t>the</a:t>
            </a:r>
            <a:r>
              <a:rPr lang="cs-CZ" sz="2800" cap="none" dirty="0" smtClean="0"/>
              <a:t> </a:t>
            </a:r>
            <a:r>
              <a:rPr lang="cs-CZ" sz="2800" cap="none" dirty="0" err="1" smtClean="0"/>
              <a:t>sources</a:t>
            </a:r>
            <a:r>
              <a:rPr lang="cs-CZ" sz="2800" cap="none" dirty="0" smtClean="0"/>
              <a:t> </a:t>
            </a:r>
            <a:r>
              <a:rPr lang="cs-CZ" sz="2800" cap="none" dirty="0" err="1" smtClean="0"/>
              <a:t>below</a:t>
            </a:r>
            <a:r>
              <a:rPr lang="cs-CZ" sz="2800" cap="none" dirty="0" smtClean="0"/>
              <a:t>)</a:t>
            </a:r>
          </a:p>
          <a:p>
            <a:r>
              <a:rPr lang="cs-CZ" sz="2800" cap="none" dirty="0" err="1" smtClean="0">
                <a:solidFill>
                  <a:srgbClr val="FFC000"/>
                </a:solidFill>
              </a:rPr>
              <a:t>Learn</a:t>
            </a:r>
            <a:r>
              <a:rPr lang="cs-CZ" sz="2800" cap="none" dirty="0" smtClean="0"/>
              <a:t> </a:t>
            </a:r>
            <a:r>
              <a:rPr lang="cs-CZ" sz="2800" cap="none" dirty="0" err="1" smtClean="0"/>
              <a:t>the</a:t>
            </a:r>
            <a:r>
              <a:rPr lang="cs-CZ" sz="2800" cap="none" dirty="0" smtClean="0"/>
              <a:t> </a:t>
            </a:r>
            <a:r>
              <a:rPr lang="cs-CZ" sz="2800" cap="none" dirty="0" err="1" smtClean="0"/>
              <a:t>vocabulary</a:t>
            </a:r>
            <a:endParaRPr lang="cs-CZ" sz="2800" cap="none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306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sources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5" y="2392850"/>
            <a:ext cx="10363826" cy="3424107"/>
          </a:xfrm>
        </p:spPr>
        <p:txBody>
          <a:bodyPr>
            <a:normAutofit lnSpcReduction="10000"/>
          </a:bodyPr>
          <a:lstStyle/>
          <a:p>
            <a:r>
              <a:rPr lang="cs-CZ" cap="none" dirty="0" smtClean="0">
                <a:hlinkClick r:id="rId2"/>
              </a:rPr>
              <a:t>https://en.wikipedia.org/wiki/geologic_time_scale#/media/file:geological_time_spiral.png</a:t>
            </a:r>
            <a:r>
              <a:rPr lang="cs-CZ" cap="none" dirty="0" smtClean="0"/>
              <a:t> (</a:t>
            </a:r>
            <a:r>
              <a:rPr lang="cs-CZ" cap="none" dirty="0" err="1" smtClean="0"/>
              <a:t>picture</a:t>
            </a:r>
            <a:r>
              <a:rPr lang="cs-CZ" cap="none" dirty="0" smtClean="0"/>
              <a:t>)</a:t>
            </a:r>
          </a:p>
          <a:p>
            <a:r>
              <a:rPr lang="cs-CZ" cap="none" dirty="0">
                <a:hlinkClick r:id="rId3"/>
              </a:rPr>
              <a:t>https://</a:t>
            </a:r>
            <a:r>
              <a:rPr lang="cs-CZ" cap="none" dirty="0" smtClean="0">
                <a:hlinkClick r:id="rId3"/>
              </a:rPr>
              <a:t>www.youtube.com/watch?v=rWp5ZpJAIAE&amp;t=70s</a:t>
            </a:r>
            <a:r>
              <a:rPr lang="cs-CZ" cap="none" dirty="0" smtClean="0"/>
              <a:t> (</a:t>
            </a:r>
            <a:r>
              <a:rPr lang="cs-CZ" cap="none" dirty="0" err="1" smtClean="0"/>
              <a:t>listening</a:t>
            </a:r>
            <a:r>
              <a:rPr lang="cs-CZ" cap="none" dirty="0" smtClean="0"/>
              <a:t>)</a:t>
            </a:r>
          </a:p>
          <a:p>
            <a:r>
              <a:rPr lang="cs-CZ" cap="none" dirty="0">
                <a:hlinkClick r:id="rId4"/>
              </a:rPr>
              <a:t>https://</a:t>
            </a:r>
            <a:r>
              <a:rPr lang="cs-CZ" cap="none" dirty="0" smtClean="0">
                <a:hlinkClick r:id="rId4"/>
              </a:rPr>
              <a:t>www.flo-joe.co.uk/teachers/resources/flojoe_free/fce/worksheets/transfrm/print.htm</a:t>
            </a:r>
            <a:r>
              <a:rPr lang="cs-CZ" cap="none" dirty="0" smtClean="0"/>
              <a:t> (</a:t>
            </a:r>
            <a:r>
              <a:rPr lang="cs-CZ" cap="none" dirty="0" err="1" smtClean="0"/>
              <a:t>grammar</a:t>
            </a:r>
            <a:r>
              <a:rPr lang="cs-CZ" cap="none" dirty="0" smtClean="0"/>
              <a:t> - </a:t>
            </a:r>
            <a:r>
              <a:rPr lang="cs-CZ" cap="none" dirty="0" err="1" smtClean="0"/>
              <a:t>self</a:t>
            </a:r>
            <a:r>
              <a:rPr lang="cs-CZ" cap="none" dirty="0"/>
              <a:t>-</a:t>
            </a:r>
            <a:r>
              <a:rPr lang="cs-CZ" cap="none" dirty="0" smtClean="0"/>
              <a:t>study)</a:t>
            </a:r>
          </a:p>
          <a:p>
            <a:r>
              <a:rPr lang="cs-CZ" cap="none" dirty="0" err="1" smtClean="0"/>
              <a:t>Paterson</a:t>
            </a:r>
            <a:r>
              <a:rPr lang="cs-CZ" cap="none" dirty="0" smtClean="0"/>
              <a:t>, </a:t>
            </a:r>
            <a:r>
              <a:rPr lang="cs-CZ" cap="none" dirty="0" err="1" smtClean="0"/>
              <a:t>Ken</a:t>
            </a:r>
            <a:r>
              <a:rPr lang="cs-CZ" cap="none" dirty="0" smtClean="0"/>
              <a:t>. Oxford </a:t>
            </a:r>
            <a:r>
              <a:rPr lang="cs-CZ" cap="none" dirty="0" err="1" smtClean="0"/>
              <a:t>Grammar</a:t>
            </a:r>
            <a:r>
              <a:rPr lang="cs-CZ" cap="none" dirty="0" smtClean="0"/>
              <a:t> </a:t>
            </a:r>
            <a:r>
              <a:rPr lang="cs-CZ" cap="none" dirty="0" err="1" smtClean="0"/>
              <a:t>for</a:t>
            </a:r>
            <a:r>
              <a:rPr lang="cs-CZ" cap="none" dirty="0" smtClean="0"/>
              <a:t> EAP, Oxford, OUP, 2013 </a:t>
            </a:r>
            <a:r>
              <a:rPr lang="cs-CZ" cap="none" dirty="0"/>
              <a:t>(</a:t>
            </a:r>
            <a:r>
              <a:rPr lang="cs-CZ" cap="none" dirty="0" err="1" smtClean="0"/>
              <a:t>grammar</a:t>
            </a:r>
            <a:r>
              <a:rPr lang="cs-CZ" cap="none" dirty="0" smtClean="0"/>
              <a:t> - </a:t>
            </a:r>
            <a:r>
              <a:rPr lang="cs-CZ" cap="none" dirty="0" err="1" smtClean="0"/>
              <a:t>the</a:t>
            </a:r>
            <a:r>
              <a:rPr lang="cs-CZ" cap="none" dirty="0" smtClean="0"/>
              <a:t> </a:t>
            </a:r>
            <a:r>
              <a:rPr lang="cs-CZ" cap="none" dirty="0" err="1" smtClean="0"/>
              <a:t>class</a:t>
            </a:r>
            <a:r>
              <a:rPr lang="cs-CZ" cap="none" dirty="0" smtClean="0"/>
              <a:t>)</a:t>
            </a:r>
          </a:p>
          <a:p>
            <a:r>
              <a:rPr lang="cs-CZ" cap="none" dirty="0" smtClean="0"/>
              <a:t>Murphy, Raymond. </a:t>
            </a:r>
            <a:r>
              <a:rPr lang="cs-CZ" cap="none" dirty="0" err="1" smtClean="0"/>
              <a:t>English</a:t>
            </a:r>
            <a:r>
              <a:rPr lang="cs-CZ" cap="none" dirty="0" smtClean="0"/>
              <a:t> </a:t>
            </a:r>
            <a:r>
              <a:rPr lang="cs-CZ" cap="none" dirty="0" err="1" smtClean="0"/>
              <a:t>Grammar</a:t>
            </a:r>
            <a:r>
              <a:rPr lang="cs-CZ" cap="none" dirty="0" smtClean="0"/>
              <a:t> in Use (</a:t>
            </a:r>
            <a:r>
              <a:rPr lang="cs-CZ" cap="none" dirty="0" err="1" smtClean="0"/>
              <a:t>intermediate</a:t>
            </a:r>
            <a:r>
              <a:rPr lang="cs-CZ" cap="none" dirty="0" smtClean="0"/>
              <a:t>), 3rd </a:t>
            </a:r>
            <a:r>
              <a:rPr lang="cs-CZ" cap="none" dirty="0" err="1" smtClean="0"/>
              <a:t>ed</a:t>
            </a:r>
            <a:r>
              <a:rPr lang="cs-CZ" cap="none" dirty="0" smtClean="0"/>
              <a:t>., Cambridge, CUP, 2004 </a:t>
            </a:r>
            <a:r>
              <a:rPr lang="cs-CZ" cap="none" dirty="0"/>
              <a:t>(</a:t>
            </a:r>
            <a:r>
              <a:rPr lang="cs-CZ" cap="none" dirty="0" err="1" smtClean="0"/>
              <a:t>grammar</a:t>
            </a:r>
            <a:r>
              <a:rPr lang="cs-CZ" cap="none" dirty="0" smtClean="0"/>
              <a:t> – in </a:t>
            </a:r>
            <a:r>
              <a:rPr lang="cs-CZ" cap="none" dirty="0" err="1" smtClean="0"/>
              <a:t>the</a:t>
            </a:r>
            <a:r>
              <a:rPr lang="cs-CZ" cap="none" dirty="0" smtClean="0"/>
              <a:t> </a:t>
            </a:r>
            <a:r>
              <a:rPr lang="cs-CZ" cap="none" dirty="0" err="1" smtClean="0"/>
              <a:t>class</a:t>
            </a:r>
            <a:r>
              <a:rPr lang="cs-CZ" cap="none" dirty="0" smtClean="0"/>
              <a:t>)</a:t>
            </a:r>
            <a:endParaRPr lang="cs-CZ" cap="none" dirty="0"/>
          </a:p>
          <a:p>
            <a:endParaRPr lang="cs-CZ" cap="none" dirty="0" smtClean="0"/>
          </a:p>
          <a:p>
            <a:endParaRPr lang="cs-CZ" cap="none" dirty="0"/>
          </a:p>
        </p:txBody>
      </p:sp>
    </p:spTree>
    <p:extLst>
      <p:ext uri="{BB962C8B-B14F-4D97-AF65-F5344CB8AC3E}">
        <p14:creationId xmlns:p14="http://schemas.microsoft.com/office/powerpoint/2010/main" val="17375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pka">
  <a:themeElements>
    <a:clrScheme name="Droplet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TM04033925[[fn=Kapka]]</Template>
  <TotalTime>484</TotalTime>
  <Words>510</Words>
  <Application>Microsoft Office PowerPoint</Application>
  <PresentationFormat>Širokoúhlá obrazovka</PresentationFormat>
  <Paragraphs>72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Tw Cen MT</vt:lpstr>
      <vt:lpstr>Wingdings</vt:lpstr>
      <vt:lpstr>Kapka</vt:lpstr>
      <vt:lpstr>3. TIME</vt:lpstr>
      <vt:lpstr>Today we are going to:</vt:lpstr>
      <vt:lpstr>Paraphrasing</vt:lpstr>
      <vt:lpstr>Practise</vt:lpstr>
      <vt:lpstr>Comparison  - basic rules</vt:lpstr>
      <vt:lpstr>Comparison – other structures</vt:lpstr>
      <vt:lpstr>Homework</vt:lpstr>
      <vt:lpstr>sources</vt:lpstr>
    </vt:vector>
  </TitlesOfParts>
  <Company>PřF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</dc:title>
  <dc:creator>Kateřina Kováčová</dc:creator>
  <cp:lastModifiedBy>Kateřina Kováčová</cp:lastModifiedBy>
  <cp:revision>32</cp:revision>
  <dcterms:created xsi:type="dcterms:W3CDTF">2018-03-01T11:47:40Z</dcterms:created>
  <dcterms:modified xsi:type="dcterms:W3CDTF">2018-03-05T10:56:02Z</dcterms:modified>
</cp:coreProperties>
</file>