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91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17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84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9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38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73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10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92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70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4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56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6A28E-4F03-4188-B158-50A176BB4D96}" type="datetimeFigureOut">
              <a:rPr lang="cs-CZ" smtClean="0"/>
              <a:t>07.03.2018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2DD94-BE49-4016-9873-3DFB644B4E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151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6181" y="196647"/>
            <a:ext cx="9144000" cy="865238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Podmínky semináře, udělení zápočtu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9431" y="1061885"/>
            <a:ext cx="11149781" cy="5643715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0"/>
              </a:spcAft>
            </a:pPr>
            <a:r>
              <a:rPr lang="cs-CZ" sz="7400" b="1" kern="0" dirty="0" smtClean="0">
                <a:effectLst/>
                <a:latin typeface="Times New Roman" panose="02020603050405020304" pitchFamily="18" charset="0"/>
              </a:rPr>
              <a:t>Koncepce předmětu seminář z fyziologie živočichů z, 0/2,  podzim, jaro 2016</a:t>
            </a:r>
          </a:p>
          <a:p>
            <a:pPr>
              <a:spcAft>
                <a:spcPts val="0"/>
              </a:spcAft>
            </a:pPr>
            <a:r>
              <a:rPr lang="cs-CZ" sz="7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7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7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Účast studentů:</a:t>
            </a: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 počet povinnostních%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Odborníci         			          80% plus 1 </a:t>
            </a:r>
            <a:r>
              <a:rPr lang="cs-CZ" sz="7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předn</a:t>
            </a: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za rok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Učitelský směr				60% plus 1 </a:t>
            </a:r>
            <a:r>
              <a:rPr lang="cs-CZ" sz="7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předn</a:t>
            </a: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za rok </a:t>
            </a:r>
          </a:p>
          <a:p>
            <a:pPr>
              <a:spcAft>
                <a:spcPts val="0"/>
              </a:spcAft>
            </a:pP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899160" indent="449580">
              <a:spcAft>
                <a:spcPts val="0"/>
              </a:spcAft>
            </a:pP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7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Hodnocení studentů: </a:t>
            </a:r>
            <a:endParaRPr lang="cs-CZ" sz="7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      </a:t>
            </a:r>
          </a:p>
          <a:p>
            <a:pPr>
              <a:spcAft>
                <a:spcPts val="0"/>
              </a:spcAft>
            </a:pPr>
            <a:r>
              <a:rPr lang="cs-CZ" sz="7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A)Bude provedeno ústní hodnocení  vyučujícími semináře </a:t>
            </a:r>
            <a:endParaRPr lang="cs-CZ" sz="7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hodnotí se : a) kvalita zpracování  b) schopnost odpovídat</a:t>
            </a:r>
          </a:p>
          <a:p>
            <a:pPr>
              <a:spcAft>
                <a:spcPts val="0"/>
              </a:spcAft>
            </a:pPr>
            <a:r>
              <a:rPr lang="cs-CZ" sz="7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student má povinnost vznést 3</a:t>
            </a: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otázky v rámci diskuze za semestr</a:t>
            </a:r>
          </a:p>
          <a:p>
            <a:pPr>
              <a:spcAft>
                <a:spcPts val="0"/>
              </a:spcAft>
            </a:pPr>
            <a:r>
              <a:rPr lang="cs-CZ" sz="7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7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7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Délka přednášky: </a:t>
            </a:r>
            <a:r>
              <a:rPr lang="cs-CZ" sz="7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</a:t>
            </a:r>
            <a:r>
              <a:rPr lang="cs-CZ" sz="7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studenti: 15-20 min plus 5 min diskuze, DP studenti 20-25min</a:t>
            </a: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</a:p>
          <a:p>
            <a:pPr>
              <a:spcAft>
                <a:spcPts val="0"/>
              </a:spcAft>
            </a:pPr>
            <a:r>
              <a:rPr lang="cs-CZ" sz="7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Další aktivita v podobě kladení otázek přednášejícím mnohdy rozhoduje o přidělení zápočtu v případě nedostatku bodů v docházce.</a:t>
            </a:r>
            <a:endParaRPr lang="cs-CZ" sz="7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7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případě stáže či dlouhodobé nemoci individuální domluva</a:t>
            </a:r>
            <a:endParaRPr lang="cs-CZ" sz="7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7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48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66755"/>
            <a:ext cx="9144000" cy="801328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Program semináře letní 2018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1440611"/>
            <a:ext cx="9144000" cy="4960189"/>
          </a:xfrm>
        </p:spPr>
        <p:txBody>
          <a:bodyPr>
            <a:noAutofit/>
          </a:bodyPr>
          <a:lstStyle/>
          <a:p>
            <a:r>
              <a:rPr lang="cs-CZ" sz="1600" dirty="0" smtClean="0"/>
              <a:t>Program semináře fyziologie a imunologie živočichů letní semestr 017</a:t>
            </a:r>
          </a:p>
          <a:p>
            <a:r>
              <a:rPr lang="cs-CZ" sz="1600" dirty="0" smtClean="0"/>
              <a:t>21. února: prof. Šimek, Zezulová, Mgr. A. Kotrbová</a:t>
            </a:r>
          </a:p>
          <a:p>
            <a:r>
              <a:rPr lang="cs-CZ" sz="1600" dirty="0" smtClean="0"/>
              <a:t>28. února: S. Drápela, R. Ševčíková, E. Šafaříková </a:t>
            </a:r>
          </a:p>
          <a:p>
            <a:r>
              <a:rPr lang="cs-CZ" sz="1600" dirty="0" smtClean="0"/>
              <a:t>7. března: </a:t>
            </a:r>
            <a:r>
              <a:rPr lang="cs-CZ" sz="1600" dirty="0" err="1" smtClean="0"/>
              <a:t>Babinková</a:t>
            </a:r>
            <a:r>
              <a:rPr lang="cs-CZ" sz="1600" dirty="0" smtClean="0"/>
              <a:t>, host M. Nováková</a:t>
            </a:r>
          </a:p>
          <a:p>
            <a:r>
              <a:rPr lang="cs-CZ" sz="1600" dirty="0" smtClean="0"/>
              <a:t>14. března: Černochová, </a:t>
            </a:r>
            <a:r>
              <a:rPr lang="cs-CZ" sz="1600" dirty="0" err="1" smtClean="0"/>
              <a:t>Vozáková</a:t>
            </a:r>
            <a:r>
              <a:rPr lang="cs-CZ" sz="1600" dirty="0" smtClean="0"/>
              <a:t>, Krkoška</a:t>
            </a:r>
          </a:p>
          <a:p>
            <a:r>
              <a:rPr lang="cs-CZ" sz="1600" dirty="0" smtClean="0"/>
              <a:t>21. března: </a:t>
            </a:r>
            <a:r>
              <a:rPr lang="cs-CZ" sz="1600" dirty="0" err="1" smtClean="0"/>
              <a:t>Píšťková</a:t>
            </a:r>
            <a:r>
              <a:rPr lang="cs-CZ" sz="1600" dirty="0" smtClean="0"/>
              <a:t>, Doležalová, </a:t>
            </a:r>
            <a:r>
              <a:rPr lang="cs-CZ" sz="1600" dirty="0" err="1" smtClean="0"/>
              <a:t>Ríšová</a:t>
            </a:r>
            <a:endParaRPr lang="cs-CZ" sz="1600" dirty="0" smtClean="0"/>
          </a:p>
          <a:p>
            <a:r>
              <a:rPr lang="cs-CZ" sz="1600" dirty="0" smtClean="0"/>
              <a:t>28. března: Francová, Martínková, </a:t>
            </a:r>
            <a:r>
              <a:rPr lang="cs-CZ" sz="1600" dirty="0" err="1" smtClean="0"/>
              <a:t>Kučeráková</a:t>
            </a:r>
            <a:r>
              <a:rPr lang="cs-CZ" sz="1600" dirty="0" smtClean="0"/>
              <a:t>, Horáková</a:t>
            </a:r>
          </a:p>
          <a:p>
            <a:r>
              <a:rPr lang="cs-CZ" sz="1600" dirty="0" smtClean="0"/>
              <a:t> 4. dubna: Mgr. Kratochvíl přednáška z univerzitní knihovny s notebooky (EIZ)</a:t>
            </a:r>
          </a:p>
          <a:p>
            <a:r>
              <a:rPr lang="cs-CZ" sz="1600" dirty="0" smtClean="0"/>
              <a:t>11. dubna: </a:t>
            </a:r>
            <a:r>
              <a:rPr lang="cs-CZ" sz="1600" dirty="0" err="1" smtClean="0"/>
              <a:t>Konupková</a:t>
            </a:r>
            <a:r>
              <a:rPr lang="cs-CZ" sz="1600" dirty="0" smtClean="0"/>
              <a:t>, host Mgr. V. Hubinka</a:t>
            </a:r>
          </a:p>
          <a:p>
            <a:r>
              <a:rPr lang="cs-CZ" sz="1600" dirty="0" smtClean="0"/>
              <a:t>18. dubna: Kocmanová, Fuksová, </a:t>
            </a:r>
            <a:r>
              <a:rPr lang="cs-CZ" sz="1600" dirty="0" err="1" smtClean="0"/>
              <a:t>Sviderská</a:t>
            </a:r>
            <a:r>
              <a:rPr lang="cs-CZ" sz="1600" dirty="0" smtClean="0"/>
              <a:t>, </a:t>
            </a:r>
            <a:r>
              <a:rPr lang="cs-CZ" sz="1600" dirty="0" err="1" smtClean="0"/>
              <a:t>Maczek</a:t>
            </a:r>
            <a:r>
              <a:rPr lang="cs-CZ" sz="1600" dirty="0" smtClean="0"/>
              <a:t>, Florián</a:t>
            </a:r>
          </a:p>
          <a:p>
            <a:r>
              <a:rPr lang="cs-CZ" sz="1600" dirty="0" smtClean="0"/>
              <a:t>25. dubna: host Mgr. Kristina Nešporová</a:t>
            </a:r>
          </a:p>
          <a:p>
            <a:r>
              <a:rPr lang="cs-CZ" sz="1600" dirty="0" smtClean="0"/>
              <a:t>2. května: Dvořák, </a:t>
            </a:r>
            <a:r>
              <a:rPr lang="cs-CZ" sz="1600" dirty="0" err="1" smtClean="0"/>
              <a:t>Mgr</a:t>
            </a:r>
            <a:r>
              <a:rPr lang="cs-CZ" sz="1600" dirty="0" smtClean="0"/>
              <a:t>, host M. </a:t>
            </a:r>
            <a:r>
              <a:rPr lang="cs-CZ" sz="1600" dirty="0" err="1" smtClean="0"/>
              <a:t>Chovančíková</a:t>
            </a:r>
            <a:endParaRPr lang="cs-CZ" sz="1600" dirty="0" smtClean="0"/>
          </a:p>
          <a:p>
            <a:r>
              <a:rPr lang="cs-CZ" sz="1600" dirty="0" smtClean="0"/>
              <a:t>9. května: Daněk, </a:t>
            </a:r>
            <a:r>
              <a:rPr lang="cs-CZ" sz="1600" dirty="0" err="1" smtClean="0"/>
              <a:t>Venglář</a:t>
            </a:r>
            <a:r>
              <a:rPr lang="cs-CZ" sz="1600" dirty="0" smtClean="0"/>
              <a:t>, </a:t>
            </a:r>
            <a:r>
              <a:rPr lang="cs-CZ" sz="1600" dirty="0" err="1" smtClean="0"/>
              <a:t>Lefnerová</a:t>
            </a:r>
            <a:endParaRPr lang="cs-CZ" sz="1600" dirty="0" smtClean="0"/>
          </a:p>
          <a:p>
            <a:r>
              <a:rPr lang="cs-CZ" sz="1600" dirty="0" smtClean="0"/>
              <a:t>Další semestr na podzim: Goliášová, </a:t>
            </a:r>
            <a:r>
              <a:rPr lang="cs-CZ" sz="1600" dirty="0" err="1" smtClean="0"/>
              <a:t>Nevědělová</a:t>
            </a:r>
            <a:r>
              <a:rPr lang="cs-CZ" sz="1600" dirty="0" smtClean="0"/>
              <a:t>, </a:t>
            </a:r>
            <a:r>
              <a:rPr lang="cs-CZ" sz="1600" dirty="0" err="1" smtClean="0"/>
              <a:t>Gorylová</a:t>
            </a:r>
            <a:r>
              <a:rPr lang="cs-CZ" sz="1600" dirty="0" smtClean="0"/>
              <a:t>, </a:t>
            </a:r>
            <a:r>
              <a:rPr lang="cs-CZ" sz="1600" dirty="0" err="1" smtClean="0"/>
              <a:t>Voleková</a:t>
            </a:r>
            <a:endParaRPr lang="cs-CZ" sz="1600" dirty="0" smtClean="0"/>
          </a:p>
          <a:p>
            <a:endParaRPr lang="cs-CZ" sz="1600" dirty="0" smtClean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103297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175</Words>
  <Application>Microsoft Office PowerPoint</Application>
  <PresentationFormat>Širokoúhlá obrazovka</PresentationFormat>
  <Paragraphs>34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Motiv Office</vt:lpstr>
      <vt:lpstr>Podmínky semináře, udělení zápočtu</vt:lpstr>
      <vt:lpstr>Program semináře letní 2018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semináře letní 2018</dc:title>
  <dc:creator>Uživatel systému Windows</dc:creator>
  <cp:lastModifiedBy>Uživatel systému Windows</cp:lastModifiedBy>
  <cp:revision>2</cp:revision>
  <dcterms:created xsi:type="dcterms:W3CDTF">2018-03-07T08:45:07Z</dcterms:created>
  <dcterms:modified xsi:type="dcterms:W3CDTF">2018-03-07T08:50:54Z</dcterms:modified>
</cp:coreProperties>
</file>