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Gill Sans MT" panose="020B0502020104020203" pitchFamily="34" charset="-18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7ED277-3DC9-4907-A4DA-0B2819E2E3B1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B0F54CC-0B40-42D7-8EE6-939C6891FFDE}">
      <dgm:prSet/>
      <dgm:spPr/>
      <dgm:t>
        <a:bodyPr/>
        <a:lstStyle/>
        <a:p>
          <a:r>
            <a:rPr lang="cs-CZ"/>
            <a:t>zúčastněné</a:t>
          </a:r>
          <a:endParaRPr lang="en-US"/>
        </a:p>
      </dgm:t>
    </dgm:pt>
    <dgm:pt modelId="{89463D99-2111-4577-B90B-FF9948C98CF3}" type="parTrans" cxnId="{6AEBAD0E-39A2-4BCF-B8DF-BBE634AB1CB1}">
      <dgm:prSet/>
      <dgm:spPr/>
      <dgm:t>
        <a:bodyPr/>
        <a:lstStyle/>
        <a:p>
          <a:endParaRPr lang="en-US"/>
        </a:p>
      </dgm:t>
    </dgm:pt>
    <dgm:pt modelId="{B58F119D-D073-424B-8A49-16B6A9A62020}" type="sibTrans" cxnId="{6AEBAD0E-39A2-4BCF-B8DF-BBE634AB1CB1}">
      <dgm:prSet/>
      <dgm:spPr/>
      <dgm:t>
        <a:bodyPr/>
        <a:lstStyle/>
        <a:p>
          <a:endParaRPr lang="en-US"/>
        </a:p>
      </dgm:t>
    </dgm:pt>
    <dgm:pt modelId="{72478DDD-A359-46EC-9907-46F1171FAF3B}">
      <dgm:prSet/>
      <dgm:spPr/>
      <dgm:t>
        <a:bodyPr/>
        <a:lstStyle/>
        <a:p>
          <a:pPr algn="ctr">
            <a:buNone/>
          </a:pPr>
          <a:r>
            <a:rPr lang="cs-CZ" dirty="0"/>
            <a:t>výzkumník je součástí zkoumané skupiny, podílí se na jejích aktivitách, stává se jedním z aktérů</a:t>
          </a:r>
          <a:endParaRPr lang="en-US" dirty="0"/>
        </a:p>
      </dgm:t>
    </dgm:pt>
    <dgm:pt modelId="{C0A1C7EE-6D28-4B56-B773-7B3B5095A9D1}" type="parTrans" cxnId="{8A12A114-F55D-4CF2-820B-F9B0DEC2DE96}">
      <dgm:prSet/>
      <dgm:spPr/>
      <dgm:t>
        <a:bodyPr/>
        <a:lstStyle/>
        <a:p>
          <a:endParaRPr lang="en-US"/>
        </a:p>
      </dgm:t>
    </dgm:pt>
    <dgm:pt modelId="{F2DD76C8-3449-4B18-957C-918843A2E92C}" type="sibTrans" cxnId="{8A12A114-F55D-4CF2-820B-F9B0DEC2DE96}">
      <dgm:prSet/>
      <dgm:spPr/>
      <dgm:t>
        <a:bodyPr/>
        <a:lstStyle/>
        <a:p>
          <a:endParaRPr lang="en-US"/>
        </a:p>
      </dgm:t>
    </dgm:pt>
    <dgm:pt modelId="{08F02C5D-AC48-4CEB-AB3A-C6D86AEDBEF9}">
      <dgm:prSet/>
      <dgm:spPr/>
      <dgm:t>
        <a:bodyPr/>
        <a:lstStyle/>
        <a:p>
          <a:pPr algn="ctr">
            <a:buNone/>
          </a:pPr>
          <a:r>
            <a:rPr lang="cs-CZ" dirty="0"/>
            <a:t>dochází k interakci mezi pozorovatelem a pozorovaným</a:t>
          </a:r>
          <a:endParaRPr lang="en-US" dirty="0"/>
        </a:p>
      </dgm:t>
    </dgm:pt>
    <dgm:pt modelId="{7D6BB291-1EE6-4E98-82ED-9730F9EEA870}" type="parTrans" cxnId="{22D7A13C-34F9-4442-AADA-DA6D26AE1E65}">
      <dgm:prSet/>
      <dgm:spPr/>
      <dgm:t>
        <a:bodyPr/>
        <a:lstStyle/>
        <a:p>
          <a:endParaRPr lang="en-US"/>
        </a:p>
      </dgm:t>
    </dgm:pt>
    <dgm:pt modelId="{DACC884B-0212-4FD5-8B78-C98A2B0A6FF1}" type="sibTrans" cxnId="{22D7A13C-34F9-4442-AADA-DA6D26AE1E65}">
      <dgm:prSet/>
      <dgm:spPr/>
      <dgm:t>
        <a:bodyPr/>
        <a:lstStyle/>
        <a:p>
          <a:endParaRPr lang="en-US"/>
        </a:p>
      </dgm:t>
    </dgm:pt>
    <dgm:pt modelId="{6AC22C82-0286-46B2-991D-8A951EB22708}">
      <dgm:prSet/>
      <dgm:spPr/>
      <dgm:t>
        <a:bodyPr/>
        <a:lstStyle/>
        <a:p>
          <a:pPr algn="ctr">
            <a:buNone/>
          </a:pPr>
          <a:r>
            <a:rPr lang="cs-CZ" dirty="0"/>
            <a:t>nelze jej plně standardizovat</a:t>
          </a:r>
          <a:endParaRPr lang="en-US" dirty="0"/>
        </a:p>
      </dgm:t>
    </dgm:pt>
    <dgm:pt modelId="{13145DB5-E9B1-4098-92F1-10EEC6E97AC0}" type="parTrans" cxnId="{51576565-FA5D-4C26-91E0-27B79A55DDF0}">
      <dgm:prSet/>
      <dgm:spPr/>
      <dgm:t>
        <a:bodyPr/>
        <a:lstStyle/>
        <a:p>
          <a:endParaRPr lang="en-US"/>
        </a:p>
      </dgm:t>
    </dgm:pt>
    <dgm:pt modelId="{3422097C-5B00-4D79-8058-7817747F5F97}" type="sibTrans" cxnId="{51576565-FA5D-4C26-91E0-27B79A55DDF0}">
      <dgm:prSet/>
      <dgm:spPr/>
      <dgm:t>
        <a:bodyPr/>
        <a:lstStyle/>
        <a:p>
          <a:endParaRPr lang="en-US"/>
        </a:p>
      </dgm:t>
    </dgm:pt>
    <dgm:pt modelId="{FAEC7D2E-209C-48C3-8D90-3B67BC62A462}">
      <dgm:prSet/>
      <dgm:spPr/>
      <dgm:t>
        <a:bodyPr/>
        <a:lstStyle/>
        <a:p>
          <a:r>
            <a:rPr lang="cs-CZ"/>
            <a:t>nezúčastněné</a:t>
          </a:r>
          <a:endParaRPr lang="en-US"/>
        </a:p>
      </dgm:t>
    </dgm:pt>
    <dgm:pt modelId="{BFADFD42-1023-44DC-BD5D-AE31E21B7D3B}" type="parTrans" cxnId="{16C50BC4-E5EA-495D-A243-BCC6A8957EFD}">
      <dgm:prSet/>
      <dgm:spPr/>
      <dgm:t>
        <a:bodyPr/>
        <a:lstStyle/>
        <a:p>
          <a:endParaRPr lang="en-US"/>
        </a:p>
      </dgm:t>
    </dgm:pt>
    <dgm:pt modelId="{254920D9-7F2D-421A-BEBC-98805DDC46DA}" type="sibTrans" cxnId="{16C50BC4-E5EA-495D-A243-BCC6A8957EFD}">
      <dgm:prSet/>
      <dgm:spPr/>
      <dgm:t>
        <a:bodyPr/>
        <a:lstStyle/>
        <a:p>
          <a:endParaRPr lang="en-US"/>
        </a:p>
      </dgm:t>
    </dgm:pt>
    <dgm:pt modelId="{9BB72CF2-425D-4C81-8927-3DFE921D5A83}">
      <dgm:prSet/>
      <dgm:spPr/>
      <dgm:t>
        <a:bodyPr/>
        <a:lstStyle/>
        <a:p>
          <a:pPr algn="ctr">
            <a:buNone/>
          </a:pPr>
          <a:r>
            <a:rPr lang="cs-CZ" dirty="0"/>
            <a:t>výzkumník zůstává vně sledované skupiny</a:t>
          </a:r>
          <a:endParaRPr lang="en-US" dirty="0"/>
        </a:p>
      </dgm:t>
    </dgm:pt>
    <dgm:pt modelId="{5CF34AA4-FC7C-4D86-BB05-3EC4084B37DE}" type="parTrans" cxnId="{0CEFCEF4-3694-4154-825F-D6454D81AE1D}">
      <dgm:prSet/>
      <dgm:spPr/>
      <dgm:t>
        <a:bodyPr/>
        <a:lstStyle/>
        <a:p>
          <a:endParaRPr lang="en-US"/>
        </a:p>
      </dgm:t>
    </dgm:pt>
    <dgm:pt modelId="{5A670096-00B4-4616-B73C-BDC8F754BCA1}" type="sibTrans" cxnId="{0CEFCEF4-3694-4154-825F-D6454D81AE1D}">
      <dgm:prSet/>
      <dgm:spPr/>
      <dgm:t>
        <a:bodyPr/>
        <a:lstStyle/>
        <a:p>
          <a:endParaRPr lang="en-US"/>
        </a:p>
      </dgm:t>
    </dgm:pt>
    <dgm:pt modelId="{588D7C67-172C-4A23-995C-EE7CD124E7C0}">
      <dgm:prSet/>
      <dgm:spPr/>
      <dgm:t>
        <a:bodyPr/>
        <a:lstStyle/>
        <a:p>
          <a:pPr algn="ctr">
            <a:buNone/>
          </a:pPr>
          <a:endParaRPr lang="en-US" dirty="0"/>
        </a:p>
      </dgm:t>
    </dgm:pt>
    <dgm:pt modelId="{6DAF26B6-AFF5-4C80-9DAC-63E23A8088CA}" type="parTrans" cxnId="{50E9F5BF-4B35-4DDE-A12F-4BE96B12A12E}">
      <dgm:prSet/>
      <dgm:spPr/>
      <dgm:t>
        <a:bodyPr/>
        <a:lstStyle/>
        <a:p>
          <a:endParaRPr lang="cs-CZ"/>
        </a:p>
      </dgm:t>
    </dgm:pt>
    <dgm:pt modelId="{D2D62ABE-6385-45CD-9FB2-FBEF616305DD}" type="sibTrans" cxnId="{50E9F5BF-4B35-4DDE-A12F-4BE96B12A12E}">
      <dgm:prSet/>
      <dgm:spPr/>
      <dgm:t>
        <a:bodyPr/>
        <a:lstStyle/>
        <a:p>
          <a:endParaRPr lang="cs-CZ"/>
        </a:p>
      </dgm:t>
    </dgm:pt>
    <dgm:pt modelId="{8F9A74A1-A770-4462-B435-FAF4DB0DB931}">
      <dgm:prSet/>
      <dgm:spPr/>
      <dgm:t>
        <a:bodyPr/>
        <a:lstStyle/>
        <a:p>
          <a:pPr algn="ctr">
            <a:buNone/>
          </a:pPr>
          <a:endParaRPr lang="en-US" dirty="0"/>
        </a:p>
      </dgm:t>
    </dgm:pt>
    <dgm:pt modelId="{9FE458AF-E5EB-41C9-9B5F-D0DA1D202D34}" type="parTrans" cxnId="{AEBD11C9-2A2B-489D-8819-05A280F304DE}">
      <dgm:prSet/>
      <dgm:spPr/>
      <dgm:t>
        <a:bodyPr/>
        <a:lstStyle/>
        <a:p>
          <a:endParaRPr lang="cs-CZ"/>
        </a:p>
      </dgm:t>
    </dgm:pt>
    <dgm:pt modelId="{04879EC0-1D05-416A-B44E-4D632AFFDA96}" type="sibTrans" cxnId="{AEBD11C9-2A2B-489D-8819-05A280F304DE}">
      <dgm:prSet/>
      <dgm:spPr/>
      <dgm:t>
        <a:bodyPr/>
        <a:lstStyle/>
        <a:p>
          <a:endParaRPr lang="cs-CZ"/>
        </a:p>
      </dgm:t>
    </dgm:pt>
    <dgm:pt modelId="{E68BA8DD-79A3-46E9-AB68-3BC17F5439C7}" type="pres">
      <dgm:prSet presAssocID="{137ED277-3DC9-4907-A4DA-0B2819E2E3B1}" presName="Name0" presStyleCnt="0">
        <dgm:presLayoutVars>
          <dgm:dir/>
          <dgm:animLvl val="lvl"/>
          <dgm:resizeHandles val="exact"/>
        </dgm:presLayoutVars>
      </dgm:prSet>
      <dgm:spPr/>
    </dgm:pt>
    <dgm:pt modelId="{DE6326F0-3FB1-4FE0-819E-B7CA55337B01}" type="pres">
      <dgm:prSet presAssocID="{0B0F54CC-0B40-42D7-8EE6-939C6891FFDE}" presName="composite" presStyleCnt="0"/>
      <dgm:spPr/>
    </dgm:pt>
    <dgm:pt modelId="{BA8F2484-EB7E-45F6-BCA1-8232E779C942}" type="pres">
      <dgm:prSet presAssocID="{0B0F54CC-0B40-42D7-8EE6-939C6891FFDE}" presName="parTx" presStyleLbl="node1" presStyleIdx="0" presStyleCnt="2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2E5202CF-7581-4532-9549-D6FA1DFFC86A}" type="pres">
      <dgm:prSet presAssocID="{0B0F54CC-0B40-42D7-8EE6-939C6891FFDE}" presName="desTx" presStyleLbl="revTx" presStyleIdx="0" presStyleCnt="2">
        <dgm:presLayoutVars>
          <dgm:bulletEnabled val="1"/>
        </dgm:presLayoutVars>
      </dgm:prSet>
      <dgm:spPr/>
    </dgm:pt>
    <dgm:pt modelId="{3F96A1AB-7EC2-405A-8F03-62160111E8B7}" type="pres">
      <dgm:prSet presAssocID="{B58F119D-D073-424B-8A49-16B6A9A62020}" presName="space" presStyleCnt="0"/>
      <dgm:spPr/>
    </dgm:pt>
    <dgm:pt modelId="{44A7F75A-6AD9-4084-8B48-F321263E2A9E}" type="pres">
      <dgm:prSet presAssocID="{FAEC7D2E-209C-48C3-8D90-3B67BC62A462}" presName="composite" presStyleCnt="0"/>
      <dgm:spPr/>
    </dgm:pt>
    <dgm:pt modelId="{5995564F-DF3B-48DF-95C9-E3242BE61ED2}" type="pres">
      <dgm:prSet presAssocID="{FAEC7D2E-209C-48C3-8D90-3B67BC62A462}" presName="parTx" presStyleLbl="node1" presStyleIdx="1" presStyleCnt="2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D2966089-18AF-4441-8947-59EDD1DD1CB1}" type="pres">
      <dgm:prSet presAssocID="{FAEC7D2E-209C-48C3-8D90-3B67BC62A462}" presName="desTx" presStyleLbl="revTx" presStyleIdx="1" presStyleCnt="2">
        <dgm:presLayoutVars>
          <dgm:bulletEnabled val="1"/>
        </dgm:presLayoutVars>
      </dgm:prSet>
      <dgm:spPr/>
    </dgm:pt>
  </dgm:ptLst>
  <dgm:cxnLst>
    <dgm:cxn modelId="{6AEBAD0E-39A2-4BCF-B8DF-BBE634AB1CB1}" srcId="{137ED277-3DC9-4907-A4DA-0B2819E2E3B1}" destId="{0B0F54CC-0B40-42D7-8EE6-939C6891FFDE}" srcOrd="0" destOrd="0" parTransId="{89463D99-2111-4577-B90B-FF9948C98CF3}" sibTransId="{B58F119D-D073-424B-8A49-16B6A9A62020}"/>
    <dgm:cxn modelId="{8A12A114-F55D-4CF2-820B-F9B0DEC2DE96}" srcId="{0B0F54CC-0B40-42D7-8EE6-939C6891FFDE}" destId="{72478DDD-A359-46EC-9907-46F1171FAF3B}" srcOrd="0" destOrd="0" parTransId="{C0A1C7EE-6D28-4B56-B773-7B3B5095A9D1}" sibTransId="{F2DD76C8-3449-4B18-957C-918843A2E92C}"/>
    <dgm:cxn modelId="{0E5DC21A-B35F-4DEF-AD9B-87C5FEBD669F}" type="presOf" srcId="{588D7C67-172C-4A23-995C-EE7CD124E7C0}" destId="{2E5202CF-7581-4532-9549-D6FA1DFFC86A}" srcOrd="0" destOrd="3" presId="urn:microsoft.com/office/officeart/2005/8/layout/chevron1"/>
    <dgm:cxn modelId="{0DF9E22E-77E4-49D9-A2F0-4B0A97849762}" type="presOf" srcId="{8F9A74A1-A770-4462-B435-FAF4DB0DB931}" destId="{2E5202CF-7581-4532-9549-D6FA1DFFC86A}" srcOrd="0" destOrd="1" presId="urn:microsoft.com/office/officeart/2005/8/layout/chevron1"/>
    <dgm:cxn modelId="{B87BB939-06EB-4A1A-8153-E1AB265532C1}" type="presOf" srcId="{72478DDD-A359-46EC-9907-46F1171FAF3B}" destId="{2E5202CF-7581-4532-9549-D6FA1DFFC86A}" srcOrd="0" destOrd="0" presId="urn:microsoft.com/office/officeart/2005/8/layout/chevron1"/>
    <dgm:cxn modelId="{22D7A13C-34F9-4442-AADA-DA6D26AE1E65}" srcId="{0B0F54CC-0B40-42D7-8EE6-939C6891FFDE}" destId="{08F02C5D-AC48-4CEB-AB3A-C6D86AEDBEF9}" srcOrd="2" destOrd="0" parTransId="{7D6BB291-1EE6-4E98-82ED-9730F9EEA870}" sibTransId="{DACC884B-0212-4FD5-8B78-C98A2B0A6FF1}"/>
    <dgm:cxn modelId="{51576565-FA5D-4C26-91E0-27B79A55DDF0}" srcId="{0B0F54CC-0B40-42D7-8EE6-939C6891FFDE}" destId="{6AC22C82-0286-46B2-991D-8A951EB22708}" srcOrd="4" destOrd="0" parTransId="{13145DB5-E9B1-4098-92F1-10EEC6E97AC0}" sibTransId="{3422097C-5B00-4D79-8058-7817747F5F97}"/>
    <dgm:cxn modelId="{3DBA4347-0534-4257-973A-53906DAE23C1}" type="presOf" srcId="{6AC22C82-0286-46B2-991D-8A951EB22708}" destId="{2E5202CF-7581-4532-9549-D6FA1DFFC86A}" srcOrd="0" destOrd="4" presId="urn:microsoft.com/office/officeart/2005/8/layout/chevron1"/>
    <dgm:cxn modelId="{1E234C6C-5351-4E55-A9C2-9A43B7A6B8C0}" type="presOf" srcId="{0B0F54CC-0B40-42D7-8EE6-939C6891FFDE}" destId="{BA8F2484-EB7E-45F6-BCA1-8232E779C942}" srcOrd="0" destOrd="0" presId="urn:microsoft.com/office/officeart/2005/8/layout/chevron1"/>
    <dgm:cxn modelId="{2488E572-1946-4816-9809-B671D0FEE022}" type="presOf" srcId="{9BB72CF2-425D-4C81-8927-3DFE921D5A83}" destId="{D2966089-18AF-4441-8947-59EDD1DD1CB1}" srcOrd="0" destOrd="0" presId="urn:microsoft.com/office/officeart/2005/8/layout/chevron1"/>
    <dgm:cxn modelId="{E89FA4AC-F14A-4B7D-8B84-3BFCBB7853B1}" type="presOf" srcId="{137ED277-3DC9-4907-A4DA-0B2819E2E3B1}" destId="{E68BA8DD-79A3-46E9-AB68-3BC17F5439C7}" srcOrd="0" destOrd="0" presId="urn:microsoft.com/office/officeart/2005/8/layout/chevron1"/>
    <dgm:cxn modelId="{ED417FB6-443A-4494-819B-E6FED167393F}" type="presOf" srcId="{08F02C5D-AC48-4CEB-AB3A-C6D86AEDBEF9}" destId="{2E5202CF-7581-4532-9549-D6FA1DFFC86A}" srcOrd="0" destOrd="2" presId="urn:microsoft.com/office/officeart/2005/8/layout/chevron1"/>
    <dgm:cxn modelId="{50E9F5BF-4B35-4DDE-A12F-4BE96B12A12E}" srcId="{0B0F54CC-0B40-42D7-8EE6-939C6891FFDE}" destId="{588D7C67-172C-4A23-995C-EE7CD124E7C0}" srcOrd="3" destOrd="0" parTransId="{6DAF26B6-AFF5-4C80-9DAC-63E23A8088CA}" sibTransId="{D2D62ABE-6385-45CD-9FB2-FBEF616305DD}"/>
    <dgm:cxn modelId="{16C50BC4-E5EA-495D-A243-BCC6A8957EFD}" srcId="{137ED277-3DC9-4907-A4DA-0B2819E2E3B1}" destId="{FAEC7D2E-209C-48C3-8D90-3B67BC62A462}" srcOrd="1" destOrd="0" parTransId="{BFADFD42-1023-44DC-BD5D-AE31E21B7D3B}" sibTransId="{254920D9-7F2D-421A-BEBC-98805DDC46DA}"/>
    <dgm:cxn modelId="{AEBD11C9-2A2B-489D-8819-05A280F304DE}" srcId="{0B0F54CC-0B40-42D7-8EE6-939C6891FFDE}" destId="{8F9A74A1-A770-4462-B435-FAF4DB0DB931}" srcOrd="1" destOrd="0" parTransId="{9FE458AF-E5EB-41C9-9B5F-D0DA1D202D34}" sibTransId="{04879EC0-1D05-416A-B44E-4D632AFFDA96}"/>
    <dgm:cxn modelId="{015856E0-0F1E-428F-8FAB-AB7DC8954AC6}" type="presOf" srcId="{FAEC7D2E-209C-48C3-8D90-3B67BC62A462}" destId="{5995564F-DF3B-48DF-95C9-E3242BE61ED2}" srcOrd="0" destOrd="0" presId="urn:microsoft.com/office/officeart/2005/8/layout/chevron1"/>
    <dgm:cxn modelId="{0CEFCEF4-3694-4154-825F-D6454D81AE1D}" srcId="{FAEC7D2E-209C-48C3-8D90-3B67BC62A462}" destId="{9BB72CF2-425D-4C81-8927-3DFE921D5A83}" srcOrd="0" destOrd="0" parTransId="{5CF34AA4-FC7C-4D86-BB05-3EC4084B37DE}" sibTransId="{5A670096-00B4-4616-B73C-BDC8F754BCA1}"/>
    <dgm:cxn modelId="{02276E75-A9D9-43C2-869B-E3F773E10792}" type="presParOf" srcId="{E68BA8DD-79A3-46E9-AB68-3BC17F5439C7}" destId="{DE6326F0-3FB1-4FE0-819E-B7CA55337B01}" srcOrd="0" destOrd="0" presId="urn:microsoft.com/office/officeart/2005/8/layout/chevron1"/>
    <dgm:cxn modelId="{0723FD14-0D99-49A2-93F2-51156902D8E3}" type="presParOf" srcId="{DE6326F0-3FB1-4FE0-819E-B7CA55337B01}" destId="{BA8F2484-EB7E-45F6-BCA1-8232E779C942}" srcOrd="0" destOrd="0" presId="urn:microsoft.com/office/officeart/2005/8/layout/chevron1"/>
    <dgm:cxn modelId="{C395EB4F-1BB5-4586-B9F1-82CC7EB7922C}" type="presParOf" srcId="{DE6326F0-3FB1-4FE0-819E-B7CA55337B01}" destId="{2E5202CF-7581-4532-9549-D6FA1DFFC86A}" srcOrd="1" destOrd="0" presId="urn:microsoft.com/office/officeart/2005/8/layout/chevron1"/>
    <dgm:cxn modelId="{AD3FDCC1-8946-43B7-990B-51C4850C424F}" type="presParOf" srcId="{E68BA8DD-79A3-46E9-AB68-3BC17F5439C7}" destId="{3F96A1AB-7EC2-405A-8F03-62160111E8B7}" srcOrd="1" destOrd="0" presId="urn:microsoft.com/office/officeart/2005/8/layout/chevron1"/>
    <dgm:cxn modelId="{C75C3444-DBAA-4209-82D6-4D7A8B1F7897}" type="presParOf" srcId="{E68BA8DD-79A3-46E9-AB68-3BC17F5439C7}" destId="{44A7F75A-6AD9-4084-8B48-F321263E2A9E}" srcOrd="2" destOrd="0" presId="urn:microsoft.com/office/officeart/2005/8/layout/chevron1"/>
    <dgm:cxn modelId="{56510C30-DC00-47F0-A318-660D8F2238ED}" type="presParOf" srcId="{44A7F75A-6AD9-4084-8B48-F321263E2A9E}" destId="{5995564F-DF3B-48DF-95C9-E3242BE61ED2}" srcOrd="0" destOrd="0" presId="urn:microsoft.com/office/officeart/2005/8/layout/chevron1"/>
    <dgm:cxn modelId="{A0EF4705-6C06-4EAF-B9AF-00345232D53A}" type="presParOf" srcId="{44A7F75A-6AD9-4084-8B48-F321263E2A9E}" destId="{D2966089-18AF-4441-8947-59EDD1DD1CB1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18C82D-F675-4FED-BE66-9EE050678BDE}" type="doc">
      <dgm:prSet loTypeId="urn:microsoft.com/office/officeart/2008/layout/IncreasingCircleProcess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51192AE9-FF13-4A53-A168-1B49FAEF320F}">
      <dgm:prSet/>
      <dgm:spPr/>
      <dgm:t>
        <a:bodyPr/>
        <a:lstStyle/>
        <a:p>
          <a:r>
            <a:rPr lang="cs-CZ"/>
            <a:t>standardizované</a:t>
          </a:r>
        </a:p>
      </dgm:t>
    </dgm:pt>
    <dgm:pt modelId="{666A613E-988A-4CCE-ADBA-9CF21CDA8F92}" type="parTrans" cxnId="{236FEAF6-2A88-4B66-BB7B-F312E14A6E29}">
      <dgm:prSet/>
      <dgm:spPr/>
      <dgm:t>
        <a:bodyPr/>
        <a:lstStyle/>
        <a:p>
          <a:endParaRPr lang="cs-CZ"/>
        </a:p>
      </dgm:t>
    </dgm:pt>
    <dgm:pt modelId="{345C6111-DBC1-4BDA-9E3A-8503B08BAA1E}" type="sibTrans" cxnId="{236FEAF6-2A88-4B66-BB7B-F312E14A6E29}">
      <dgm:prSet/>
      <dgm:spPr/>
      <dgm:t>
        <a:bodyPr/>
        <a:lstStyle/>
        <a:p>
          <a:endParaRPr lang="cs-CZ"/>
        </a:p>
      </dgm:t>
    </dgm:pt>
    <dgm:pt modelId="{C83C6BF2-3E15-439D-9400-4AD8B9B2CE9A}">
      <dgm:prSet/>
      <dgm:spPr/>
      <dgm:t>
        <a:bodyPr/>
        <a:lstStyle/>
        <a:p>
          <a:r>
            <a:rPr lang="cs-CZ" dirty="0"/>
            <a:t>má přesně danou formu</a:t>
          </a:r>
        </a:p>
      </dgm:t>
    </dgm:pt>
    <dgm:pt modelId="{2DD20806-A61C-4C1F-B9D6-4A4338C74959}" type="parTrans" cxnId="{68F0EC4B-3C22-4E0F-9E8E-57FB0F1147A8}">
      <dgm:prSet/>
      <dgm:spPr/>
      <dgm:t>
        <a:bodyPr/>
        <a:lstStyle/>
        <a:p>
          <a:endParaRPr lang="cs-CZ"/>
        </a:p>
      </dgm:t>
    </dgm:pt>
    <dgm:pt modelId="{8AEDF0B6-1A33-4B59-872E-F829033A5675}" type="sibTrans" cxnId="{68F0EC4B-3C22-4E0F-9E8E-57FB0F1147A8}">
      <dgm:prSet/>
      <dgm:spPr/>
      <dgm:t>
        <a:bodyPr/>
        <a:lstStyle/>
        <a:p>
          <a:endParaRPr lang="cs-CZ"/>
        </a:p>
      </dgm:t>
    </dgm:pt>
    <dgm:pt modelId="{84D9EDB9-881F-4DEC-AB21-15CB74F2D4C1}">
      <dgm:prSet/>
      <dgm:spPr/>
      <dgm:t>
        <a:bodyPr/>
        <a:lstStyle/>
        <a:p>
          <a:r>
            <a:rPr lang="cs-CZ"/>
            <a:t>předem určené pozorovací kategorie</a:t>
          </a:r>
        </a:p>
      </dgm:t>
    </dgm:pt>
    <dgm:pt modelId="{14A71080-683D-48B1-85C8-7F9ACCD0FF65}" type="parTrans" cxnId="{3C0D0DDA-BC2E-4BFF-993E-5BC12E881973}">
      <dgm:prSet/>
      <dgm:spPr/>
      <dgm:t>
        <a:bodyPr/>
        <a:lstStyle/>
        <a:p>
          <a:endParaRPr lang="cs-CZ"/>
        </a:p>
      </dgm:t>
    </dgm:pt>
    <dgm:pt modelId="{474526A9-B060-492E-8EFE-6FEFCD611224}" type="sibTrans" cxnId="{3C0D0DDA-BC2E-4BFF-993E-5BC12E881973}">
      <dgm:prSet/>
      <dgm:spPr/>
      <dgm:t>
        <a:bodyPr/>
        <a:lstStyle/>
        <a:p>
          <a:endParaRPr lang="cs-CZ"/>
        </a:p>
      </dgm:t>
    </dgm:pt>
    <dgm:pt modelId="{53FA6504-D7DC-40AE-ACB1-BE7F8C0BCAC1}">
      <dgm:prSet/>
      <dgm:spPr/>
      <dgm:t>
        <a:bodyPr/>
        <a:lstStyle/>
        <a:p>
          <a:r>
            <a:rPr lang="cs-CZ"/>
            <a:t>je určen cíl pozorování i podoba výzkumu (například čas a místo)</a:t>
          </a:r>
        </a:p>
      </dgm:t>
    </dgm:pt>
    <dgm:pt modelId="{A4B0FA38-3578-46C5-BD30-E1FD5D8919C9}" type="parTrans" cxnId="{E11598B1-EEFA-4FC4-A250-FE69AA318B77}">
      <dgm:prSet/>
      <dgm:spPr/>
      <dgm:t>
        <a:bodyPr/>
        <a:lstStyle/>
        <a:p>
          <a:endParaRPr lang="cs-CZ"/>
        </a:p>
      </dgm:t>
    </dgm:pt>
    <dgm:pt modelId="{19761F56-3F75-4D45-B256-6717079956EC}" type="sibTrans" cxnId="{E11598B1-EEFA-4FC4-A250-FE69AA318B77}">
      <dgm:prSet/>
      <dgm:spPr/>
      <dgm:t>
        <a:bodyPr/>
        <a:lstStyle/>
        <a:p>
          <a:endParaRPr lang="cs-CZ"/>
        </a:p>
      </dgm:t>
    </dgm:pt>
    <dgm:pt modelId="{0AE049A9-9B93-4998-9C15-724F02C47948}">
      <dgm:prSet/>
      <dgm:spPr/>
      <dgm:t>
        <a:bodyPr/>
        <a:lstStyle/>
        <a:p>
          <a:r>
            <a:rPr lang="cs-CZ"/>
            <a:t>snažší spolupráce více výzkumníků na jednom projektu</a:t>
          </a:r>
        </a:p>
      </dgm:t>
    </dgm:pt>
    <dgm:pt modelId="{C04F834F-3B0B-4118-A471-135C092BAB2B}" type="parTrans" cxnId="{4D5C8778-20A0-417A-A187-990BF81A3A8B}">
      <dgm:prSet/>
      <dgm:spPr/>
      <dgm:t>
        <a:bodyPr/>
        <a:lstStyle/>
        <a:p>
          <a:endParaRPr lang="cs-CZ"/>
        </a:p>
      </dgm:t>
    </dgm:pt>
    <dgm:pt modelId="{327D1EA3-0546-4978-98AD-F1593D347DED}" type="sibTrans" cxnId="{4D5C8778-20A0-417A-A187-990BF81A3A8B}">
      <dgm:prSet/>
      <dgm:spPr/>
      <dgm:t>
        <a:bodyPr/>
        <a:lstStyle/>
        <a:p>
          <a:endParaRPr lang="cs-CZ"/>
        </a:p>
      </dgm:t>
    </dgm:pt>
    <dgm:pt modelId="{704261F2-1FAE-40BA-8FB7-54BA5AD2D118}">
      <dgm:prSet/>
      <dgm:spPr/>
      <dgm:t>
        <a:bodyPr/>
        <a:lstStyle/>
        <a:p>
          <a:r>
            <a:rPr lang="cs-CZ"/>
            <a:t>nestandardizované</a:t>
          </a:r>
        </a:p>
      </dgm:t>
    </dgm:pt>
    <dgm:pt modelId="{B0C1FB19-EDFB-472D-9EED-CD7F06AFC119}" type="parTrans" cxnId="{13299E72-E62E-4BA3-8462-373A50566E8C}">
      <dgm:prSet/>
      <dgm:spPr/>
      <dgm:t>
        <a:bodyPr/>
        <a:lstStyle/>
        <a:p>
          <a:endParaRPr lang="cs-CZ"/>
        </a:p>
      </dgm:t>
    </dgm:pt>
    <dgm:pt modelId="{50F75B8B-434A-44AA-8FFE-05FA1994DD00}" type="sibTrans" cxnId="{13299E72-E62E-4BA3-8462-373A50566E8C}">
      <dgm:prSet/>
      <dgm:spPr/>
      <dgm:t>
        <a:bodyPr/>
        <a:lstStyle/>
        <a:p>
          <a:endParaRPr lang="cs-CZ"/>
        </a:p>
      </dgm:t>
    </dgm:pt>
    <dgm:pt modelId="{6C9F09E2-EEB7-4223-B648-7C6CBC14D0D2}">
      <dgm:prSet/>
      <dgm:spPr/>
      <dgm:t>
        <a:bodyPr/>
        <a:lstStyle/>
        <a:p>
          <a:r>
            <a:rPr lang="cs-CZ" dirty="0"/>
            <a:t>předem určen pouze cíl či předmět pozorování</a:t>
          </a:r>
        </a:p>
      </dgm:t>
    </dgm:pt>
    <dgm:pt modelId="{61C93658-6F9B-4449-B15A-7BF7E1F9BBFD}" type="parTrans" cxnId="{5AF48596-E3E5-4D91-8BD6-4555E20A6016}">
      <dgm:prSet/>
      <dgm:spPr/>
      <dgm:t>
        <a:bodyPr/>
        <a:lstStyle/>
        <a:p>
          <a:endParaRPr lang="cs-CZ"/>
        </a:p>
      </dgm:t>
    </dgm:pt>
    <dgm:pt modelId="{20D8AF08-C054-4403-AF3E-14A151FB4B6C}" type="sibTrans" cxnId="{5AF48596-E3E5-4D91-8BD6-4555E20A6016}">
      <dgm:prSet/>
      <dgm:spPr/>
      <dgm:t>
        <a:bodyPr/>
        <a:lstStyle/>
        <a:p>
          <a:endParaRPr lang="cs-CZ"/>
        </a:p>
      </dgm:t>
    </dgm:pt>
    <dgm:pt modelId="{0A37AE55-E4AC-445A-9ED3-28C2A81046CD}">
      <dgm:prSet/>
      <dgm:spPr/>
      <dgm:t>
        <a:bodyPr/>
        <a:lstStyle/>
        <a:p>
          <a:r>
            <a:rPr lang="cs-CZ" dirty="0" err="1"/>
            <a:t>polostandardizované</a:t>
          </a:r>
          <a:endParaRPr lang="cs-CZ" dirty="0"/>
        </a:p>
      </dgm:t>
    </dgm:pt>
    <dgm:pt modelId="{E0C1E855-517D-4EE9-9649-47DBA492F592}" type="parTrans" cxnId="{CD8E9028-EF23-4559-8413-313A854F49B1}">
      <dgm:prSet/>
      <dgm:spPr/>
      <dgm:t>
        <a:bodyPr/>
        <a:lstStyle/>
        <a:p>
          <a:endParaRPr lang="cs-CZ"/>
        </a:p>
      </dgm:t>
    </dgm:pt>
    <dgm:pt modelId="{9A5835A4-A050-43CE-908F-0B0135E45055}" type="sibTrans" cxnId="{CD8E9028-EF23-4559-8413-313A854F49B1}">
      <dgm:prSet/>
      <dgm:spPr/>
      <dgm:t>
        <a:bodyPr/>
        <a:lstStyle/>
        <a:p>
          <a:endParaRPr lang="cs-CZ"/>
        </a:p>
      </dgm:t>
    </dgm:pt>
    <dgm:pt modelId="{63B44A25-663B-4104-9D53-0A580DAC998B}">
      <dgm:prSet/>
      <dgm:spPr/>
      <dgm:t>
        <a:bodyPr/>
        <a:lstStyle/>
        <a:p>
          <a:r>
            <a:rPr lang="cs-CZ"/>
            <a:t>kombinuje pozorování standardizované a nestandardizované</a:t>
          </a:r>
        </a:p>
      </dgm:t>
    </dgm:pt>
    <dgm:pt modelId="{415F5378-F1C6-46B7-B49B-0250700917BC}" type="parTrans" cxnId="{9BF3DA0F-2AE6-4CB7-B3C2-513A7A5D460B}">
      <dgm:prSet/>
      <dgm:spPr/>
      <dgm:t>
        <a:bodyPr/>
        <a:lstStyle/>
        <a:p>
          <a:endParaRPr lang="cs-CZ"/>
        </a:p>
      </dgm:t>
    </dgm:pt>
    <dgm:pt modelId="{07097F53-8ED0-46CA-9947-B197871F8B9C}" type="sibTrans" cxnId="{9BF3DA0F-2AE6-4CB7-B3C2-513A7A5D460B}">
      <dgm:prSet/>
      <dgm:spPr/>
      <dgm:t>
        <a:bodyPr/>
        <a:lstStyle/>
        <a:p>
          <a:endParaRPr lang="cs-CZ"/>
        </a:p>
      </dgm:t>
    </dgm:pt>
    <dgm:pt modelId="{80342328-5EC3-4EF7-8E5E-5EAA9D3C6BB1}" type="pres">
      <dgm:prSet presAssocID="{8818C82D-F675-4FED-BE66-9EE050678BDE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60E59152-1DCB-4500-93EC-77AA52CDDC53}" type="pres">
      <dgm:prSet presAssocID="{51192AE9-FF13-4A53-A168-1B49FAEF320F}" presName="composite" presStyleCnt="0"/>
      <dgm:spPr/>
    </dgm:pt>
    <dgm:pt modelId="{ABA42570-9850-41CE-A9AB-A5FE5183F591}" type="pres">
      <dgm:prSet presAssocID="{51192AE9-FF13-4A53-A168-1B49FAEF320F}" presName="BackAccent" presStyleLbl="bgShp" presStyleIdx="0" presStyleCnt="3" custLinFactX="200000" custLinFactNeighborX="232268"/>
      <dgm:spPr/>
    </dgm:pt>
    <dgm:pt modelId="{AF22D800-56DF-4092-A3C8-39CA66E3C1C5}" type="pres">
      <dgm:prSet presAssocID="{51192AE9-FF13-4A53-A168-1B49FAEF320F}" presName="Accent" presStyleLbl="alignNode1" presStyleIdx="0" presStyleCnt="3" custLinFactX="241930" custLinFactNeighborX="300000"/>
      <dgm:spPr/>
    </dgm:pt>
    <dgm:pt modelId="{4E930F9D-1609-48B6-AC3F-431E0F80AD7A}" type="pres">
      <dgm:prSet presAssocID="{51192AE9-FF13-4A53-A168-1B49FAEF320F}" presName="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E2224872-A078-450B-8C1C-1C8B725355F7}" type="pres">
      <dgm:prSet presAssocID="{51192AE9-FF13-4A53-A168-1B49FAEF320F}" presName="Parent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DB9C0230-0AB6-4611-AE6D-8A9B9F25906D}" type="pres">
      <dgm:prSet presAssocID="{345C6111-DBC1-4BDA-9E3A-8503B08BAA1E}" presName="sibTrans" presStyleCnt="0"/>
      <dgm:spPr/>
    </dgm:pt>
    <dgm:pt modelId="{27C907AA-75D6-42C8-B071-181986752D0E}" type="pres">
      <dgm:prSet presAssocID="{704261F2-1FAE-40BA-8FB7-54BA5AD2D118}" presName="composite" presStyleCnt="0"/>
      <dgm:spPr/>
    </dgm:pt>
    <dgm:pt modelId="{05DBAAC9-BE9A-4789-B2B5-4B8983FBF1C2}" type="pres">
      <dgm:prSet presAssocID="{704261F2-1FAE-40BA-8FB7-54BA5AD2D118}" presName="BackAccent" presStyleLbl="bgShp" presStyleIdx="1" presStyleCnt="3" custLinFactX="200000" custLinFactNeighborX="238718"/>
      <dgm:spPr/>
    </dgm:pt>
    <dgm:pt modelId="{537ACBF6-E8BA-4188-927C-318898D1E0F6}" type="pres">
      <dgm:prSet presAssocID="{704261F2-1FAE-40BA-8FB7-54BA5AD2D118}" presName="Accent" presStyleLbl="alignNode1" presStyleIdx="1" presStyleCnt="3" custLinFactX="248790" custLinFactNeighborX="300000"/>
      <dgm:spPr/>
    </dgm:pt>
    <dgm:pt modelId="{C6AE54A5-4173-48CE-85B0-281FB56A353E}" type="pres">
      <dgm:prSet presAssocID="{704261F2-1FAE-40BA-8FB7-54BA5AD2D118}" presName="Child" presStyleLbl="revTx" presStyleIdx="2" presStyleCnt="6" custLinFactNeighborX="651">
        <dgm:presLayoutVars>
          <dgm:chMax val="0"/>
          <dgm:chPref val="0"/>
          <dgm:bulletEnabled val="1"/>
        </dgm:presLayoutVars>
      </dgm:prSet>
      <dgm:spPr/>
    </dgm:pt>
    <dgm:pt modelId="{479133CE-A6E6-4E2A-9E04-0DFFB3205B3A}" type="pres">
      <dgm:prSet presAssocID="{704261F2-1FAE-40BA-8FB7-54BA5AD2D118}" presName="Parent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561DDD53-B177-4DD5-9284-B8DF6962C33F}" type="pres">
      <dgm:prSet presAssocID="{50F75B8B-434A-44AA-8FFE-05FA1994DD00}" presName="sibTrans" presStyleCnt="0"/>
      <dgm:spPr/>
    </dgm:pt>
    <dgm:pt modelId="{6CD525E3-BE33-4252-893F-90E69268C981}" type="pres">
      <dgm:prSet presAssocID="{0A37AE55-E4AC-445A-9ED3-28C2A81046CD}" presName="composite" presStyleCnt="0"/>
      <dgm:spPr/>
    </dgm:pt>
    <dgm:pt modelId="{BED371C0-B8D3-4C0D-ABA1-78CE0C087E79}" type="pres">
      <dgm:prSet presAssocID="{0A37AE55-E4AC-445A-9ED3-28C2A81046CD}" presName="BackAccent" presStyleLbl="bgShp" presStyleIdx="2" presStyleCnt="3" custLinFactX="-400000" custLinFactNeighborX="-462921"/>
      <dgm:spPr/>
    </dgm:pt>
    <dgm:pt modelId="{EE43C552-F9B9-4E9B-BB3C-AE90CA1415D9}" type="pres">
      <dgm:prSet presAssocID="{0A37AE55-E4AC-445A-9ED3-28C2A81046CD}" presName="Accent" presStyleLbl="alignNode1" presStyleIdx="2" presStyleCnt="3" custLinFactX="-500000" custLinFactNeighborX="-580667"/>
      <dgm:spPr/>
    </dgm:pt>
    <dgm:pt modelId="{BFA672ED-1B06-4C93-B40B-9895DAEFA15A}" type="pres">
      <dgm:prSet presAssocID="{0A37AE55-E4AC-445A-9ED3-28C2A81046CD}" presName="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82E21FFC-BE8E-4165-AFAE-B383F6F09931}" type="pres">
      <dgm:prSet presAssocID="{0A37AE55-E4AC-445A-9ED3-28C2A81046CD}" presName="Parent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68AAF90D-C0EF-4FE3-8438-7B9AFCB9208A}" type="presOf" srcId="{0A37AE55-E4AC-445A-9ED3-28C2A81046CD}" destId="{82E21FFC-BE8E-4165-AFAE-B383F6F09931}" srcOrd="0" destOrd="0" presId="urn:microsoft.com/office/officeart/2008/layout/IncreasingCircleProcess"/>
    <dgm:cxn modelId="{9BF3DA0F-2AE6-4CB7-B3C2-513A7A5D460B}" srcId="{0A37AE55-E4AC-445A-9ED3-28C2A81046CD}" destId="{63B44A25-663B-4104-9D53-0A580DAC998B}" srcOrd="0" destOrd="0" parTransId="{415F5378-F1C6-46B7-B49B-0250700917BC}" sibTransId="{07097F53-8ED0-46CA-9947-B197871F8B9C}"/>
    <dgm:cxn modelId="{CD8E9028-EF23-4559-8413-313A854F49B1}" srcId="{8818C82D-F675-4FED-BE66-9EE050678BDE}" destId="{0A37AE55-E4AC-445A-9ED3-28C2A81046CD}" srcOrd="2" destOrd="0" parTransId="{E0C1E855-517D-4EE9-9649-47DBA492F592}" sibTransId="{9A5835A4-A050-43CE-908F-0B0135E45055}"/>
    <dgm:cxn modelId="{AF8FF83A-6155-4005-A4CD-838E1080DFF2}" type="presOf" srcId="{8818C82D-F675-4FED-BE66-9EE050678BDE}" destId="{80342328-5EC3-4EF7-8E5E-5EAA9D3C6BB1}" srcOrd="0" destOrd="0" presId="urn:microsoft.com/office/officeart/2008/layout/IncreasingCircleProcess"/>
    <dgm:cxn modelId="{E5124E41-1944-4885-8C65-B967F6CCB533}" type="presOf" srcId="{C83C6BF2-3E15-439D-9400-4AD8B9B2CE9A}" destId="{4E930F9D-1609-48B6-AC3F-431E0F80AD7A}" srcOrd="0" destOrd="0" presId="urn:microsoft.com/office/officeart/2008/layout/IncreasingCircleProcess"/>
    <dgm:cxn modelId="{68F0EC4B-3C22-4E0F-9E8E-57FB0F1147A8}" srcId="{51192AE9-FF13-4A53-A168-1B49FAEF320F}" destId="{C83C6BF2-3E15-439D-9400-4AD8B9B2CE9A}" srcOrd="0" destOrd="0" parTransId="{2DD20806-A61C-4C1F-B9D6-4A4338C74959}" sibTransId="{8AEDF0B6-1A33-4B59-872E-F829033A5675}"/>
    <dgm:cxn modelId="{E8D05F6D-A943-4E33-A193-BAD653DD537D}" type="presOf" srcId="{51192AE9-FF13-4A53-A168-1B49FAEF320F}" destId="{E2224872-A078-450B-8C1C-1C8B725355F7}" srcOrd="0" destOrd="0" presId="urn:microsoft.com/office/officeart/2008/layout/IncreasingCircleProcess"/>
    <dgm:cxn modelId="{B8DFB64E-C6D9-4BEA-9740-445A8EF55BE0}" type="presOf" srcId="{63B44A25-663B-4104-9D53-0A580DAC998B}" destId="{BFA672ED-1B06-4C93-B40B-9895DAEFA15A}" srcOrd="0" destOrd="0" presId="urn:microsoft.com/office/officeart/2008/layout/IncreasingCircleProcess"/>
    <dgm:cxn modelId="{13299E72-E62E-4BA3-8462-373A50566E8C}" srcId="{8818C82D-F675-4FED-BE66-9EE050678BDE}" destId="{704261F2-1FAE-40BA-8FB7-54BA5AD2D118}" srcOrd="1" destOrd="0" parTransId="{B0C1FB19-EDFB-472D-9EED-CD7F06AFC119}" sibTransId="{50F75B8B-434A-44AA-8FFE-05FA1994DD00}"/>
    <dgm:cxn modelId="{4D5C8778-20A0-417A-A187-990BF81A3A8B}" srcId="{51192AE9-FF13-4A53-A168-1B49FAEF320F}" destId="{0AE049A9-9B93-4998-9C15-724F02C47948}" srcOrd="3" destOrd="0" parTransId="{C04F834F-3B0B-4118-A471-135C092BAB2B}" sibTransId="{327D1EA3-0546-4978-98AD-F1593D347DED}"/>
    <dgm:cxn modelId="{5AF48596-E3E5-4D91-8BD6-4555E20A6016}" srcId="{704261F2-1FAE-40BA-8FB7-54BA5AD2D118}" destId="{6C9F09E2-EEB7-4223-B648-7C6CBC14D0D2}" srcOrd="0" destOrd="0" parTransId="{61C93658-6F9B-4449-B15A-7BF7E1F9BBFD}" sibTransId="{20D8AF08-C054-4403-AF3E-14A151FB4B6C}"/>
    <dgm:cxn modelId="{E11598B1-EEFA-4FC4-A250-FE69AA318B77}" srcId="{51192AE9-FF13-4A53-A168-1B49FAEF320F}" destId="{53FA6504-D7DC-40AE-ACB1-BE7F8C0BCAC1}" srcOrd="2" destOrd="0" parTransId="{A4B0FA38-3578-46C5-BD30-E1FD5D8919C9}" sibTransId="{19761F56-3F75-4D45-B256-6717079956EC}"/>
    <dgm:cxn modelId="{4E3204D1-EA90-4EFE-8B3F-E577C764EE59}" type="presOf" srcId="{6C9F09E2-EEB7-4223-B648-7C6CBC14D0D2}" destId="{C6AE54A5-4173-48CE-85B0-281FB56A353E}" srcOrd="0" destOrd="0" presId="urn:microsoft.com/office/officeart/2008/layout/IncreasingCircleProcess"/>
    <dgm:cxn modelId="{51F780D2-B863-4804-8F71-183EA7DA071B}" type="presOf" srcId="{53FA6504-D7DC-40AE-ACB1-BE7F8C0BCAC1}" destId="{4E930F9D-1609-48B6-AC3F-431E0F80AD7A}" srcOrd="0" destOrd="2" presId="urn:microsoft.com/office/officeart/2008/layout/IncreasingCircleProcess"/>
    <dgm:cxn modelId="{D4D35FD5-04EC-47C5-ADAE-4D2561C2F312}" type="presOf" srcId="{0AE049A9-9B93-4998-9C15-724F02C47948}" destId="{4E930F9D-1609-48B6-AC3F-431E0F80AD7A}" srcOrd="0" destOrd="3" presId="urn:microsoft.com/office/officeart/2008/layout/IncreasingCircleProcess"/>
    <dgm:cxn modelId="{3C0D0DDA-BC2E-4BFF-993E-5BC12E881973}" srcId="{51192AE9-FF13-4A53-A168-1B49FAEF320F}" destId="{84D9EDB9-881F-4DEC-AB21-15CB74F2D4C1}" srcOrd="1" destOrd="0" parTransId="{14A71080-683D-48B1-85C8-7F9ACCD0FF65}" sibTransId="{474526A9-B060-492E-8EFE-6FEFCD611224}"/>
    <dgm:cxn modelId="{15B169E7-3125-42AA-A804-A94EA0A11477}" type="presOf" srcId="{704261F2-1FAE-40BA-8FB7-54BA5AD2D118}" destId="{479133CE-A6E6-4E2A-9E04-0DFFB3205B3A}" srcOrd="0" destOrd="0" presId="urn:microsoft.com/office/officeart/2008/layout/IncreasingCircleProcess"/>
    <dgm:cxn modelId="{BF4651EE-45B0-408B-A284-B1542FE7C02D}" type="presOf" srcId="{84D9EDB9-881F-4DEC-AB21-15CB74F2D4C1}" destId="{4E930F9D-1609-48B6-AC3F-431E0F80AD7A}" srcOrd="0" destOrd="1" presId="urn:microsoft.com/office/officeart/2008/layout/IncreasingCircleProcess"/>
    <dgm:cxn modelId="{236FEAF6-2A88-4B66-BB7B-F312E14A6E29}" srcId="{8818C82D-F675-4FED-BE66-9EE050678BDE}" destId="{51192AE9-FF13-4A53-A168-1B49FAEF320F}" srcOrd="0" destOrd="0" parTransId="{666A613E-988A-4CCE-ADBA-9CF21CDA8F92}" sibTransId="{345C6111-DBC1-4BDA-9E3A-8503B08BAA1E}"/>
    <dgm:cxn modelId="{C3BE111A-7B18-43A0-BEB3-245E18B82B39}" type="presParOf" srcId="{80342328-5EC3-4EF7-8E5E-5EAA9D3C6BB1}" destId="{60E59152-1DCB-4500-93EC-77AA52CDDC53}" srcOrd="0" destOrd="0" presId="urn:microsoft.com/office/officeart/2008/layout/IncreasingCircleProcess"/>
    <dgm:cxn modelId="{B3758A6F-9ECA-48D5-9641-6C29EDBECDE3}" type="presParOf" srcId="{60E59152-1DCB-4500-93EC-77AA52CDDC53}" destId="{ABA42570-9850-41CE-A9AB-A5FE5183F591}" srcOrd="0" destOrd="0" presId="urn:microsoft.com/office/officeart/2008/layout/IncreasingCircleProcess"/>
    <dgm:cxn modelId="{0180769A-C85F-425F-90A9-75B16CFA309B}" type="presParOf" srcId="{60E59152-1DCB-4500-93EC-77AA52CDDC53}" destId="{AF22D800-56DF-4092-A3C8-39CA66E3C1C5}" srcOrd="1" destOrd="0" presId="urn:microsoft.com/office/officeart/2008/layout/IncreasingCircleProcess"/>
    <dgm:cxn modelId="{CB95062A-F17B-4054-AAED-27DBFC2B1410}" type="presParOf" srcId="{60E59152-1DCB-4500-93EC-77AA52CDDC53}" destId="{4E930F9D-1609-48B6-AC3F-431E0F80AD7A}" srcOrd="2" destOrd="0" presId="urn:microsoft.com/office/officeart/2008/layout/IncreasingCircleProcess"/>
    <dgm:cxn modelId="{0CDC9346-B0F0-46CF-BF9B-097EE7BA1889}" type="presParOf" srcId="{60E59152-1DCB-4500-93EC-77AA52CDDC53}" destId="{E2224872-A078-450B-8C1C-1C8B725355F7}" srcOrd="3" destOrd="0" presId="urn:microsoft.com/office/officeart/2008/layout/IncreasingCircleProcess"/>
    <dgm:cxn modelId="{B38D3049-136F-495C-8213-0CC4BEC3E48D}" type="presParOf" srcId="{80342328-5EC3-4EF7-8E5E-5EAA9D3C6BB1}" destId="{DB9C0230-0AB6-4611-AE6D-8A9B9F25906D}" srcOrd="1" destOrd="0" presId="urn:microsoft.com/office/officeart/2008/layout/IncreasingCircleProcess"/>
    <dgm:cxn modelId="{5E61B58A-0905-4DC6-974C-320DC2B79908}" type="presParOf" srcId="{80342328-5EC3-4EF7-8E5E-5EAA9D3C6BB1}" destId="{27C907AA-75D6-42C8-B071-181986752D0E}" srcOrd="2" destOrd="0" presId="urn:microsoft.com/office/officeart/2008/layout/IncreasingCircleProcess"/>
    <dgm:cxn modelId="{B492B59E-AABC-48CF-A137-92CAA70642F4}" type="presParOf" srcId="{27C907AA-75D6-42C8-B071-181986752D0E}" destId="{05DBAAC9-BE9A-4789-B2B5-4B8983FBF1C2}" srcOrd="0" destOrd="0" presId="urn:microsoft.com/office/officeart/2008/layout/IncreasingCircleProcess"/>
    <dgm:cxn modelId="{16F28EC1-96B0-4AF4-BEA8-C9B15FC27675}" type="presParOf" srcId="{27C907AA-75D6-42C8-B071-181986752D0E}" destId="{537ACBF6-E8BA-4188-927C-318898D1E0F6}" srcOrd="1" destOrd="0" presId="urn:microsoft.com/office/officeart/2008/layout/IncreasingCircleProcess"/>
    <dgm:cxn modelId="{FB524D82-F52A-455E-9530-8C784D3F9E8D}" type="presParOf" srcId="{27C907AA-75D6-42C8-B071-181986752D0E}" destId="{C6AE54A5-4173-48CE-85B0-281FB56A353E}" srcOrd="2" destOrd="0" presId="urn:microsoft.com/office/officeart/2008/layout/IncreasingCircleProcess"/>
    <dgm:cxn modelId="{DD117CFD-8D60-4D92-BEBE-B961D41A8D01}" type="presParOf" srcId="{27C907AA-75D6-42C8-B071-181986752D0E}" destId="{479133CE-A6E6-4E2A-9E04-0DFFB3205B3A}" srcOrd="3" destOrd="0" presId="urn:microsoft.com/office/officeart/2008/layout/IncreasingCircleProcess"/>
    <dgm:cxn modelId="{5E977BF2-D7FF-4990-8C46-EBE38B104AA5}" type="presParOf" srcId="{80342328-5EC3-4EF7-8E5E-5EAA9D3C6BB1}" destId="{561DDD53-B177-4DD5-9284-B8DF6962C33F}" srcOrd="3" destOrd="0" presId="urn:microsoft.com/office/officeart/2008/layout/IncreasingCircleProcess"/>
    <dgm:cxn modelId="{1757E94A-8F1A-489A-957D-FE2FEA4C2946}" type="presParOf" srcId="{80342328-5EC3-4EF7-8E5E-5EAA9D3C6BB1}" destId="{6CD525E3-BE33-4252-893F-90E69268C981}" srcOrd="4" destOrd="0" presId="urn:microsoft.com/office/officeart/2008/layout/IncreasingCircleProcess"/>
    <dgm:cxn modelId="{4F39EED6-C31D-4DE1-A734-CE6D23B15FFD}" type="presParOf" srcId="{6CD525E3-BE33-4252-893F-90E69268C981}" destId="{BED371C0-B8D3-4C0D-ABA1-78CE0C087E79}" srcOrd="0" destOrd="0" presId="urn:microsoft.com/office/officeart/2008/layout/IncreasingCircleProcess"/>
    <dgm:cxn modelId="{CB4A4096-92FC-4E65-AABA-1158D3F70FC5}" type="presParOf" srcId="{6CD525E3-BE33-4252-893F-90E69268C981}" destId="{EE43C552-F9B9-4E9B-BB3C-AE90CA1415D9}" srcOrd="1" destOrd="0" presId="urn:microsoft.com/office/officeart/2008/layout/IncreasingCircleProcess"/>
    <dgm:cxn modelId="{E80D973B-D6A2-4D63-81D0-5F6FC7FE385B}" type="presParOf" srcId="{6CD525E3-BE33-4252-893F-90E69268C981}" destId="{BFA672ED-1B06-4C93-B40B-9895DAEFA15A}" srcOrd="2" destOrd="0" presId="urn:microsoft.com/office/officeart/2008/layout/IncreasingCircleProcess"/>
    <dgm:cxn modelId="{204ADF1C-BDF9-432E-965F-98DB39B466BE}" type="presParOf" srcId="{6CD525E3-BE33-4252-893F-90E69268C981}" destId="{82E21FFC-BE8E-4165-AFAE-B383F6F09931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5FFAD9-C0CC-4FD2-A434-22647078615C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cs-CZ"/>
        </a:p>
      </dgm:t>
    </dgm:pt>
    <dgm:pt modelId="{AD1C62C2-15D4-49BE-8706-8CEAEB8F6ED3}">
      <dgm:prSet/>
      <dgm:spPr/>
      <dgm:t>
        <a:bodyPr/>
        <a:lstStyle/>
        <a:p>
          <a:r>
            <a:rPr lang="cs-CZ" dirty="0"/>
            <a:t>skryté</a:t>
          </a:r>
        </a:p>
      </dgm:t>
    </dgm:pt>
    <dgm:pt modelId="{E4573E94-F218-47F1-96D2-1E117C45A02E}" type="parTrans" cxnId="{14F1781A-A0F5-4F5B-B6CB-D81EBFC6D6FA}">
      <dgm:prSet/>
      <dgm:spPr/>
      <dgm:t>
        <a:bodyPr/>
        <a:lstStyle/>
        <a:p>
          <a:endParaRPr lang="cs-CZ"/>
        </a:p>
      </dgm:t>
    </dgm:pt>
    <dgm:pt modelId="{987B7043-BBAB-46CE-A768-F8F408C26524}" type="sibTrans" cxnId="{14F1781A-A0F5-4F5B-B6CB-D81EBFC6D6FA}">
      <dgm:prSet/>
      <dgm:spPr/>
      <dgm:t>
        <a:bodyPr/>
        <a:lstStyle/>
        <a:p>
          <a:endParaRPr lang="cs-CZ"/>
        </a:p>
      </dgm:t>
    </dgm:pt>
    <dgm:pt modelId="{F8EC5474-2BD0-45C0-BB56-D144392A263C}">
      <dgm:prSet/>
      <dgm:spPr/>
      <dgm:t>
        <a:bodyPr/>
        <a:lstStyle/>
        <a:p>
          <a:r>
            <a:rPr lang="cs-CZ"/>
            <a:t>studované subjekty neví o výzkumu</a:t>
          </a:r>
        </a:p>
      </dgm:t>
    </dgm:pt>
    <dgm:pt modelId="{501C597E-585A-4479-9778-81891B8FB4BE}" type="parTrans" cxnId="{92B6FC64-A84E-4595-8D9C-5FA36C7A2726}">
      <dgm:prSet/>
      <dgm:spPr/>
      <dgm:t>
        <a:bodyPr/>
        <a:lstStyle/>
        <a:p>
          <a:endParaRPr lang="cs-CZ"/>
        </a:p>
      </dgm:t>
    </dgm:pt>
    <dgm:pt modelId="{9CB42124-49C5-45EA-9C74-C2110740A669}" type="sibTrans" cxnId="{92B6FC64-A84E-4595-8D9C-5FA36C7A2726}">
      <dgm:prSet/>
      <dgm:spPr/>
      <dgm:t>
        <a:bodyPr/>
        <a:lstStyle/>
        <a:p>
          <a:endParaRPr lang="cs-CZ"/>
        </a:p>
      </dgm:t>
    </dgm:pt>
    <dgm:pt modelId="{2E293B10-9584-46F9-9AF4-2546DE6573A1}">
      <dgm:prSet/>
      <dgm:spPr/>
      <dgm:t>
        <a:bodyPr/>
        <a:lstStyle/>
        <a:p>
          <a:r>
            <a:rPr lang="cs-CZ"/>
            <a:t>riziko odhalení výzkumníka - výzkum může být po odhalení zmařen, subjekty se nadále nechtějí výzkumu účastnit</a:t>
          </a:r>
        </a:p>
      </dgm:t>
    </dgm:pt>
    <dgm:pt modelId="{D33D7209-9BF8-4791-A768-BF4F50FF1575}" type="parTrans" cxnId="{DA3C55E0-08DC-463B-A392-498E25D0DE55}">
      <dgm:prSet/>
      <dgm:spPr/>
      <dgm:t>
        <a:bodyPr/>
        <a:lstStyle/>
        <a:p>
          <a:endParaRPr lang="cs-CZ"/>
        </a:p>
      </dgm:t>
    </dgm:pt>
    <dgm:pt modelId="{565B96C3-B5C0-43AD-A31E-DA17F80871A1}" type="sibTrans" cxnId="{DA3C55E0-08DC-463B-A392-498E25D0DE55}">
      <dgm:prSet/>
      <dgm:spPr/>
      <dgm:t>
        <a:bodyPr/>
        <a:lstStyle/>
        <a:p>
          <a:endParaRPr lang="cs-CZ"/>
        </a:p>
      </dgm:t>
    </dgm:pt>
    <dgm:pt modelId="{9DF3AE16-B582-4194-809F-205B4475F718}">
      <dgm:prSet/>
      <dgm:spPr/>
      <dgm:t>
        <a:bodyPr/>
        <a:lstStyle/>
        <a:p>
          <a:r>
            <a:rPr lang="cs-CZ"/>
            <a:t>možné etické problémy</a:t>
          </a:r>
        </a:p>
      </dgm:t>
    </dgm:pt>
    <dgm:pt modelId="{14B19BB2-68DB-4F64-A019-C27A27CBD215}" type="parTrans" cxnId="{4434ACCC-89E3-4965-8062-1850DE38D602}">
      <dgm:prSet/>
      <dgm:spPr/>
      <dgm:t>
        <a:bodyPr/>
        <a:lstStyle/>
        <a:p>
          <a:endParaRPr lang="cs-CZ"/>
        </a:p>
      </dgm:t>
    </dgm:pt>
    <dgm:pt modelId="{032572D1-D989-4E61-81B4-DFC80F3B0B6F}" type="sibTrans" cxnId="{4434ACCC-89E3-4965-8062-1850DE38D602}">
      <dgm:prSet/>
      <dgm:spPr/>
      <dgm:t>
        <a:bodyPr/>
        <a:lstStyle/>
        <a:p>
          <a:endParaRPr lang="cs-CZ"/>
        </a:p>
      </dgm:t>
    </dgm:pt>
    <dgm:pt modelId="{8822C195-24D6-48C0-B2DA-930CE11D22B8}">
      <dgm:prSet/>
      <dgm:spPr/>
      <dgm:t>
        <a:bodyPr/>
        <a:lstStyle/>
        <a:p>
          <a:r>
            <a:rPr lang="cs-CZ" dirty="0"/>
            <a:t>otevřené</a:t>
          </a:r>
        </a:p>
      </dgm:t>
    </dgm:pt>
    <dgm:pt modelId="{CD58FAA4-7072-4EF5-9CD0-EB0BA8B95081}" type="parTrans" cxnId="{E14C0A99-A6B9-4281-972F-B4A9EDD27EC0}">
      <dgm:prSet/>
      <dgm:spPr/>
      <dgm:t>
        <a:bodyPr/>
        <a:lstStyle/>
        <a:p>
          <a:endParaRPr lang="cs-CZ"/>
        </a:p>
      </dgm:t>
    </dgm:pt>
    <dgm:pt modelId="{D9457750-ABE6-47F2-8017-09B03916A414}" type="sibTrans" cxnId="{E14C0A99-A6B9-4281-972F-B4A9EDD27EC0}">
      <dgm:prSet/>
      <dgm:spPr/>
      <dgm:t>
        <a:bodyPr/>
        <a:lstStyle/>
        <a:p>
          <a:endParaRPr lang="cs-CZ"/>
        </a:p>
      </dgm:t>
    </dgm:pt>
    <dgm:pt modelId="{CAFEDC37-29A5-4B79-9282-F13941DB02CC}">
      <dgm:prSet/>
      <dgm:spPr/>
      <dgm:t>
        <a:bodyPr/>
        <a:lstStyle/>
        <a:p>
          <a:r>
            <a:rPr lang="cs-CZ"/>
            <a:t>studované subjekty jsou s výzkumem seznámeny, vědí, že jsou zkoumány</a:t>
          </a:r>
        </a:p>
      </dgm:t>
    </dgm:pt>
    <dgm:pt modelId="{FB776A18-495E-4076-B243-99C9131121A2}" type="parTrans" cxnId="{0DE7E8E9-3097-46B6-9CC4-1BDEAC82B159}">
      <dgm:prSet/>
      <dgm:spPr/>
      <dgm:t>
        <a:bodyPr/>
        <a:lstStyle/>
        <a:p>
          <a:endParaRPr lang="cs-CZ"/>
        </a:p>
      </dgm:t>
    </dgm:pt>
    <dgm:pt modelId="{76443222-8FC2-4759-AE5E-E3AB5DBBFAF6}" type="sibTrans" cxnId="{0DE7E8E9-3097-46B6-9CC4-1BDEAC82B159}">
      <dgm:prSet/>
      <dgm:spPr/>
      <dgm:t>
        <a:bodyPr/>
        <a:lstStyle/>
        <a:p>
          <a:endParaRPr lang="cs-CZ"/>
        </a:p>
      </dgm:t>
    </dgm:pt>
    <dgm:pt modelId="{7C9C2BA2-9940-47D2-A949-080CEBBA948A}">
      <dgm:prSet/>
      <dgm:spPr/>
      <dgm:t>
        <a:bodyPr/>
        <a:lstStyle/>
        <a:p>
          <a:r>
            <a:rPr lang="cs-CZ"/>
            <a:t>riziko, že se budou subjekty chovat jinak, než by se chovaly, kdyby o výzkumu nevěděly, budou se kontrolovat, chovat nepřirozeně</a:t>
          </a:r>
        </a:p>
      </dgm:t>
    </dgm:pt>
    <dgm:pt modelId="{815CCFC8-A384-410A-8F65-9844205ABA16}" type="parTrans" cxnId="{D4F2B81A-825B-4ACA-8806-3EC89A1CF662}">
      <dgm:prSet/>
      <dgm:spPr/>
      <dgm:t>
        <a:bodyPr/>
        <a:lstStyle/>
        <a:p>
          <a:endParaRPr lang="cs-CZ"/>
        </a:p>
      </dgm:t>
    </dgm:pt>
    <dgm:pt modelId="{D7841BDC-A634-4A65-879E-AA6387A877DF}" type="sibTrans" cxnId="{D4F2B81A-825B-4ACA-8806-3EC89A1CF662}">
      <dgm:prSet/>
      <dgm:spPr/>
      <dgm:t>
        <a:bodyPr/>
        <a:lstStyle/>
        <a:p>
          <a:endParaRPr lang="cs-CZ"/>
        </a:p>
      </dgm:t>
    </dgm:pt>
    <dgm:pt modelId="{75A55914-C823-4699-BDFE-5A8840721159}" type="pres">
      <dgm:prSet presAssocID="{445FFAD9-C0CC-4FD2-A434-22647078615C}" presName="Name0" presStyleCnt="0">
        <dgm:presLayoutVars>
          <dgm:dir/>
          <dgm:animLvl val="lvl"/>
          <dgm:resizeHandles val="exact"/>
        </dgm:presLayoutVars>
      </dgm:prSet>
      <dgm:spPr/>
    </dgm:pt>
    <dgm:pt modelId="{B222968F-ECCC-4436-8CE4-B703A982A631}" type="pres">
      <dgm:prSet presAssocID="{AD1C62C2-15D4-49BE-8706-8CEAEB8F6ED3}" presName="composite" presStyleCnt="0"/>
      <dgm:spPr/>
    </dgm:pt>
    <dgm:pt modelId="{1B60C931-0D5A-4456-843B-3AE2F694C650}" type="pres">
      <dgm:prSet presAssocID="{AD1C62C2-15D4-49BE-8706-8CEAEB8F6ED3}" presName="parTx" presStyleLbl="node1" presStyleIdx="0" presStyleCnt="2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B84755DE-0434-42FE-BC1E-7FEF3B963B12}" type="pres">
      <dgm:prSet presAssocID="{AD1C62C2-15D4-49BE-8706-8CEAEB8F6ED3}" presName="desTx" presStyleLbl="revTx" presStyleIdx="0" presStyleCnt="2">
        <dgm:presLayoutVars>
          <dgm:bulletEnabled val="1"/>
        </dgm:presLayoutVars>
      </dgm:prSet>
      <dgm:spPr/>
    </dgm:pt>
    <dgm:pt modelId="{EA8CD4C6-D40F-401F-85AD-2659E8DB2156}" type="pres">
      <dgm:prSet presAssocID="{987B7043-BBAB-46CE-A768-F8F408C26524}" presName="space" presStyleCnt="0"/>
      <dgm:spPr/>
    </dgm:pt>
    <dgm:pt modelId="{9DD1A49D-CC40-44CC-8074-3597C6699252}" type="pres">
      <dgm:prSet presAssocID="{8822C195-24D6-48C0-B2DA-930CE11D22B8}" presName="composite" presStyleCnt="0"/>
      <dgm:spPr/>
    </dgm:pt>
    <dgm:pt modelId="{CB7FF2EE-7997-4B40-A5A1-725727E6CAE2}" type="pres">
      <dgm:prSet presAssocID="{8822C195-24D6-48C0-B2DA-930CE11D22B8}" presName="parTx" presStyleLbl="node1" presStyleIdx="1" presStyleCnt="2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FE2FE26A-E882-4982-B884-CD446D7BBE05}" type="pres">
      <dgm:prSet presAssocID="{8822C195-24D6-48C0-B2DA-930CE11D22B8}" presName="desTx" presStyleLbl="revTx" presStyleIdx="1" presStyleCnt="2">
        <dgm:presLayoutVars>
          <dgm:bulletEnabled val="1"/>
        </dgm:presLayoutVars>
      </dgm:prSet>
      <dgm:spPr/>
    </dgm:pt>
  </dgm:ptLst>
  <dgm:cxnLst>
    <dgm:cxn modelId="{F2E60B01-560F-408C-A95F-E4B847ADED08}" type="presOf" srcId="{9DF3AE16-B582-4194-809F-205B4475F718}" destId="{B84755DE-0434-42FE-BC1E-7FEF3B963B12}" srcOrd="0" destOrd="2" presId="urn:microsoft.com/office/officeart/2005/8/layout/chevron1"/>
    <dgm:cxn modelId="{14F1781A-A0F5-4F5B-B6CB-D81EBFC6D6FA}" srcId="{445FFAD9-C0CC-4FD2-A434-22647078615C}" destId="{AD1C62C2-15D4-49BE-8706-8CEAEB8F6ED3}" srcOrd="0" destOrd="0" parTransId="{E4573E94-F218-47F1-96D2-1E117C45A02E}" sibTransId="{987B7043-BBAB-46CE-A768-F8F408C26524}"/>
    <dgm:cxn modelId="{D4F2B81A-825B-4ACA-8806-3EC89A1CF662}" srcId="{8822C195-24D6-48C0-B2DA-930CE11D22B8}" destId="{7C9C2BA2-9940-47D2-A949-080CEBBA948A}" srcOrd="1" destOrd="0" parTransId="{815CCFC8-A384-410A-8F65-9844205ABA16}" sibTransId="{D7841BDC-A634-4A65-879E-AA6387A877DF}"/>
    <dgm:cxn modelId="{FF5CC339-8F33-4619-9DA2-95181131C2D4}" type="presOf" srcId="{445FFAD9-C0CC-4FD2-A434-22647078615C}" destId="{75A55914-C823-4699-BDFE-5A8840721159}" srcOrd="0" destOrd="0" presId="urn:microsoft.com/office/officeart/2005/8/layout/chevron1"/>
    <dgm:cxn modelId="{E6472541-8C4B-46D2-9184-50C142990C46}" type="presOf" srcId="{8822C195-24D6-48C0-B2DA-930CE11D22B8}" destId="{CB7FF2EE-7997-4B40-A5A1-725727E6CAE2}" srcOrd="0" destOrd="0" presId="urn:microsoft.com/office/officeart/2005/8/layout/chevron1"/>
    <dgm:cxn modelId="{1DD4AC42-5CD4-4AD7-891A-CA768A211303}" type="presOf" srcId="{CAFEDC37-29A5-4B79-9282-F13941DB02CC}" destId="{FE2FE26A-E882-4982-B884-CD446D7BBE05}" srcOrd="0" destOrd="0" presId="urn:microsoft.com/office/officeart/2005/8/layout/chevron1"/>
    <dgm:cxn modelId="{92B6FC64-A84E-4595-8D9C-5FA36C7A2726}" srcId="{AD1C62C2-15D4-49BE-8706-8CEAEB8F6ED3}" destId="{F8EC5474-2BD0-45C0-BB56-D144392A263C}" srcOrd="0" destOrd="0" parTransId="{501C597E-585A-4479-9778-81891B8FB4BE}" sibTransId="{9CB42124-49C5-45EA-9C74-C2110740A669}"/>
    <dgm:cxn modelId="{D9CD3465-0848-42C7-AC49-007FFA07F9A0}" type="presOf" srcId="{2E293B10-9584-46F9-9AF4-2546DE6573A1}" destId="{B84755DE-0434-42FE-BC1E-7FEF3B963B12}" srcOrd="0" destOrd="1" presId="urn:microsoft.com/office/officeart/2005/8/layout/chevron1"/>
    <dgm:cxn modelId="{09E5946B-0053-4698-A2C9-D53840B6FFBD}" type="presOf" srcId="{7C9C2BA2-9940-47D2-A949-080CEBBA948A}" destId="{FE2FE26A-E882-4982-B884-CD446D7BBE05}" srcOrd="0" destOrd="1" presId="urn:microsoft.com/office/officeart/2005/8/layout/chevron1"/>
    <dgm:cxn modelId="{E14C0A99-A6B9-4281-972F-B4A9EDD27EC0}" srcId="{445FFAD9-C0CC-4FD2-A434-22647078615C}" destId="{8822C195-24D6-48C0-B2DA-930CE11D22B8}" srcOrd="1" destOrd="0" parTransId="{CD58FAA4-7072-4EF5-9CD0-EB0BA8B95081}" sibTransId="{D9457750-ABE6-47F2-8017-09B03916A414}"/>
    <dgm:cxn modelId="{4434ACCC-89E3-4965-8062-1850DE38D602}" srcId="{AD1C62C2-15D4-49BE-8706-8CEAEB8F6ED3}" destId="{9DF3AE16-B582-4194-809F-205B4475F718}" srcOrd="2" destOrd="0" parTransId="{14B19BB2-68DB-4F64-A019-C27A27CBD215}" sibTransId="{032572D1-D989-4E61-81B4-DFC80F3B0B6F}"/>
    <dgm:cxn modelId="{0C159BD1-D180-47C4-A8A9-8119CBFB83B8}" type="presOf" srcId="{AD1C62C2-15D4-49BE-8706-8CEAEB8F6ED3}" destId="{1B60C931-0D5A-4456-843B-3AE2F694C650}" srcOrd="0" destOrd="0" presId="urn:microsoft.com/office/officeart/2005/8/layout/chevron1"/>
    <dgm:cxn modelId="{B5D4D6DB-E9E3-42DF-8C59-72DDA9DCBEFD}" type="presOf" srcId="{F8EC5474-2BD0-45C0-BB56-D144392A263C}" destId="{B84755DE-0434-42FE-BC1E-7FEF3B963B12}" srcOrd="0" destOrd="0" presId="urn:microsoft.com/office/officeart/2005/8/layout/chevron1"/>
    <dgm:cxn modelId="{DA3C55E0-08DC-463B-A392-498E25D0DE55}" srcId="{AD1C62C2-15D4-49BE-8706-8CEAEB8F6ED3}" destId="{2E293B10-9584-46F9-9AF4-2546DE6573A1}" srcOrd="1" destOrd="0" parTransId="{D33D7209-9BF8-4791-A768-BF4F50FF1575}" sibTransId="{565B96C3-B5C0-43AD-A31E-DA17F80871A1}"/>
    <dgm:cxn modelId="{0DE7E8E9-3097-46B6-9CC4-1BDEAC82B159}" srcId="{8822C195-24D6-48C0-B2DA-930CE11D22B8}" destId="{CAFEDC37-29A5-4B79-9282-F13941DB02CC}" srcOrd="0" destOrd="0" parTransId="{FB776A18-495E-4076-B243-99C9131121A2}" sibTransId="{76443222-8FC2-4759-AE5E-E3AB5DBBFAF6}"/>
    <dgm:cxn modelId="{9A75CD4E-A204-4C13-8999-018CD9ADEF00}" type="presParOf" srcId="{75A55914-C823-4699-BDFE-5A8840721159}" destId="{B222968F-ECCC-4436-8CE4-B703A982A631}" srcOrd="0" destOrd="0" presId="urn:microsoft.com/office/officeart/2005/8/layout/chevron1"/>
    <dgm:cxn modelId="{FED1B7EA-24F0-4770-AD67-64E13D4F9665}" type="presParOf" srcId="{B222968F-ECCC-4436-8CE4-B703A982A631}" destId="{1B60C931-0D5A-4456-843B-3AE2F694C650}" srcOrd="0" destOrd="0" presId="urn:microsoft.com/office/officeart/2005/8/layout/chevron1"/>
    <dgm:cxn modelId="{3E5F8ECD-7D23-405E-B2C6-5E8CD1FA6B0F}" type="presParOf" srcId="{B222968F-ECCC-4436-8CE4-B703A982A631}" destId="{B84755DE-0434-42FE-BC1E-7FEF3B963B12}" srcOrd="1" destOrd="0" presId="urn:microsoft.com/office/officeart/2005/8/layout/chevron1"/>
    <dgm:cxn modelId="{A268E1E5-7FE1-4519-B639-83BC22BF511E}" type="presParOf" srcId="{75A55914-C823-4699-BDFE-5A8840721159}" destId="{EA8CD4C6-D40F-401F-85AD-2659E8DB2156}" srcOrd="1" destOrd="0" presId="urn:microsoft.com/office/officeart/2005/8/layout/chevron1"/>
    <dgm:cxn modelId="{122CA213-49C0-415D-B03C-F77E5E74C6CF}" type="presParOf" srcId="{75A55914-C823-4699-BDFE-5A8840721159}" destId="{9DD1A49D-CC40-44CC-8074-3597C6699252}" srcOrd="2" destOrd="0" presId="urn:microsoft.com/office/officeart/2005/8/layout/chevron1"/>
    <dgm:cxn modelId="{5B9B903C-4660-4025-8755-4FA0A6BD023A}" type="presParOf" srcId="{9DD1A49D-CC40-44CC-8074-3597C6699252}" destId="{CB7FF2EE-7997-4B40-A5A1-725727E6CAE2}" srcOrd="0" destOrd="0" presId="urn:microsoft.com/office/officeart/2005/8/layout/chevron1"/>
    <dgm:cxn modelId="{5120105C-141D-487A-B480-E5CF0C746E61}" type="presParOf" srcId="{9DD1A49D-CC40-44CC-8074-3597C6699252}" destId="{FE2FE26A-E882-4982-B884-CD446D7BBE05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8F2484-EB7E-45F6-BCA1-8232E779C942}">
      <dsp:nvSpPr>
        <dsp:cNvPr id="0" name=""/>
        <dsp:cNvSpPr/>
      </dsp:nvSpPr>
      <dsp:spPr>
        <a:xfrm>
          <a:off x="2778" y="75108"/>
          <a:ext cx="3953321" cy="810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zúčastněné</a:t>
          </a:r>
          <a:endParaRPr lang="en-US" sz="1500" kern="1200"/>
        </a:p>
      </dsp:txBody>
      <dsp:txXfrm>
        <a:off x="2778" y="75108"/>
        <a:ext cx="3953321" cy="810000"/>
      </dsp:txXfrm>
    </dsp:sp>
    <dsp:sp modelId="{2E5202CF-7581-4532-9549-D6FA1DFFC86A}">
      <dsp:nvSpPr>
        <dsp:cNvPr id="0" name=""/>
        <dsp:cNvSpPr/>
      </dsp:nvSpPr>
      <dsp:spPr>
        <a:xfrm>
          <a:off x="2778" y="986358"/>
          <a:ext cx="3162657" cy="17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1500" kern="1200" dirty="0"/>
            <a:t>výzkumník je součástí zkoumané skupiny, podílí se na jejích aktivitách, stává se jedním z aktérů</a:t>
          </a:r>
          <a:endParaRPr lang="en-US" sz="1500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500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1500" kern="1200" dirty="0"/>
            <a:t>dochází k interakci mezi pozorovatelem a pozorovaným</a:t>
          </a:r>
          <a:endParaRPr lang="en-US" sz="1500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500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1500" kern="1200" dirty="0"/>
            <a:t>nelze jej plně standardizovat</a:t>
          </a:r>
          <a:endParaRPr lang="en-US" sz="1500" kern="1200" dirty="0"/>
        </a:p>
      </dsp:txBody>
      <dsp:txXfrm>
        <a:off x="2778" y="986358"/>
        <a:ext cx="3162657" cy="1755000"/>
      </dsp:txXfrm>
    </dsp:sp>
    <dsp:sp modelId="{5995564F-DF3B-48DF-95C9-E3242BE61ED2}">
      <dsp:nvSpPr>
        <dsp:cNvPr id="0" name=""/>
        <dsp:cNvSpPr/>
      </dsp:nvSpPr>
      <dsp:spPr>
        <a:xfrm>
          <a:off x="3740100" y="75108"/>
          <a:ext cx="3953321" cy="810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nezúčastněné</a:t>
          </a:r>
          <a:endParaRPr lang="en-US" sz="1500" kern="1200"/>
        </a:p>
      </dsp:txBody>
      <dsp:txXfrm>
        <a:off x="3740100" y="75108"/>
        <a:ext cx="3953321" cy="810000"/>
      </dsp:txXfrm>
    </dsp:sp>
    <dsp:sp modelId="{D2966089-18AF-4441-8947-59EDD1DD1CB1}">
      <dsp:nvSpPr>
        <dsp:cNvPr id="0" name=""/>
        <dsp:cNvSpPr/>
      </dsp:nvSpPr>
      <dsp:spPr>
        <a:xfrm>
          <a:off x="3740100" y="986358"/>
          <a:ext cx="3162657" cy="17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1500" kern="1200" dirty="0"/>
            <a:t>výzkumník zůstává vně sledované skupiny</a:t>
          </a:r>
          <a:endParaRPr lang="en-US" sz="1500" kern="1200" dirty="0"/>
        </a:p>
      </dsp:txBody>
      <dsp:txXfrm>
        <a:off x="3740100" y="986358"/>
        <a:ext cx="3162657" cy="1755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42570-9850-41CE-A9AB-A5FE5183F591}">
      <dsp:nvSpPr>
        <dsp:cNvPr id="0" name=""/>
        <dsp:cNvSpPr/>
      </dsp:nvSpPr>
      <dsp:spPr>
        <a:xfrm>
          <a:off x="2852466" y="0"/>
          <a:ext cx="659205" cy="65920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22D800-56DF-4092-A3C8-39CA66E3C1C5}">
      <dsp:nvSpPr>
        <dsp:cNvPr id="0" name=""/>
        <dsp:cNvSpPr/>
      </dsp:nvSpPr>
      <dsp:spPr>
        <a:xfrm>
          <a:off x="2926798" y="65920"/>
          <a:ext cx="527364" cy="527364"/>
        </a:xfrm>
        <a:prstGeom prst="chord">
          <a:avLst>
            <a:gd name="adj1" fmla="val 1168272"/>
            <a:gd name="adj2" fmla="val 963172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E930F9D-1609-48B6-AC3F-431E0F80AD7A}">
      <dsp:nvSpPr>
        <dsp:cNvPr id="0" name=""/>
        <dsp:cNvSpPr/>
      </dsp:nvSpPr>
      <dsp:spPr>
        <a:xfrm>
          <a:off x="799472" y="659205"/>
          <a:ext cx="1950148" cy="2774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má přesně danou formu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předem určené pozorovací kategorie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je určen cíl pozorování i podoba výzkumu (například čas a místo)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snažší spolupráce více výzkumníků na jednom projektu</a:t>
          </a:r>
        </a:p>
      </dsp:txBody>
      <dsp:txXfrm>
        <a:off x="799472" y="659205"/>
        <a:ext cx="1950148" cy="2774155"/>
      </dsp:txXfrm>
    </dsp:sp>
    <dsp:sp modelId="{E2224872-A078-450B-8C1C-1C8B725355F7}">
      <dsp:nvSpPr>
        <dsp:cNvPr id="0" name=""/>
        <dsp:cNvSpPr/>
      </dsp:nvSpPr>
      <dsp:spPr>
        <a:xfrm>
          <a:off x="799472" y="0"/>
          <a:ext cx="1950148" cy="659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standardizované</a:t>
          </a:r>
        </a:p>
      </dsp:txBody>
      <dsp:txXfrm>
        <a:off x="799472" y="0"/>
        <a:ext cx="1950148" cy="659205"/>
      </dsp:txXfrm>
    </dsp:sp>
    <dsp:sp modelId="{05DBAAC9-BE9A-4789-B2B5-4B8983FBF1C2}">
      <dsp:nvSpPr>
        <dsp:cNvPr id="0" name=""/>
        <dsp:cNvSpPr/>
      </dsp:nvSpPr>
      <dsp:spPr>
        <a:xfrm>
          <a:off x="5779007" y="0"/>
          <a:ext cx="659205" cy="65920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7ACBF6-E8BA-4188-927C-318898D1E0F6}">
      <dsp:nvSpPr>
        <dsp:cNvPr id="0" name=""/>
        <dsp:cNvSpPr/>
      </dsp:nvSpPr>
      <dsp:spPr>
        <a:xfrm>
          <a:off x="5846998" y="65920"/>
          <a:ext cx="527364" cy="527364"/>
        </a:xfrm>
        <a:prstGeom prst="chord">
          <a:avLst>
            <a:gd name="adj1" fmla="val 20431728"/>
            <a:gd name="adj2" fmla="val 1196827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6AE54A5-4173-48CE-85B0-281FB56A353E}">
      <dsp:nvSpPr>
        <dsp:cNvPr id="0" name=""/>
        <dsp:cNvSpPr/>
      </dsp:nvSpPr>
      <dsp:spPr>
        <a:xfrm>
          <a:off x="3696190" y="659205"/>
          <a:ext cx="1950148" cy="2774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předem určen pouze cíl či předmět pozorování</a:t>
          </a:r>
        </a:p>
      </dsp:txBody>
      <dsp:txXfrm>
        <a:off x="3696190" y="659205"/>
        <a:ext cx="1950148" cy="2774155"/>
      </dsp:txXfrm>
    </dsp:sp>
    <dsp:sp modelId="{479133CE-A6E6-4E2A-9E04-0DFFB3205B3A}">
      <dsp:nvSpPr>
        <dsp:cNvPr id="0" name=""/>
        <dsp:cNvSpPr/>
      </dsp:nvSpPr>
      <dsp:spPr>
        <a:xfrm>
          <a:off x="3683495" y="0"/>
          <a:ext cx="1950148" cy="659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nestandardizované</a:t>
          </a:r>
        </a:p>
      </dsp:txBody>
      <dsp:txXfrm>
        <a:off x="3683495" y="0"/>
        <a:ext cx="1950148" cy="659205"/>
      </dsp:txXfrm>
    </dsp:sp>
    <dsp:sp modelId="{BED371C0-B8D3-4C0D-ABA1-78CE0C087E79}">
      <dsp:nvSpPr>
        <dsp:cNvPr id="0" name=""/>
        <dsp:cNvSpPr/>
      </dsp:nvSpPr>
      <dsp:spPr>
        <a:xfrm>
          <a:off x="82557" y="0"/>
          <a:ext cx="659205" cy="65920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43C552-F9B9-4E9B-BB3C-AE90CA1415D9}">
      <dsp:nvSpPr>
        <dsp:cNvPr id="0" name=""/>
        <dsp:cNvSpPr/>
      </dsp:nvSpPr>
      <dsp:spPr>
        <a:xfrm>
          <a:off x="137848" y="65920"/>
          <a:ext cx="527364" cy="527364"/>
        </a:xfrm>
        <a:prstGeom prst="chord">
          <a:avLst>
            <a:gd name="adj1" fmla="val 162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FA672ED-1B06-4C93-B40B-9895DAEFA15A}">
      <dsp:nvSpPr>
        <dsp:cNvPr id="0" name=""/>
        <dsp:cNvSpPr/>
      </dsp:nvSpPr>
      <dsp:spPr>
        <a:xfrm>
          <a:off x="6567518" y="659205"/>
          <a:ext cx="1950148" cy="2774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kombinuje pozorování standardizované a nestandardizované</a:t>
          </a:r>
        </a:p>
      </dsp:txBody>
      <dsp:txXfrm>
        <a:off x="6567518" y="659205"/>
        <a:ext cx="1950148" cy="2774155"/>
      </dsp:txXfrm>
    </dsp:sp>
    <dsp:sp modelId="{82E21FFC-BE8E-4165-AFAE-B383F6F09931}">
      <dsp:nvSpPr>
        <dsp:cNvPr id="0" name=""/>
        <dsp:cNvSpPr/>
      </dsp:nvSpPr>
      <dsp:spPr>
        <a:xfrm>
          <a:off x="6567518" y="0"/>
          <a:ext cx="1950148" cy="659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 err="1"/>
            <a:t>polostandardizované</a:t>
          </a:r>
          <a:endParaRPr lang="cs-CZ" sz="1700" kern="1200" dirty="0"/>
        </a:p>
      </dsp:txBody>
      <dsp:txXfrm>
        <a:off x="6567518" y="0"/>
        <a:ext cx="1950148" cy="6592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0C931-0D5A-4456-843B-3AE2F694C650}">
      <dsp:nvSpPr>
        <dsp:cNvPr id="0" name=""/>
        <dsp:cNvSpPr/>
      </dsp:nvSpPr>
      <dsp:spPr>
        <a:xfrm>
          <a:off x="1997" y="14500"/>
          <a:ext cx="3982677" cy="864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skryté</a:t>
          </a:r>
        </a:p>
      </dsp:txBody>
      <dsp:txXfrm>
        <a:off x="1997" y="14500"/>
        <a:ext cx="3982677" cy="864000"/>
      </dsp:txXfrm>
    </dsp:sp>
    <dsp:sp modelId="{B84755DE-0434-42FE-BC1E-7FEF3B963B12}">
      <dsp:nvSpPr>
        <dsp:cNvPr id="0" name=""/>
        <dsp:cNvSpPr/>
      </dsp:nvSpPr>
      <dsp:spPr>
        <a:xfrm>
          <a:off x="1997" y="986500"/>
          <a:ext cx="3186142" cy="153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/>
            <a:t>studované subjekty neví o výzkumu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/>
            <a:t>riziko odhalení výzkumníka - výzkum může být po odhalení zmařen, subjekty se nadále nechtějí výzkumu účastnit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/>
            <a:t>možné etické problémy</a:t>
          </a:r>
        </a:p>
      </dsp:txBody>
      <dsp:txXfrm>
        <a:off x="1997" y="986500"/>
        <a:ext cx="3186142" cy="1539000"/>
      </dsp:txXfrm>
    </dsp:sp>
    <dsp:sp modelId="{CB7FF2EE-7997-4B40-A5A1-725727E6CAE2}">
      <dsp:nvSpPr>
        <dsp:cNvPr id="0" name=""/>
        <dsp:cNvSpPr/>
      </dsp:nvSpPr>
      <dsp:spPr>
        <a:xfrm>
          <a:off x="3768675" y="14500"/>
          <a:ext cx="3982677" cy="864000"/>
        </a:xfrm>
        <a:prstGeom prst="rect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otevřené</a:t>
          </a:r>
        </a:p>
      </dsp:txBody>
      <dsp:txXfrm>
        <a:off x="3768675" y="14500"/>
        <a:ext cx="3982677" cy="864000"/>
      </dsp:txXfrm>
    </dsp:sp>
    <dsp:sp modelId="{FE2FE26A-E882-4982-B884-CD446D7BBE05}">
      <dsp:nvSpPr>
        <dsp:cNvPr id="0" name=""/>
        <dsp:cNvSpPr/>
      </dsp:nvSpPr>
      <dsp:spPr>
        <a:xfrm>
          <a:off x="3768675" y="986500"/>
          <a:ext cx="3186142" cy="153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/>
            <a:t>studované subjekty jsou s výzkumem seznámeny, vědí, že jsou zkoumány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/>
            <a:t>riziko, že se budou subjekty chovat jinak, než by se chovaly, kdyby o výzkumu nevěděly, budou se kontrolovat, chovat nepřirozeně</a:t>
          </a:r>
        </a:p>
      </dsp:txBody>
      <dsp:txXfrm>
        <a:off x="3768675" y="986500"/>
        <a:ext cx="3186142" cy="1539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200150" y="1790058"/>
            <a:ext cx="6743700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85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3264408"/>
            <a:ext cx="5101209" cy="92992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73674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356723341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702945"/>
            <a:ext cx="973956" cy="373761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3352" y="702945"/>
            <a:ext cx="4648867" cy="373761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171819888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4238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187215683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200150" y="1790058"/>
            <a:ext cx="6743700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285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3264349"/>
            <a:ext cx="5101209" cy="94881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3689636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6434" y="1978533"/>
            <a:ext cx="3203828" cy="232648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1978533"/>
            <a:ext cx="3202685" cy="232648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4/29/2018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80320469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577" y="1735075"/>
            <a:ext cx="3202686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577" y="2357438"/>
            <a:ext cx="3202686" cy="19475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2357438"/>
            <a:ext cx="3190113" cy="194758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1735075"/>
            <a:ext cx="3202686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06576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373857142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393781539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03504" y="1682871"/>
            <a:ext cx="3364992" cy="856123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603504"/>
            <a:ext cx="3611880" cy="3936492"/>
          </a:xfrm>
        </p:spPr>
        <p:txBody>
          <a:bodyPr>
            <a:normAutofit/>
          </a:bodyPr>
          <a:lstStyle>
            <a:lvl1pPr>
              <a:defRPr sz="1425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2662439"/>
            <a:ext cx="2846070" cy="164552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4/29/2018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03504" y="4677156"/>
            <a:ext cx="3843598" cy="24003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111869228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06392" y="1682871"/>
            <a:ext cx="3371249" cy="85098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51435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2662439"/>
            <a:ext cx="2846070" cy="1645528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4/29/2018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03504" y="4677156"/>
            <a:ext cx="3843598" cy="24003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167746575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3352" y="1978534"/>
            <a:ext cx="5797296" cy="2326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825" spc="0" baseline="0">
                <a:solidFill>
                  <a:srgbClr val="FFFFFF"/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385808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100" kern="1200" cap="all" spc="15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84647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13235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013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412081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el/1421/podzim2016/VIKBA12/um/65951685/Pozorovani__videostudie__analyza_dokumentu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iki.knihovna.cz/index.php?title=Nez%C3%BA%C4%8Dastn%C4%9Bn%C3%A9_pozorov%C3%A1n%C3%AD" TargetMode="External"/><Relationship Id="rId5" Type="http://schemas.openxmlformats.org/officeDocument/2006/relationships/hyperlink" Target="https://is.bivs.cz/th/9304/bivs_m/Diplomova_prace_Musilova_Tereza.txt" TargetMode="External"/><Relationship Id="rId4" Type="http://schemas.openxmlformats.org/officeDocument/2006/relationships/hyperlink" Target="http://wiki.knihovna.cz/index.php?title=Z%C3%BA%C4%8Dastn%C4%9Bn%C3%A9_pozorov%C3%A1n%C3%A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1200150" y="2106789"/>
            <a:ext cx="6743700" cy="9299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Pozorování</a:t>
            </a:r>
            <a:endParaRPr dirty="0"/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2412000" y="574625"/>
            <a:ext cx="432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Zdroje</a:t>
            </a: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cs" u="sng" dirty="0">
              <a:solidFill>
                <a:schemeClr val="hlink"/>
              </a:solidFill>
              <a:hlinkClick r:id="rId3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cs" u="sng" dirty="0">
              <a:solidFill>
                <a:schemeClr val="hlink"/>
              </a:solidFill>
              <a:hlinkClick r:id="rId3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cs" u="sng" dirty="0">
              <a:solidFill>
                <a:schemeClr val="hlink"/>
              </a:solidFill>
              <a:hlinkClick r:id="rId3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cs" u="sng" dirty="0">
              <a:solidFill>
                <a:schemeClr val="hlink"/>
              </a:solidFill>
              <a:hlinkClick r:id="rId3"/>
            </a:endParaRPr>
          </a:p>
          <a:p>
            <a:pPr marL="114300" lvl="0" indent="0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" u="sng" dirty="0">
                <a:solidFill>
                  <a:schemeClr val="hlink"/>
                </a:solidFill>
                <a:hlinkClick r:id="rId3"/>
              </a:rPr>
              <a:t>https://is.muni.cz/el/1421/podzim2016/VIKBA12/um/65951685/Pozorovani__videostudie__analyza_dokumentu.pdf</a:t>
            </a:r>
            <a:r>
              <a:rPr lang="cs" dirty="0">
                <a:solidFill>
                  <a:srgbClr val="CACACA"/>
                </a:solidFill>
              </a:rPr>
              <a:t> </a:t>
            </a:r>
            <a:endParaRPr dirty="0"/>
          </a:p>
          <a:p>
            <a:pPr marL="114300" lvl="0" indent="0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cs" u="sng" dirty="0">
              <a:solidFill>
                <a:schemeClr val="hlink"/>
              </a:solidFill>
              <a:hlinkClick r:id="rId4"/>
            </a:endParaRPr>
          </a:p>
          <a:p>
            <a:pPr marL="114300" lvl="0" indent="0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cs" u="sng" dirty="0">
              <a:solidFill>
                <a:schemeClr val="hlink"/>
              </a:solidFill>
              <a:hlinkClick r:id="rId4"/>
            </a:endParaRPr>
          </a:p>
          <a:p>
            <a:pPr marL="114300" lvl="0" indent="0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" u="sng" dirty="0">
                <a:solidFill>
                  <a:schemeClr val="hlink"/>
                </a:solidFill>
                <a:hlinkClick r:id="rId4"/>
              </a:rPr>
              <a:t>http://wiki.knihovna.cz/index.php?title=Z%C3%BA%C4%8Dastn%C4%9Bn%C3%A9_pozorov%C3%A1n%C3%AD</a:t>
            </a:r>
            <a:endParaRPr dirty="0"/>
          </a:p>
          <a:p>
            <a:pPr marL="114300" lvl="0" indent="0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cs" u="sng" dirty="0">
              <a:solidFill>
                <a:schemeClr val="hlink"/>
              </a:solidFill>
              <a:hlinkClick r:id="rId5"/>
            </a:endParaRPr>
          </a:p>
          <a:p>
            <a:pPr marL="114300" lvl="0" indent="0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cs" u="sng" dirty="0">
              <a:solidFill>
                <a:schemeClr val="hlink"/>
              </a:solidFill>
              <a:hlinkClick r:id="rId5"/>
            </a:endParaRPr>
          </a:p>
          <a:p>
            <a:pPr marL="114300" lvl="0" indent="0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" u="sng" dirty="0">
                <a:solidFill>
                  <a:schemeClr val="hlink"/>
                </a:solidFill>
                <a:hlinkClick r:id="rId5"/>
              </a:rPr>
              <a:t>https://is.bivs.cz/th/9304/bivs_m/Diplomova_prace_Musilova_Tereza.txt</a:t>
            </a:r>
            <a:r>
              <a:rPr lang="cs" dirty="0"/>
              <a:t> </a:t>
            </a:r>
            <a:endParaRPr dirty="0"/>
          </a:p>
          <a:p>
            <a:pPr marL="114300" lvl="0" indent="0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cs" u="sng" dirty="0">
              <a:solidFill>
                <a:schemeClr val="hlink"/>
              </a:solidFill>
              <a:hlinkClick r:id="rId6"/>
            </a:endParaRPr>
          </a:p>
          <a:p>
            <a:pPr marL="114300" lvl="0" indent="0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cs" u="sng" dirty="0">
              <a:solidFill>
                <a:schemeClr val="hlink"/>
              </a:solidFill>
              <a:hlinkClick r:id="rId6"/>
            </a:endParaRPr>
          </a:p>
          <a:p>
            <a:pPr marL="114300" lvl="0" indent="0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" u="sng" dirty="0">
                <a:solidFill>
                  <a:schemeClr val="hlink"/>
                </a:solidFill>
                <a:hlinkClick r:id="rId6"/>
              </a:rPr>
              <a:t>http://wiki.knihovna.cz/index.php?title=Nez%C3%BA%C4%8Dastn%C4%9Bn%C3%A9_pozorov%C3%A1n%C3%AD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B403EBD-907E-4D59-98D4-A72CD1063C6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6295" y="-1"/>
            <a:ext cx="5157705" cy="514350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622335" y="2031603"/>
            <a:ext cx="2774103" cy="10802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vert="horz" lIns="182880" tIns="182880" rIns="182880" bIns="18288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1800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Pozorování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36886" y="601977"/>
            <a:ext cx="4341300" cy="428899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 sz="1050" dirty="0">
                <a:solidFill>
                  <a:schemeClr val="bg1"/>
                </a:solidFill>
              </a:rPr>
              <a:t>n</a:t>
            </a:r>
            <a:r>
              <a:rPr lang="en-US" sz="1050" dirty="0">
                <a:solidFill>
                  <a:schemeClr val="bg1"/>
                </a:solidFill>
              </a:rPr>
              <a:t>a </a:t>
            </a:r>
            <a:r>
              <a:rPr lang="en-US" sz="1050" dirty="0" err="1">
                <a:solidFill>
                  <a:schemeClr val="bg1"/>
                </a:solidFill>
              </a:rPr>
              <a:t>rozdíl</a:t>
            </a:r>
            <a:r>
              <a:rPr lang="en-US" sz="1050" dirty="0">
                <a:solidFill>
                  <a:schemeClr val="bg1"/>
                </a:solidFill>
              </a:rPr>
              <a:t> od </a:t>
            </a:r>
            <a:r>
              <a:rPr lang="en-US" sz="1050" dirty="0" err="1">
                <a:solidFill>
                  <a:schemeClr val="bg1"/>
                </a:solidFill>
              </a:rPr>
              <a:t>běžného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pozorování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má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vědecké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pozorování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odlišný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účel</a:t>
            </a:r>
            <a:r>
              <a:rPr lang="en-US" sz="1050" dirty="0">
                <a:solidFill>
                  <a:schemeClr val="bg1"/>
                </a:solidFill>
              </a:rPr>
              <a:t>, </a:t>
            </a:r>
            <a:r>
              <a:rPr lang="en-US" sz="1050" dirty="0" err="1">
                <a:solidFill>
                  <a:schemeClr val="bg1"/>
                </a:solidFill>
              </a:rPr>
              <a:t>obsah</a:t>
            </a:r>
            <a:r>
              <a:rPr lang="en-US" sz="1050" dirty="0">
                <a:solidFill>
                  <a:schemeClr val="bg1"/>
                </a:solidFill>
              </a:rPr>
              <a:t>, </a:t>
            </a:r>
            <a:r>
              <a:rPr lang="en-US" sz="1050" dirty="0" err="1">
                <a:solidFill>
                  <a:schemeClr val="bg1"/>
                </a:solidFill>
              </a:rPr>
              <a:t>průběh</a:t>
            </a:r>
            <a:r>
              <a:rPr lang="en-US" sz="1050" dirty="0">
                <a:solidFill>
                  <a:schemeClr val="bg1"/>
                </a:solidFill>
              </a:rPr>
              <a:t> a </a:t>
            </a:r>
            <a:r>
              <a:rPr lang="en-US" sz="1050" dirty="0" err="1">
                <a:solidFill>
                  <a:schemeClr val="bg1"/>
                </a:solidFill>
              </a:rPr>
              <a:t>výsledky</a:t>
            </a:r>
            <a:endParaRPr lang="en-US" sz="1050" dirty="0">
              <a:solidFill>
                <a:schemeClr val="bg1"/>
              </a:solidFill>
            </a:endParaRPr>
          </a:p>
          <a:p>
            <a:pPr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bg1"/>
              </a:solidFill>
            </a:endParaRPr>
          </a:p>
          <a:p>
            <a:pPr marL="0" lvl="0" indent="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050" dirty="0" err="1">
                <a:solidFill>
                  <a:schemeClr val="bg1"/>
                </a:solidFill>
              </a:rPr>
              <a:t>kvantitativní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i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kvalitativní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přístup</a:t>
            </a:r>
            <a:endParaRPr lang="en-US" sz="1050" dirty="0">
              <a:solidFill>
                <a:schemeClr val="bg1"/>
              </a:solidFill>
            </a:endParaRPr>
          </a:p>
          <a:p>
            <a:pPr marL="1143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bg1"/>
              </a:solidFill>
            </a:endParaRPr>
          </a:p>
          <a:p>
            <a:pPr marL="0" lvl="0" indent="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050" dirty="0" err="1">
                <a:solidFill>
                  <a:schemeClr val="bg1"/>
                </a:solidFill>
              </a:rPr>
              <a:t>zkoumáme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lidské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chování</a:t>
            </a:r>
            <a:r>
              <a:rPr lang="en-US" sz="1050" dirty="0">
                <a:solidFill>
                  <a:schemeClr val="bg1"/>
                </a:solidFill>
              </a:rPr>
              <a:t>, </a:t>
            </a:r>
            <a:r>
              <a:rPr lang="en-US" sz="1050" dirty="0" err="1">
                <a:solidFill>
                  <a:schemeClr val="bg1"/>
                </a:solidFill>
              </a:rPr>
              <a:t>jednání</a:t>
            </a:r>
            <a:r>
              <a:rPr lang="en-US" sz="1050" dirty="0">
                <a:solidFill>
                  <a:schemeClr val="bg1"/>
                </a:solidFill>
              </a:rPr>
              <a:t>, </a:t>
            </a:r>
            <a:r>
              <a:rPr lang="en-US" sz="1050" dirty="0" err="1">
                <a:solidFill>
                  <a:schemeClr val="bg1"/>
                </a:solidFill>
              </a:rPr>
              <a:t>reakce</a:t>
            </a:r>
            <a:r>
              <a:rPr lang="en-US" sz="1050" dirty="0">
                <a:solidFill>
                  <a:schemeClr val="bg1"/>
                </a:solidFill>
              </a:rPr>
              <a:t>, </a:t>
            </a:r>
            <a:r>
              <a:rPr lang="en-US" sz="1050" dirty="0" err="1">
                <a:solidFill>
                  <a:schemeClr val="bg1"/>
                </a:solidFill>
              </a:rPr>
              <a:t>verbální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projevy</a:t>
            </a:r>
            <a:r>
              <a:rPr lang="en-US" sz="1050" dirty="0">
                <a:solidFill>
                  <a:schemeClr val="bg1"/>
                </a:solidFill>
              </a:rPr>
              <a:t>, </a:t>
            </a:r>
            <a:r>
              <a:rPr lang="en-US" sz="1050" dirty="0" err="1">
                <a:solidFill>
                  <a:schemeClr val="bg1"/>
                </a:solidFill>
              </a:rPr>
              <a:t>interakce</a:t>
            </a:r>
            <a:r>
              <a:rPr lang="en-US" sz="1050" dirty="0">
                <a:solidFill>
                  <a:schemeClr val="bg1"/>
                </a:solidFill>
              </a:rPr>
              <a:t>, </a:t>
            </a:r>
            <a:r>
              <a:rPr lang="en-US" sz="1050" dirty="0" err="1">
                <a:solidFill>
                  <a:schemeClr val="bg1"/>
                </a:solidFill>
              </a:rPr>
              <a:t>vztahy</a:t>
            </a:r>
            <a:r>
              <a:rPr lang="en-US" sz="1050" dirty="0">
                <a:solidFill>
                  <a:schemeClr val="bg1"/>
                </a:solidFill>
              </a:rPr>
              <a:t>, </a:t>
            </a:r>
            <a:r>
              <a:rPr lang="en-US" sz="1050" dirty="0" err="1">
                <a:solidFill>
                  <a:schemeClr val="bg1"/>
                </a:solidFill>
              </a:rPr>
              <a:t>prostředí</a:t>
            </a:r>
            <a:endParaRPr lang="en-US" sz="1050" dirty="0">
              <a:solidFill>
                <a:schemeClr val="bg1"/>
              </a:solidFill>
            </a:endParaRPr>
          </a:p>
          <a:p>
            <a:pPr marL="1143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bg1"/>
              </a:solidFill>
            </a:endParaRPr>
          </a:p>
          <a:p>
            <a:pPr marL="0" lvl="0" indent="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050" dirty="0" err="1">
                <a:solidFill>
                  <a:schemeClr val="bg1"/>
                </a:solidFill>
              </a:rPr>
              <a:t>můžeme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pozorovat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sami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sebe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i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někoho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jiného</a:t>
            </a:r>
            <a:r>
              <a:rPr lang="en-US" sz="1050" dirty="0">
                <a:solidFill>
                  <a:schemeClr val="bg1"/>
                </a:solidFill>
              </a:rPr>
              <a:t>, v </a:t>
            </a:r>
            <a:r>
              <a:rPr lang="en-US" sz="1050" dirty="0" err="1">
                <a:solidFill>
                  <a:schemeClr val="bg1"/>
                </a:solidFill>
              </a:rPr>
              <a:t>přirozeném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prostředí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či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uměle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navozené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situaci</a:t>
            </a:r>
            <a:endParaRPr lang="en-US" sz="1050" dirty="0">
              <a:solidFill>
                <a:schemeClr val="bg1"/>
              </a:solidFill>
            </a:endParaRPr>
          </a:p>
          <a:p>
            <a:pPr marL="1143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bg1"/>
              </a:solidFill>
            </a:endParaRPr>
          </a:p>
          <a:p>
            <a:pPr marL="0" lvl="0" indent="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050" dirty="0" err="1">
                <a:solidFill>
                  <a:schemeClr val="bg1"/>
                </a:solidFill>
              </a:rPr>
              <a:t>bývá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využíváno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jako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součást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výzkumu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společně</a:t>
            </a:r>
            <a:r>
              <a:rPr lang="en-US" sz="1050" dirty="0">
                <a:solidFill>
                  <a:schemeClr val="bg1"/>
                </a:solidFill>
              </a:rPr>
              <a:t> s </a:t>
            </a:r>
            <a:r>
              <a:rPr lang="en-US" sz="1050" dirty="0" err="1">
                <a:solidFill>
                  <a:schemeClr val="bg1"/>
                </a:solidFill>
              </a:rPr>
              <a:t>dotazníky</a:t>
            </a:r>
            <a:r>
              <a:rPr lang="en-US" sz="1050" dirty="0">
                <a:solidFill>
                  <a:schemeClr val="bg1"/>
                </a:solidFill>
              </a:rPr>
              <a:t>, </a:t>
            </a:r>
            <a:r>
              <a:rPr lang="en-US" sz="1050" dirty="0" err="1">
                <a:solidFill>
                  <a:schemeClr val="bg1"/>
                </a:solidFill>
              </a:rPr>
              <a:t>rozhovory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nebo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jinými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metodami</a:t>
            </a:r>
            <a:endParaRPr lang="en-US" sz="1050" dirty="0">
              <a:solidFill>
                <a:schemeClr val="bg1"/>
              </a:solidFill>
            </a:endParaRPr>
          </a:p>
          <a:p>
            <a:pPr marL="1143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bg1"/>
              </a:solidFill>
            </a:endParaRPr>
          </a:p>
          <a:p>
            <a:pPr marL="0" lvl="0" indent="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050" dirty="0" err="1">
                <a:solidFill>
                  <a:schemeClr val="bg1"/>
                </a:solidFill>
              </a:rPr>
              <a:t>patří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sem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i</a:t>
            </a:r>
            <a:r>
              <a:rPr lang="en-US" sz="1050" dirty="0">
                <a:solidFill>
                  <a:schemeClr val="bg1"/>
                </a:solidFill>
              </a:rPr>
              <a:t> eye tracking - </a:t>
            </a:r>
            <a:r>
              <a:rPr lang="en-US" sz="1050" dirty="0" err="1">
                <a:solidFill>
                  <a:schemeClr val="bg1"/>
                </a:solidFill>
              </a:rPr>
              <a:t>sledování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pohybu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očí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subjektu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pomocí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aplikace</a:t>
            </a:r>
            <a:r>
              <a:rPr lang="en-US" sz="1050" dirty="0">
                <a:solidFill>
                  <a:schemeClr val="bg1"/>
                </a:solidFill>
              </a:rPr>
              <a:t> - bez </a:t>
            </a:r>
            <a:r>
              <a:rPr lang="en-US" sz="1050" dirty="0" err="1">
                <a:solidFill>
                  <a:schemeClr val="bg1"/>
                </a:solidFill>
              </a:rPr>
              <a:t>přítomnosti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výzkumníka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972000" y="574625"/>
            <a:ext cx="720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Postup pozorování (podle Wildemuthové)</a:t>
            </a:r>
            <a:endParaRPr dirty="0"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972000" y="1828799"/>
            <a:ext cx="7860300" cy="2740075"/>
          </a:xfrm>
          <a:prstGeom prst="round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cs-CZ" dirty="0"/>
              <a:t>plánování pozorování, výběr prostředí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endParaRPr lang="cs-CZ" dirty="0"/>
          </a:p>
          <a:p>
            <a:pPr lvl="0" rtl="0"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cs-CZ" dirty="0"/>
              <a:t>pozorování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endParaRPr lang="cs-CZ" dirty="0"/>
          </a:p>
          <a:p>
            <a:pPr lvl="0" rtl="0"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cs-CZ" dirty="0"/>
              <a:t>záznam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endParaRPr lang="cs-CZ" dirty="0"/>
          </a:p>
          <a:p>
            <a:pPr lvl="0" rtl="0"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cs-CZ" dirty="0"/>
              <a:t>kategorizace a třídění poznatků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endParaRPr lang="cs-CZ" dirty="0"/>
          </a:p>
          <a:p>
            <a:pPr lvl="0" rtl="0"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cs-CZ" dirty="0"/>
              <a:t>analyzační fáze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endParaRPr lang="cs-CZ" dirty="0"/>
          </a:p>
          <a:p>
            <a:pPr lvl="0" rtl="0"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cs-CZ" dirty="0"/>
              <a:t>opuštění výzkumu</a:t>
            </a:r>
          </a:p>
        </p:txBody>
      </p:sp>
      <p:pic>
        <p:nvPicPr>
          <p:cNvPr id="1026" name="Picture 2" descr="VÃ½sledek obrÃ¡zku pro observation">
            <a:extLst>
              <a:ext uri="{FF2B5EF4-FFF2-40B4-BE49-F238E27FC236}">
                <a16:creationId xmlns:a16="http://schemas.microsoft.com/office/drawing/2014/main" id="{DE29754C-1400-4171-8120-85794A86A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876" y="2377440"/>
            <a:ext cx="1642792" cy="164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</p:spPr>
        <p:txBody>
          <a:bodyPr spcFirstLastPara="1" vert="horz" lIns="182880" tIns="182880" rIns="182880" bIns="18288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1800" spc="200" dirty="0" err="1"/>
              <a:t>Pozorování</a:t>
            </a:r>
            <a:r>
              <a:rPr lang="en-US" sz="1800" spc="200" dirty="0"/>
              <a:t> </a:t>
            </a:r>
            <a:r>
              <a:rPr lang="en-US" sz="1800" spc="200" dirty="0" err="1"/>
              <a:t>zúčastněné</a:t>
            </a:r>
            <a:r>
              <a:rPr lang="en-US" sz="1800" spc="200" dirty="0"/>
              <a:t> a </a:t>
            </a:r>
            <a:r>
              <a:rPr lang="en-US" sz="1800" spc="200" dirty="0" err="1"/>
              <a:t>nezúčastněné</a:t>
            </a:r>
            <a:endParaRPr lang="en-US" sz="1800" spc="200" dirty="0"/>
          </a:p>
        </p:txBody>
      </p:sp>
      <p:graphicFrame>
        <p:nvGraphicFramePr>
          <p:cNvPr id="91" name="Shape 78">
            <a:extLst>
              <a:ext uri="{FF2B5EF4-FFF2-40B4-BE49-F238E27FC236}">
                <a16:creationId xmlns:a16="http://schemas.microsoft.com/office/drawing/2014/main" id="{C7065DF8-57BF-4BA5-BDA4-53E84D719C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0306055"/>
              </p:ext>
            </p:extLst>
          </p:nvPr>
        </p:nvGraphicFramePr>
        <p:xfrm>
          <a:off x="723900" y="1978818"/>
          <a:ext cx="7696200" cy="2816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46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err="1"/>
              <a:t>Dělění</a:t>
            </a:r>
            <a:r>
              <a:rPr lang="cs-CZ" dirty="0"/>
              <a:t> </a:t>
            </a:r>
            <a:r>
              <a:rPr lang="cs" dirty="0"/>
              <a:t>Pozorování</a:t>
            </a:r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AFC10C7-CA9B-4573-AC07-DD998D3F6D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579628"/>
              </p:ext>
            </p:extLst>
          </p:nvPr>
        </p:nvGraphicFramePr>
        <p:xfrm>
          <a:off x="311700" y="1414130"/>
          <a:ext cx="8520600" cy="3508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1332000" y="432475"/>
            <a:ext cx="648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Pozorování skryté a otevřené</a:t>
            </a:r>
            <a:endParaRPr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B4CAF2F-4D56-4427-AA23-830BF85B6A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225992"/>
              </p:ext>
            </p:extLst>
          </p:nvPr>
        </p:nvGraphicFramePr>
        <p:xfrm>
          <a:off x="695325" y="1590675"/>
          <a:ext cx="7753350" cy="2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332000" y="432475"/>
            <a:ext cx="648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Možnosti </a:t>
            </a:r>
            <a:r>
              <a:rPr lang="cs" dirty="0"/>
              <a:t>Záznam</a:t>
            </a:r>
            <a:r>
              <a:rPr lang="cs-CZ" dirty="0"/>
              <a:t>u</a:t>
            </a:r>
            <a:r>
              <a:rPr lang="cs" dirty="0"/>
              <a:t> pozorování</a:t>
            </a:r>
            <a:endParaRPr dirty="0"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332000" y="12946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" dirty="0"/>
              <a:t>diktafon</a:t>
            </a:r>
            <a:endParaRPr dirty="0"/>
          </a:p>
          <a:p>
            <a:pPr marL="114300" lvl="0" indent="0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cs" dirty="0"/>
          </a:p>
          <a:p>
            <a:pPr marL="114300" lvl="0" indent="0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" dirty="0"/>
              <a:t>fotoaparát</a:t>
            </a:r>
            <a:endParaRPr dirty="0"/>
          </a:p>
          <a:p>
            <a:pPr marL="114300" lvl="0" indent="0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cs" dirty="0"/>
          </a:p>
          <a:p>
            <a:pPr marL="114300" lvl="0" indent="0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" dirty="0"/>
              <a:t>kamera</a:t>
            </a:r>
            <a:endParaRPr dirty="0"/>
          </a:p>
          <a:p>
            <a:pPr marL="114300" lvl="0" indent="0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cs" dirty="0"/>
          </a:p>
          <a:p>
            <a:pPr marL="114300" lvl="0" indent="0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" dirty="0"/>
              <a:t>mobilní telefon</a:t>
            </a:r>
          </a:p>
          <a:p>
            <a:pPr marL="114300" lvl="0" indent="0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cs" dirty="0"/>
          </a:p>
          <a:p>
            <a:pPr marL="114300" lvl="0" indent="0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" dirty="0"/>
              <a:t>záznamník</a:t>
            </a:r>
            <a:endParaRPr dirty="0"/>
          </a:p>
          <a:p>
            <a:pPr marL="114300" lvl="0" indent="0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cs" dirty="0"/>
          </a:p>
          <a:p>
            <a:pPr marL="114300" lvl="0" indent="0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" dirty="0"/>
              <a:t>pozorovací arch</a:t>
            </a:r>
          </a:p>
          <a:p>
            <a:pPr marL="114300" lvl="0" indent="0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cs" dirty="0"/>
          </a:p>
          <a:p>
            <a:pPr marL="114300" lvl="0" indent="0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" dirty="0"/>
              <a:t>oční snímače</a:t>
            </a:r>
            <a:endParaRPr dirty="0"/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 dirty="0"/>
              <a:t>metoda sledování pohybu očí</a:t>
            </a:r>
            <a:endParaRPr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E8C79AD-EBA9-4D5C-8B7C-7A634BF31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5073649" y="1229769"/>
            <a:ext cx="609602" cy="60960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518A3E6-EC0D-4E31-9C72-2E912A1F5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403" y="1559719"/>
            <a:ext cx="609602" cy="60960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A25466B-9DC5-451F-BE29-6E243836B7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8724" y="2080259"/>
            <a:ext cx="641352" cy="64135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2536BA9-9638-4CB3-A0D4-9DBE67AE79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1403" y="2540925"/>
            <a:ext cx="577854" cy="57785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4AC3C40-1A17-4E3F-8035-8804556E36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8722" y="3063241"/>
            <a:ext cx="641354" cy="64135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8352C6E-FFA8-4231-8775-A79A6DC6FD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5212" y="3478781"/>
            <a:ext cx="625480" cy="6254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id="{FB403EBD-907E-4D59-98D4-A72CD1063C6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6295" y="-1"/>
            <a:ext cx="5157705" cy="514350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622333" y="941192"/>
            <a:ext cx="2774103" cy="10802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vert="horz" lIns="182880" tIns="182880" rIns="182880" bIns="18288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1800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Výhody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36886" y="601978"/>
            <a:ext cx="4056522" cy="3939542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457200" lvl="0" indent="-228600" defTabSz="914400">
              <a:spcBef>
                <a:spcPts val="10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detailní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popis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pozorovaného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subjektu</a:t>
            </a:r>
            <a:endParaRPr lang="en-US" dirty="0">
              <a:solidFill>
                <a:schemeClr val="bg1"/>
              </a:solidFill>
            </a:endParaRPr>
          </a:p>
          <a:p>
            <a:pPr marL="457200" lvl="0" indent="-228600" defTabSz="914400">
              <a:spcBef>
                <a:spcPts val="10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zkoumání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problému</a:t>
            </a:r>
            <a:r>
              <a:rPr lang="en-US" dirty="0">
                <a:solidFill>
                  <a:schemeClr val="bg1"/>
                </a:solidFill>
              </a:rPr>
              <a:t> do </a:t>
            </a:r>
            <a:r>
              <a:rPr lang="en-US" dirty="0" err="1">
                <a:solidFill>
                  <a:schemeClr val="bg1"/>
                </a:solidFill>
              </a:rPr>
              <a:t>hloubky</a:t>
            </a:r>
            <a:endParaRPr lang="en-US" dirty="0">
              <a:solidFill>
                <a:schemeClr val="bg1"/>
              </a:solidFill>
            </a:endParaRPr>
          </a:p>
          <a:p>
            <a:pPr marL="457200" lvl="0" indent="-228600" defTabSz="914400">
              <a:spcBef>
                <a:spcPts val="10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probíhá</a:t>
            </a:r>
            <a:r>
              <a:rPr lang="en-US" dirty="0">
                <a:solidFill>
                  <a:schemeClr val="bg1"/>
                </a:solidFill>
              </a:rPr>
              <a:t> v </a:t>
            </a:r>
            <a:r>
              <a:rPr lang="en-US" dirty="0" err="1">
                <a:solidFill>
                  <a:schemeClr val="bg1"/>
                </a:solidFill>
              </a:rPr>
              <a:t>přirozeném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prostředí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zachycuje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bezprostřední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zkušenost</a:t>
            </a:r>
            <a:endParaRPr lang="en-US" dirty="0">
              <a:solidFill>
                <a:schemeClr val="bg1"/>
              </a:solidFill>
            </a:endParaRPr>
          </a:p>
          <a:p>
            <a:pPr marL="457200" lvl="0" indent="-228600" defTabSz="914400">
              <a:spcBef>
                <a:spcPts val="10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generování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hypotéz</a:t>
            </a:r>
            <a:endParaRPr lang="en-US" dirty="0">
              <a:solidFill>
                <a:schemeClr val="bg1"/>
              </a:solidFill>
            </a:endParaRPr>
          </a:p>
          <a:p>
            <a:pPr marL="457200" lvl="0" indent="-228600" defTabSz="914400">
              <a:spcBef>
                <a:spcPts val="10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poskytuje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velké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množství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informací</a:t>
            </a:r>
            <a:r>
              <a:rPr lang="en-US" dirty="0">
                <a:solidFill>
                  <a:schemeClr val="bg1"/>
                </a:solidFill>
              </a:rPr>
              <a:t> o </a:t>
            </a:r>
            <a:r>
              <a:rPr lang="en-US" dirty="0" err="1">
                <a:solidFill>
                  <a:schemeClr val="bg1"/>
                </a:solidFill>
              </a:rPr>
              <a:t>chování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subjektů</a:t>
            </a:r>
            <a:endParaRPr lang="en-US" dirty="0">
              <a:solidFill>
                <a:schemeClr val="bg1"/>
              </a:solidFill>
            </a:endParaRPr>
          </a:p>
          <a:p>
            <a:pPr marL="457200" lvl="0" indent="-228600" defTabSz="914400">
              <a:spcBef>
                <a:spcPts val="10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při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skrytém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pozorování</a:t>
            </a:r>
            <a:r>
              <a:rPr lang="en-US" dirty="0">
                <a:solidFill>
                  <a:schemeClr val="bg1"/>
                </a:solidFill>
              </a:rPr>
              <a:t> se </a:t>
            </a:r>
            <a:r>
              <a:rPr lang="en-US" dirty="0" err="1">
                <a:solidFill>
                  <a:schemeClr val="bg1"/>
                </a:solidFill>
              </a:rPr>
              <a:t>lidé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chovají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přirozeně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výzkumník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neovlivňuje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svou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přítomností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jednání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subjektů</a:t>
            </a:r>
            <a:endParaRPr lang="en-US" dirty="0">
              <a:solidFill>
                <a:schemeClr val="bg1"/>
              </a:solidFill>
            </a:endParaRPr>
          </a:p>
          <a:p>
            <a:pPr marL="457200" lvl="0" indent="-228600" defTabSz="914400">
              <a:spcBef>
                <a:spcPts val="10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lze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zkoumat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účastníky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kteří</a:t>
            </a:r>
            <a:r>
              <a:rPr lang="en-US" dirty="0">
                <a:solidFill>
                  <a:schemeClr val="bg1"/>
                </a:solidFill>
              </a:rPr>
              <a:t> se </a:t>
            </a:r>
            <a:r>
              <a:rPr lang="en-US" dirty="0" err="1">
                <a:solidFill>
                  <a:schemeClr val="bg1"/>
                </a:solidFill>
              </a:rPr>
              <a:t>nehodí</a:t>
            </a:r>
            <a:r>
              <a:rPr lang="en-US" dirty="0">
                <a:solidFill>
                  <a:schemeClr val="bg1"/>
                </a:solidFill>
              </a:rPr>
              <a:t> pro </a:t>
            </a:r>
            <a:r>
              <a:rPr lang="en-US" dirty="0" err="1">
                <a:solidFill>
                  <a:schemeClr val="bg1"/>
                </a:solidFill>
              </a:rPr>
              <a:t>jiný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typ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výzkumu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malé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děti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pacienti</a:t>
            </a:r>
            <a:r>
              <a:rPr lang="en-US" dirty="0">
                <a:solidFill>
                  <a:schemeClr val="bg1"/>
                </a:solidFill>
              </a:rPr>
              <a:t> s </a:t>
            </a:r>
            <a:r>
              <a:rPr lang="en-US" dirty="0" err="1">
                <a:solidFill>
                  <a:schemeClr val="bg1"/>
                </a:solidFill>
              </a:rPr>
              <a:t>duševní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chorobou</a:t>
            </a:r>
            <a:r>
              <a:rPr lang="en-US" dirty="0">
                <a:solidFill>
                  <a:schemeClr val="bg1"/>
                </a:solidFill>
              </a:rPr>
              <a:t>, …)</a:t>
            </a:r>
          </a:p>
        </p:txBody>
      </p:sp>
      <p:pic>
        <p:nvPicPr>
          <p:cNvPr id="6" name="Picture 2" descr="VÃ½sledek obrÃ¡zku pro pros icon">
            <a:extLst>
              <a:ext uri="{FF2B5EF4-FFF2-40B4-BE49-F238E27FC236}">
                <a16:creationId xmlns:a16="http://schemas.microsoft.com/office/drawing/2014/main" id="{DDC3C395-1B34-4064-A501-D1CA233E6D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02"/>
          <a:stretch/>
        </p:blipFill>
        <p:spPr bwMode="auto">
          <a:xfrm>
            <a:off x="1475596" y="3246552"/>
            <a:ext cx="1067578" cy="95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>
            <a:extLst>
              <a:ext uri="{FF2B5EF4-FFF2-40B4-BE49-F238E27FC236}">
                <a16:creationId xmlns:a16="http://schemas.microsoft.com/office/drawing/2014/main" id="{FB403EBD-907E-4D59-98D4-A72CD1063C6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6295" y="-1"/>
            <a:ext cx="5157705" cy="514350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661600" y="917178"/>
            <a:ext cx="2774103" cy="10802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vert="horz" lIns="182880" tIns="182880" rIns="182880" bIns="18288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1800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Nevýhody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36886" y="601978"/>
            <a:ext cx="4056522" cy="3939542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4572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výběr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prostředí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získání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přístupu</a:t>
            </a:r>
            <a:r>
              <a:rPr lang="en-US" dirty="0">
                <a:solidFill>
                  <a:schemeClr val="bg1"/>
                </a:solidFill>
              </a:rPr>
              <a:t> do </a:t>
            </a:r>
            <a:r>
              <a:rPr lang="en-US" dirty="0" err="1">
                <a:solidFill>
                  <a:schemeClr val="bg1"/>
                </a:solidFill>
              </a:rPr>
              <a:t>něj</a:t>
            </a:r>
            <a:r>
              <a:rPr lang="en-US" dirty="0">
                <a:solidFill>
                  <a:schemeClr val="bg1"/>
                </a:solidFill>
              </a:rPr>
              <a:t> - </a:t>
            </a:r>
            <a:r>
              <a:rPr lang="en-US" dirty="0" err="1">
                <a:solidFill>
                  <a:schemeClr val="bg1"/>
                </a:solidFill>
              </a:rPr>
              <a:t>závislost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prostředí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okolnostech</a:t>
            </a:r>
            <a:endParaRPr lang="en-US" dirty="0">
              <a:solidFill>
                <a:schemeClr val="bg1"/>
              </a:solidFill>
            </a:endParaRPr>
          </a:p>
          <a:p>
            <a:pPr marL="4572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vysoké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nároky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výzkumníka</a:t>
            </a:r>
            <a:endParaRPr lang="en-US" dirty="0">
              <a:solidFill>
                <a:schemeClr val="bg1"/>
              </a:solidFill>
            </a:endParaRPr>
          </a:p>
          <a:p>
            <a:pPr marL="4572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lze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studovat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pouze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malé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skupiny</a:t>
            </a:r>
            <a:endParaRPr lang="en-US" dirty="0">
              <a:solidFill>
                <a:schemeClr val="bg1"/>
              </a:solidFill>
            </a:endParaRPr>
          </a:p>
          <a:p>
            <a:pPr marL="4572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při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zúčastněném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pozorování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mohou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být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problémem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vzniklé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citové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vazby</a:t>
            </a:r>
            <a:endParaRPr lang="en-US" dirty="0">
              <a:solidFill>
                <a:schemeClr val="bg1"/>
              </a:solidFill>
            </a:endParaRPr>
          </a:p>
          <a:p>
            <a:pPr marL="4572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malá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míra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standardizace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problém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výzkum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replikovat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generalizovat</a:t>
            </a:r>
            <a:endParaRPr lang="en-US" dirty="0">
              <a:solidFill>
                <a:schemeClr val="bg1"/>
              </a:solidFill>
            </a:endParaRPr>
          </a:p>
          <a:p>
            <a:pPr marL="4572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časově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finančně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náročné</a:t>
            </a:r>
            <a:endParaRPr lang="en-US" dirty="0">
              <a:solidFill>
                <a:schemeClr val="bg1"/>
              </a:solidFill>
            </a:endParaRPr>
          </a:p>
          <a:p>
            <a:pPr marL="4572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obtížné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získávání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souhlasů</a:t>
            </a:r>
            <a:endParaRPr lang="en-US" dirty="0">
              <a:solidFill>
                <a:schemeClr val="bg1"/>
              </a:solidFill>
            </a:endParaRPr>
          </a:p>
          <a:p>
            <a:pPr marL="4572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nelze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využít</a:t>
            </a:r>
            <a:r>
              <a:rPr lang="en-US" dirty="0">
                <a:solidFill>
                  <a:schemeClr val="bg1"/>
                </a:solidFill>
              </a:rPr>
              <a:t> k </a:t>
            </a:r>
            <a:r>
              <a:rPr lang="en-US" dirty="0" err="1">
                <a:solidFill>
                  <a:schemeClr val="bg1"/>
                </a:solidFill>
              </a:rPr>
              <a:t>výzkumu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toho</a:t>
            </a:r>
            <a:r>
              <a:rPr lang="en-US" dirty="0">
                <a:solidFill>
                  <a:schemeClr val="bg1"/>
                </a:solidFill>
              </a:rPr>
              <a:t> co </a:t>
            </a:r>
            <a:r>
              <a:rPr lang="en-US" dirty="0" err="1">
                <a:solidFill>
                  <a:schemeClr val="bg1"/>
                </a:solidFill>
              </a:rPr>
              <a:t>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lidé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myslí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či</a:t>
            </a:r>
            <a:r>
              <a:rPr lang="en-US" dirty="0">
                <a:solidFill>
                  <a:schemeClr val="bg1"/>
                </a:solidFill>
              </a:rPr>
              <a:t> co </a:t>
            </a:r>
            <a:r>
              <a:rPr lang="en-US" dirty="0" err="1">
                <a:solidFill>
                  <a:schemeClr val="bg1"/>
                </a:solidFill>
              </a:rPr>
              <a:t>cítí</a:t>
            </a:r>
            <a:endParaRPr lang="en-US" dirty="0">
              <a:solidFill>
                <a:schemeClr val="bg1"/>
              </a:solidFill>
            </a:endParaRPr>
          </a:p>
          <a:p>
            <a:pPr marL="4572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výsledky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může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narušit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přílišná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interakce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pozorovatele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pozorovaného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2" descr="VÃ½sledek obrÃ¡zku pro pros icon">
            <a:extLst>
              <a:ext uri="{FF2B5EF4-FFF2-40B4-BE49-F238E27FC236}">
                <a16:creationId xmlns:a16="http://schemas.microsoft.com/office/drawing/2014/main" id="{7C7E785B-B3A6-48B8-9931-B8F03FE324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3"/>
          <a:stretch/>
        </p:blipFill>
        <p:spPr bwMode="auto">
          <a:xfrm>
            <a:off x="1379704" y="3319582"/>
            <a:ext cx="1021576" cy="90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29</TotalTime>
  <Words>533</Words>
  <Application>Microsoft Office PowerPoint</Application>
  <PresentationFormat>Předvádění na obrazovce (16:9)</PresentationFormat>
  <Paragraphs>98</Paragraphs>
  <Slides>10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Gill Sans MT</vt:lpstr>
      <vt:lpstr>Arial</vt:lpstr>
      <vt:lpstr>Balík</vt:lpstr>
      <vt:lpstr>Pozorování</vt:lpstr>
      <vt:lpstr>Pozorování</vt:lpstr>
      <vt:lpstr>Postup pozorování (podle Wildemuthové)</vt:lpstr>
      <vt:lpstr>Pozorování zúčastněné a nezúčastněné</vt:lpstr>
      <vt:lpstr>Dělění Pozorování</vt:lpstr>
      <vt:lpstr>Pozorování skryté a otevřené</vt:lpstr>
      <vt:lpstr>Možnosti Záznamu pozorování</vt:lpstr>
      <vt:lpstr>Výhody</vt:lpstr>
      <vt:lpstr>Nevýhody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Pozorování</dc:title>
  <cp:lastModifiedBy>Ondřej Krejčí</cp:lastModifiedBy>
  <cp:revision>6</cp:revision>
  <dcterms:modified xsi:type="dcterms:W3CDTF">2018-04-29T11:39:06Z</dcterms:modified>
</cp:coreProperties>
</file>