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41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27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15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81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0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68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03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96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15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00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3BC8E-1A2C-44C1-BBE5-E44515B96220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169E0-2A48-4348-B001-AF4409141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63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99588"/>
            <a:ext cx="5181600" cy="3403412"/>
          </a:xfr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60743" y="3763108"/>
            <a:ext cx="4899646" cy="239117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1332" y="497895"/>
            <a:ext cx="4899057" cy="2755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993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Kristýna Michálková</dc:creator>
  <cp:lastModifiedBy>Kristýna Michálková</cp:lastModifiedBy>
  <cp:revision>1</cp:revision>
  <dcterms:created xsi:type="dcterms:W3CDTF">2019-05-06T08:47:43Z</dcterms:created>
  <dcterms:modified xsi:type="dcterms:W3CDTF">2019-05-06T08:50:43Z</dcterms:modified>
</cp:coreProperties>
</file>