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97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9AFC-592C-469A-A35A-910DD47EBD83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F605-3C90-4AB1-AE23-F89F13AC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D5C3-037E-47F3-950E-577B24DE5E0C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2DF2-EF77-424D-AE66-139FC5A0E4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C20D-5F14-42E6-9A1C-285871A8F1F9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863D-F2DA-4417-BA46-D5E7BCFBD6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F3C2-D41A-4704-9283-02EA9BDFE263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F8EA-FD91-4AC7-86DA-BDCD336763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2421-3C1E-43B0-B0E7-4826B1BBB919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024-09CF-4043-B0BD-3F821DBFB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57C8-B086-4B37-A8C2-012E97415B2F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10A9-394F-4561-A72B-FA80F5226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2BC5-24A9-4442-B3AC-39F80CB0C30F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6983-2434-4C2C-B5F4-290DB3B465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BF9F-0D63-4DF7-84BF-71FAB5540F41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99D3-1DAE-4BAE-8B2E-D20CD5A7C5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8DE6-E2C0-47C4-A4CA-2D508150C2EA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1CF5-0B8B-4997-98D9-FF5AB7B02A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CDED-DABB-4F53-974F-AC7A15BDE02B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8AEF-0B14-46DE-ADAF-E60EE55E3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1C46-1B0D-4513-AC68-25DA02F7E9D8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025B-1A45-4CC2-AF90-8B276A9D95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262556-3056-4B42-96A5-13BE44F3D5C5}" type="datetimeFigureOut">
              <a:rPr lang="cs-CZ"/>
              <a:pPr>
                <a:defRPr/>
              </a:pPr>
              <a:t>7.3.2019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686E8-6F8E-44C0-99F5-AB539BF48F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ahUKEwi0j5Timq_LAhXpB5oKHb6ZDMwQjRwIBw&amp;url=http://www.intechopen.com/books/responses-of-organisms-to-water-stress/comparison-between-the-water-and-salt-stress-effects-on-plant-growth-and-development&amp;psig=AFQjCNEpSko75XSjtDJUb1v1mOVCL4h64w&amp;ust=145746187566587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ahUKEwjWodjBia_LAhXoHpoKHXXGAkgQjRwIBw&amp;url=http://www.mdpi.com/1422-0067/14/5/9643&amp;psig=AFQjCNFTU7YW_TksiPhGpD6s99PsWj9Ntw&amp;ust=14574572399841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ahUKEwj6x-37ia_LAhVkMZoKHTL_DycQjRwIBw&amp;url=http://www.mdpi.com/1422-0067/14/5/9643&amp;psig=AFQjCNFTU7YW_TksiPhGpD6s99PsWj9Ntw&amp;ust=14574572399841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ved=0ahUKEwiioubUiq_LAhUrG5oKHaqmASMQjRwIBw&amp;url=http://www.slideshare.net/tarasinghrawat/development-of-transgenic-plants-for-abiotic-stress-resistance&amp;psig=AFQjCNFTU7YW_TksiPhGpD6s99PsWj9Ntw&amp;ust=14574572399841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ahUKEwjPv6ydi6_LAhVlG5oKHeSHBJMQjRwIBw&amp;url=http://journal.frontiersin.org/article/10.3389/fpls.2013.00315/full&amp;psig=AFQjCNFTU7YW_TksiPhGpD6s99PsWj9Ntw&amp;ust=14574572399841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uact=8&amp;ved=0ahUKEwjPv6ydi6_LAhVlG5oKHeSHBJMQjRwIBw&amp;url=http://journal.frontiersin.org/article/10.3389/fpls.2013.00315/full&amp;psig=AFQjCNFTU7YW_TksiPhGpD6s99PsWj9Ntw&amp;ust=145745723998410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frm=1&amp;source=images&amp;cd=&amp;cad=rja&amp;uact=8&amp;ved=0ahUKEwih2cH8i6_LAhWodpoKHeS-BmwQjRwIBw&amp;url=http://journal.frontiersin.org/article/10.3389/fenvs.2015.00011/full&amp;psig=AFQjCNFTU7YW_TksiPhGpD6s99PsWj9Ntw&amp;ust=145745723998410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ell.com/trends/biochemical-sciences/fulltext/S0968-0004(11)00201-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  <p:pic>
        <p:nvPicPr>
          <p:cNvPr id="13315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ovéPole 4"/>
          <p:cNvSpPr txBox="1">
            <a:spLocks noChangeArrowheads="1"/>
          </p:cNvSpPr>
          <p:nvPr/>
        </p:nvSpPr>
        <p:spPr bwMode="auto">
          <a:xfrm>
            <a:off x="3276600" y="981075"/>
            <a:ext cx="5691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>
                <a:solidFill>
                  <a:srgbClr val="FF0000"/>
                </a:solidFill>
                <a:latin typeface="Calibri" pitchFamily="34" charset="0"/>
              </a:rPr>
              <a:t>Stres vysokou teplotou</a:t>
            </a:r>
          </a:p>
          <a:p>
            <a:pPr algn="ctr"/>
            <a:r>
              <a:rPr lang="cs-CZ" sz="4400" i="1">
                <a:solidFill>
                  <a:srgbClr val="FF0000"/>
                </a:solidFill>
                <a:latin typeface="Calibri" pitchFamily="34" charset="0"/>
              </a:rPr>
              <a:t>High temperature stress</a:t>
            </a:r>
          </a:p>
          <a:p>
            <a:pPr algn="ctr"/>
            <a:r>
              <a:rPr lang="cs-CZ" sz="4400" i="1">
                <a:solidFill>
                  <a:srgbClr val="FF0000"/>
                </a:solidFill>
                <a:latin typeface="Calibri" pitchFamily="34" charset="0"/>
              </a:rPr>
              <a:t>Heat stress</a:t>
            </a:r>
          </a:p>
        </p:txBody>
      </p:sp>
      <p:sp>
        <p:nvSpPr>
          <p:cNvPr id="13317" name="TextovéPole 5"/>
          <p:cNvSpPr txBox="1">
            <a:spLocks noChangeArrowheads="1"/>
          </p:cNvSpPr>
          <p:nvPr/>
        </p:nvSpPr>
        <p:spPr bwMode="auto">
          <a:xfrm>
            <a:off x="4379913" y="4076700"/>
            <a:ext cx="3482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M. Barták</a:t>
            </a: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r>
              <a:rPr lang="cs-CZ">
                <a:latin typeface="Calibri" pitchFamily="34" charset="0"/>
              </a:rPr>
              <a:t>OFAR ÚEB PřF MU Brno</a:t>
            </a:r>
          </a:p>
          <a:p>
            <a:pPr algn="ctr"/>
            <a:r>
              <a:rPr lang="cs-CZ">
                <a:latin typeface="Calibri" pitchFamily="34" charset="0"/>
              </a:rPr>
              <a:t>Laboratoř fotosyntetických procesů</a:t>
            </a: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r>
              <a:rPr lang="cs-CZ">
                <a:latin typeface="Calibri" pitchFamily="34" charset="0"/>
              </a:rPr>
              <a:t>Jaro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intechopen.com/source/html/41315/media/image13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407988"/>
            <a:ext cx="10250487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ovéPole 2"/>
          <p:cNvSpPr txBox="1">
            <a:spLocks noChangeArrowheads="1"/>
          </p:cNvSpPr>
          <p:nvPr/>
        </p:nvSpPr>
        <p:spPr bwMode="auto">
          <a:xfrm>
            <a:off x="1619250" y="979488"/>
            <a:ext cx="8616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>
                <a:solidFill>
                  <a:srgbClr val="FF0000"/>
                </a:solidFill>
                <a:latin typeface="Calibri" pitchFamily="34" charset="0"/>
              </a:rPr>
              <a:t>Obecné projevy působení </a:t>
            </a:r>
          </a:p>
          <a:p>
            <a:pPr algn="ctr"/>
            <a:r>
              <a:rPr lang="cs-CZ" sz="4400" b="1">
                <a:solidFill>
                  <a:srgbClr val="FF0000"/>
                </a:solidFill>
                <a:latin typeface="Calibri" pitchFamily="34" charset="0"/>
              </a:rPr>
              <a:t>vysoké teploty</a:t>
            </a:r>
          </a:p>
          <a:p>
            <a:pPr algn="ctr"/>
            <a:endParaRPr lang="cs-CZ" sz="44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cs-CZ" sz="4400" i="1">
                <a:solidFill>
                  <a:srgbClr val="FF0000"/>
                </a:solidFill>
                <a:latin typeface="Calibri" pitchFamily="34" charset="0"/>
              </a:rPr>
              <a:t>Common effects of high temperature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mdpi.com/ijms/ijms-14-09643/article_deploy/html/images/ijms-14-09643f1-1024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33375"/>
            <a:ext cx="5848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mdpi.com/1422-0067/14/5/9643/a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908050"/>
            <a:ext cx="671353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mage.slidesharecdn.com/developmentoftransgenicplantsforabioticstressresistance-150331105900-conversion-gate01/95/development-of-transgenic-plants-for-abiotic-stress-resistance-77-638.jpg?cb=14277996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692150"/>
            <a:ext cx="561657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103312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frontiersin.org/files/Articles/55641/fpls-04-00315-HTML/image_m/fpls-04-00315-g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04813"/>
            <a:ext cx="62865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frontiersin.org/files/Articles/55641/fpls-04-00315-HTML/image_m/fpls-04-00315-g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404813"/>
            <a:ext cx="874077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frontiersin.org/files/Articles/126692/fenvs-03-00011-r2/image_m/fenvs-03-00011-g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63912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cell.com/cms/attachment/2002982438/2011316598/gr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404813"/>
            <a:ext cx="86852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31</Words>
  <Application>Microsoft Office PowerPoint</Application>
  <PresentationFormat>Předvádění na obrazovce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Reviewer1</dc:creator>
  <cp:lastModifiedBy>Milos</cp:lastModifiedBy>
  <cp:revision>20</cp:revision>
  <dcterms:created xsi:type="dcterms:W3CDTF">2016-03-07T17:14:51Z</dcterms:created>
  <dcterms:modified xsi:type="dcterms:W3CDTF">2019-03-07T10:02:00Z</dcterms:modified>
</cp:coreProperties>
</file>