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65" r:id="rId3"/>
    <p:sldId id="301" r:id="rId4"/>
    <p:sldId id="257" r:id="rId5"/>
    <p:sldId id="258" r:id="rId6"/>
    <p:sldId id="259" r:id="rId7"/>
    <p:sldId id="260" r:id="rId8"/>
    <p:sldId id="261" r:id="rId9"/>
    <p:sldId id="262" r:id="rId10"/>
    <p:sldId id="297" r:id="rId11"/>
    <p:sldId id="263" r:id="rId12"/>
    <p:sldId id="264" r:id="rId13"/>
    <p:sldId id="266" r:id="rId14"/>
    <p:sldId id="267" r:id="rId15"/>
    <p:sldId id="295" r:id="rId16"/>
    <p:sldId id="268" r:id="rId17"/>
    <p:sldId id="299" r:id="rId18"/>
    <p:sldId id="269" r:id="rId19"/>
    <p:sldId id="270" r:id="rId20"/>
    <p:sldId id="272" r:id="rId21"/>
    <p:sldId id="296" r:id="rId22"/>
    <p:sldId id="273" r:id="rId23"/>
    <p:sldId id="282" r:id="rId24"/>
    <p:sldId id="275" r:id="rId25"/>
    <p:sldId id="300" r:id="rId26"/>
    <p:sldId id="283" r:id="rId27"/>
    <p:sldId id="284" r:id="rId28"/>
    <p:sldId id="276" r:id="rId29"/>
    <p:sldId id="277" r:id="rId30"/>
    <p:sldId id="280" r:id="rId31"/>
    <p:sldId id="281" r:id="rId32"/>
    <p:sldId id="285" r:id="rId33"/>
    <p:sldId id="286" r:id="rId34"/>
    <p:sldId id="287" r:id="rId35"/>
    <p:sldId id="279" r:id="rId36"/>
    <p:sldId id="288" r:id="rId37"/>
    <p:sldId id="294" r:id="rId38"/>
    <p:sldId id="291" r:id="rId39"/>
    <p:sldId id="298" r:id="rId40"/>
    <p:sldId id="292" r:id="rId41"/>
    <p:sldId id="289" r:id="rId42"/>
    <p:sldId id="290" r:id="rId43"/>
  </p:sldIdLst>
  <p:sldSz cx="9144000" cy="6858000" type="screen4x3"/>
  <p:notesSz cx="6858000" cy="9144000"/>
  <p:custDataLst>
    <p:tags r:id="rId44"/>
  </p:custData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588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1373C-68AC-479E-BC78-68639C58C28A}" type="datetimeFigureOut">
              <a:rPr lang="cs-CZ" smtClean="0"/>
              <a:t>03.05.2018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1732F-7902-4199-A718-0B5CCB214D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3374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1373C-68AC-479E-BC78-68639C58C28A}" type="datetimeFigureOut">
              <a:rPr lang="cs-CZ" smtClean="0"/>
              <a:t>03.05.2018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1732F-7902-4199-A718-0B5CCB214D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6862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1373C-68AC-479E-BC78-68639C58C28A}" type="datetimeFigureOut">
              <a:rPr lang="cs-CZ" smtClean="0"/>
              <a:t>03.05.2018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1732F-7902-4199-A718-0B5CCB214D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0398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1373C-68AC-479E-BC78-68639C58C28A}" type="datetimeFigureOut">
              <a:rPr lang="cs-CZ" smtClean="0"/>
              <a:t>03.05.2018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1732F-7902-4199-A718-0B5CCB214D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1110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1373C-68AC-479E-BC78-68639C58C28A}" type="datetimeFigureOut">
              <a:rPr lang="cs-CZ" smtClean="0"/>
              <a:t>03.05.2018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1732F-7902-4199-A718-0B5CCB214D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4137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1373C-68AC-479E-BC78-68639C58C28A}" type="datetimeFigureOut">
              <a:rPr lang="cs-CZ" smtClean="0"/>
              <a:t>03.05.2018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1732F-7902-4199-A718-0B5CCB214D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9817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1373C-68AC-479E-BC78-68639C58C28A}" type="datetimeFigureOut">
              <a:rPr lang="cs-CZ" smtClean="0"/>
              <a:t>03.05.2018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1732F-7902-4199-A718-0B5CCB214D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8603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1373C-68AC-479E-BC78-68639C58C28A}" type="datetimeFigureOut">
              <a:rPr lang="cs-CZ" smtClean="0"/>
              <a:t>03.05.2018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1732F-7902-4199-A718-0B5CCB214D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6730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1373C-68AC-479E-BC78-68639C58C28A}" type="datetimeFigureOut">
              <a:rPr lang="cs-CZ" smtClean="0"/>
              <a:t>03.05.2018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1732F-7902-4199-A718-0B5CCB214D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8730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1373C-68AC-479E-BC78-68639C58C28A}" type="datetimeFigureOut">
              <a:rPr lang="cs-CZ" smtClean="0"/>
              <a:t>03.05.2018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1732F-7902-4199-A718-0B5CCB214D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3962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1373C-68AC-479E-BC78-68639C58C28A}" type="datetimeFigureOut">
              <a:rPr lang="cs-CZ" smtClean="0"/>
              <a:t>03.05.2018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1732F-7902-4199-A718-0B5CCB214D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8626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1373C-68AC-479E-BC78-68639C58C28A}" type="datetimeFigureOut">
              <a:rPr lang="cs-CZ" smtClean="0"/>
              <a:t>03.05.2018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1732F-7902-4199-A718-0B5CCB214D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3154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32657"/>
            <a:ext cx="4957220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256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Morfologie ústního ústrojí </a:t>
            </a:r>
            <a:r>
              <a:rPr lang="cs-CZ" dirty="0" err="1" smtClean="0"/>
              <a:t>Simuliidae</a:t>
            </a:r>
            <a:endParaRPr lang="cs-CZ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448" y="1844824"/>
            <a:ext cx="8932928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07504" y="2086000"/>
            <a:ext cx="648072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6804248" y="5373216"/>
            <a:ext cx="1728192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338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78098"/>
          </a:xfrm>
        </p:spPr>
        <p:txBody>
          <a:bodyPr/>
          <a:lstStyle/>
          <a:p>
            <a:r>
              <a:rPr lang="cs-CZ" dirty="0" smtClean="0"/>
              <a:t>Muchničky - biologie</a:t>
            </a:r>
            <a:endParaRPr lang="cs-CZ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63545"/>
            <a:ext cx="7456645" cy="5994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343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dirty="0" smtClean="0"/>
              <a:t>Muchničky – vývojový cyklus</a:t>
            </a:r>
            <a:endParaRPr lang="cs-CZ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639" y="1268760"/>
            <a:ext cx="5225669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459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Muchničky - význam</a:t>
            </a:r>
            <a:endParaRPr lang="cs-CZ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8171350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756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Muchničky - zástupci</a:t>
            </a:r>
            <a:endParaRPr lang="cs-CZ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18" y="1196752"/>
            <a:ext cx="8949018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516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350633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370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dirty="0" err="1" smtClean="0"/>
              <a:t>Koutule</a:t>
            </a:r>
            <a:r>
              <a:rPr lang="cs-CZ" dirty="0" smtClean="0"/>
              <a:t> - morfologie</a:t>
            </a:r>
            <a:endParaRPr lang="cs-CZ" dirty="0"/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52501"/>
            <a:ext cx="8229600" cy="3421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108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Morfologie ústního ústrojí </a:t>
            </a:r>
            <a:r>
              <a:rPr lang="cs-CZ" dirty="0" err="1" smtClean="0"/>
              <a:t>Psychodidae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8772441" cy="474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39552" y="1943121"/>
            <a:ext cx="576064" cy="549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594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Koutule</a:t>
            </a:r>
            <a:r>
              <a:rPr lang="cs-CZ" dirty="0" smtClean="0"/>
              <a:t> – biologie a význam</a:t>
            </a:r>
            <a:endParaRPr lang="cs-CZ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939" y="908720"/>
            <a:ext cx="6262967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420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Phlebotomus</a:t>
            </a:r>
            <a:r>
              <a:rPr lang="cs-CZ" dirty="0" smtClean="0"/>
              <a:t> </a:t>
            </a:r>
            <a:r>
              <a:rPr lang="cs-CZ" dirty="0" err="1" smtClean="0"/>
              <a:t>papatasii</a:t>
            </a:r>
            <a:endParaRPr lang="cs-CZ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62" y="1600200"/>
            <a:ext cx="7979203" cy="492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75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Diptera</a:t>
            </a:r>
            <a:r>
              <a:rPr lang="cs-CZ" dirty="0" smtClean="0"/>
              <a:t>- dvoukřídlí</a:t>
            </a:r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7404"/>
            <a:ext cx="8229600" cy="4511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720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dirty="0" err="1" smtClean="0"/>
              <a:t>Koutule</a:t>
            </a:r>
            <a:r>
              <a:rPr lang="cs-CZ" dirty="0" smtClean="0"/>
              <a:t> – vývojový cyklus</a:t>
            </a:r>
            <a:endParaRPr lang="cs-CZ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290" y="1307859"/>
            <a:ext cx="5587014" cy="5217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616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32657"/>
            <a:ext cx="4957220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581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dirty="0" smtClean="0"/>
              <a:t>Komáři - morfologie</a:t>
            </a:r>
            <a:endParaRPr lang="cs-CZ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01" y="1844824"/>
            <a:ext cx="8786587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387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864096"/>
          </a:xfrm>
        </p:spPr>
        <p:txBody>
          <a:bodyPr/>
          <a:lstStyle/>
          <a:p>
            <a:r>
              <a:rPr lang="cs-CZ" dirty="0" smtClean="0"/>
              <a:t>Komár morfologie</a:t>
            </a:r>
            <a:endParaRPr lang="cs-CZ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56" y="1600200"/>
            <a:ext cx="362968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76384"/>
            <a:ext cx="4038600" cy="4173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979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263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Morfologie</a:t>
            </a:r>
            <a:endParaRPr lang="cs-CZ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00278"/>
            <a:ext cx="7776864" cy="5497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824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610766"/>
            <a:ext cx="3008313" cy="116205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DIPTERA</a:t>
            </a:r>
            <a:br>
              <a:rPr lang="cs-CZ" dirty="0" smtClean="0"/>
            </a:br>
            <a:r>
              <a:rPr lang="cs-CZ" b="0" dirty="0" smtClean="0"/>
              <a:t>hlava komára</a:t>
            </a:r>
            <a:br>
              <a:rPr lang="cs-CZ" b="0" dirty="0" smtClean="0"/>
            </a:br>
            <a:r>
              <a:rPr lang="cs-CZ" b="0" dirty="0" smtClean="0"/>
              <a:t>samice (A)</a:t>
            </a:r>
            <a:br>
              <a:rPr lang="cs-CZ" b="0" dirty="0" smtClean="0"/>
            </a:br>
            <a:r>
              <a:rPr lang="cs-CZ" b="0" dirty="0" smtClean="0"/>
              <a:t>samec (B)</a:t>
            </a:r>
            <a:br>
              <a:rPr lang="cs-CZ" b="0" dirty="0" smtClean="0"/>
            </a:br>
            <a:endParaRPr lang="cs-CZ" b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772816"/>
            <a:ext cx="3008313" cy="4353347"/>
          </a:xfrm>
        </p:spPr>
        <p:txBody>
          <a:bodyPr/>
          <a:lstStyle/>
          <a:p>
            <a:r>
              <a:rPr lang="cs-CZ" dirty="0" smtClean="0"/>
              <a:t>AT – tykadlo</a:t>
            </a:r>
          </a:p>
          <a:p>
            <a:r>
              <a:rPr lang="cs-CZ" dirty="0" smtClean="0"/>
              <a:t>EY- složené oko</a:t>
            </a:r>
          </a:p>
          <a:p>
            <a:r>
              <a:rPr lang="cs-CZ" dirty="0" smtClean="0"/>
              <a:t>LB – labium nesoucí bodací ústrojí</a:t>
            </a:r>
          </a:p>
          <a:p>
            <a:r>
              <a:rPr lang="cs-CZ" dirty="0" smtClean="0"/>
              <a:t>LE – noha</a:t>
            </a:r>
          </a:p>
          <a:p>
            <a:r>
              <a:rPr lang="cs-CZ" dirty="0" smtClean="0"/>
              <a:t>PT – </a:t>
            </a:r>
            <a:r>
              <a:rPr lang="cs-CZ" dirty="0" err="1" smtClean="0"/>
              <a:t>protothorax</a:t>
            </a:r>
            <a:endParaRPr lang="cs-CZ" dirty="0" smtClean="0"/>
          </a:p>
          <a:p>
            <a:r>
              <a:rPr lang="cs-CZ" dirty="0" smtClean="0"/>
              <a:t>SC - šupinky</a:t>
            </a:r>
            <a:endParaRPr lang="cs-CZ" dirty="0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690" y="273050"/>
            <a:ext cx="4348469" cy="585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66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dirty="0" smtClean="0"/>
              <a:t>Biologie</a:t>
            </a:r>
            <a:endParaRPr lang="cs-CZ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17078"/>
            <a:ext cx="8229600" cy="4492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176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cs-CZ" dirty="0" smtClean="0"/>
              <a:t>Biologie</a:t>
            </a:r>
            <a:endParaRPr lang="cs-CZ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8229600" cy="3573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97" y="4915926"/>
            <a:ext cx="7431995" cy="1249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110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Vývojová stádia</a:t>
            </a:r>
            <a:endParaRPr lang="cs-CZ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657" y="1052736"/>
            <a:ext cx="6196223" cy="587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025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Komár </a:t>
            </a:r>
            <a:r>
              <a:rPr lang="cs-CZ" dirty="0" err="1" smtClean="0"/>
              <a:t>Culex</a:t>
            </a:r>
            <a:r>
              <a:rPr lang="cs-CZ" dirty="0" smtClean="0"/>
              <a:t> – vývojový cyklus</a:t>
            </a:r>
            <a:endParaRPr lang="cs-CZ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268760"/>
            <a:ext cx="4960201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516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0648"/>
            <a:ext cx="4038600" cy="1513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96752"/>
            <a:ext cx="4248471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126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Zástupci</a:t>
            </a:r>
            <a:endParaRPr lang="cs-CZ" dirty="0"/>
          </a:p>
        </p:txBody>
      </p:sp>
      <p:pic>
        <p:nvPicPr>
          <p:cNvPr id="266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84784"/>
            <a:ext cx="8229600" cy="441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955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dirty="0" smtClean="0"/>
              <a:t>Zástupci</a:t>
            </a:r>
            <a:endParaRPr lang="cs-CZ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61881"/>
            <a:ext cx="8229600" cy="4402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873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dirty="0" smtClean="0"/>
              <a:t>Zástupci</a:t>
            </a:r>
            <a:endParaRPr lang="cs-CZ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47" y="1628800"/>
            <a:ext cx="7610377" cy="4886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470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dirty="0" smtClean="0"/>
              <a:t>Zástupci </a:t>
            </a:r>
            <a:endParaRPr lang="cs-CZ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18" y="1600200"/>
            <a:ext cx="798976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81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Zástupci</a:t>
            </a:r>
            <a:endParaRPr lang="cs-CZ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00064"/>
            <a:ext cx="8229600" cy="2526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934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50106"/>
          </a:xfrm>
        </p:spPr>
        <p:txBody>
          <a:bodyPr/>
          <a:lstStyle/>
          <a:p>
            <a:r>
              <a:rPr lang="cs-CZ" dirty="0" err="1" smtClean="0"/>
              <a:t>Aedes</a:t>
            </a:r>
            <a:r>
              <a:rPr lang="cs-CZ" dirty="0" smtClean="0"/>
              <a:t> </a:t>
            </a:r>
            <a:r>
              <a:rPr lang="cs-CZ" dirty="0" err="1" smtClean="0"/>
              <a:t>aegypti</a:t>
            </a:r>
            <a:endParaRPr lang="cs-CZ" dirty="0"/>
          </a:p>
        </p:txBody>
      </p:sp>
      <p:pic>
        <p:nvPicPr>
          <p:cNvPr id="2253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852" y="1412776"/>
            <a:ext cx="3859077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820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cs-CZ" dirty="0" smtClean="0"/>
              <a:t>Zástupci</a:t>
            </a:r>
            <a:endParaRPr lang="cs-CZ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35500"/>
            <a:ext cx="8229600" cy="245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403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Zástupci - pakomárci</a:t>
            </a:r>
            <a:endParaRPr lang="cs-CZ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37" y="1600200"/>
            <a:ext cx="73345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243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Pakomárci - morfologie</a:t>
            </a:r>
            <a:endParaRPr lang="cs-CZ" dirty="0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63924"/>
            <a:ext cx="8229600" cy="3798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508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99412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Morfologie ústního ústrojí </a:t>
            </a:r>
            <a:r>
              <a:rPr lang="cs-CZ" dirty="0" err="1" smtClean="0"/>
              <a:t>Ceratopogonidae</a:t>
            </a:r>
            <a:endParaRPr lang="cs-CZ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4" y="2060848"/>
            <a:ext cx="8997750" cy="33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563888" y="1916832"/>
            <a:ext cx="280831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779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92088"/>
          </a:xfrm>
        </p:spPr>
        <p:txBody>
          <a:bodyPr/>
          <a:lstStyle/>
          <a:p>
            <a:r>
              <a:rPr lang="cs-CZ" dirty="0" smtClean="0"/>
              <a:t>Rozšíření </a:t>
            </a:r>
            <a:r>
              <a:rPr lang="cs-CZ" dirty="0" err="1" smtClean="0"/>
              <a:t>hematofagie</a:t>
            </a:r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36" y="1600200"/>
            <a:ext cx="804952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79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78098"/>
          </a:xfrm>
        </p:spPr>
        <p:txBody>
          <a:bodyPr/>
          <a:lstStyle/>
          <a:p>
            <a:r>
              <a:rPr lang="cs-CZ" dirty="0" smtClean="0"/>
              <a:t>Pakomárci – vývojový cyklus</a:t>
            </a:r>
            <a:endParaRPr lang="cs-CZ" dirty="0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96752"/>
            <a:ext cx="4675269" cy="5462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034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Medicínský význam pakomárců</a:t>
            </a:r>
            <a:endParaRPr lang="cs-CZ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21084"/>
            <a:ext cx="8229600" cy="2884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036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cs-CZ" dirty="0" smtClean="0"/>
              <a:t>Zástupci</a:t>
            </a:r>
            <a:endParaRPr lang="cs-CZ" dirty="0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95405"/>
            <a:ext cx="8229600" cy="2935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691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Diptera</a:t>
            </a:r>
            <a:r>
              <a:rPr lang="cs-CZ" dirty="0" smtClean="0"/>
              <a:t> – morfologie</a:t>
            </a:r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89" y="1196752"/>
            <a:ext cx="8170665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539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Medicínský význam </a:t>
            </a:r>
            <a:r>
              <a:rPr lang="cs-CZ" dirty="0" err="1" smtClean="0"/>
              <a:t>dipter</a:t>
            </a:r>
            <a:endParaRPr lang="cs-CZ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80" y="1600200"/>
            <a:ext cx="819184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277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782960"/>
          </a:xfrm>
        </p:spPr>
        <p:txBody>
          <a:bodyPr/>
          <a:lstStyle/>
          <a:p>
            <a:r>
              <a:rPr lang="cs-CZ" dirty="0" smtClean="0"/>
              <a:t>Medicínský význam </a:t>
            </a:r>
            <a:r>
              <a:rPr lang="cs-CZ" dirty="0" err="1" smtClean="0"/>
              <a:t>dipter</a:t>
            </a:r>
            <a:endParaRPr lang="cs-CZ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8498871" cy="5667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940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Diptera</a:t>
            </a:r>
            <a:r>
              <a:rPr lang="cs-CZ" dirty="0" smtClean="0"/>
              <a:t> – vývojová stádia</a:t>
            </a:r>
            <a:endParaRPr lang="cs-CZ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60820" y="175484"/>
            <a:ext cx="5734327" cy="7632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281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926976"/>
          </a:xfrm>
        </p:spPr>
        <p:txBody>
          <a:bodyPr/>
          <a:lstStyle/>
          <a:p>
            <a:r>
              <a:rPr lang="cs-CZ" dirty="0" smtClean="0"/>
              <a:t>Muchničky - morfologie</a:t>
            </a:r>
            <a:endParaRPr lang="cs-CZ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87" y="1600200"/>
            <a:ext cx="808062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427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fdb2088f-6a8c-4682-9fb0-9a95648ff6d5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117</Words>
  <Application>Microsoft Office PowerPoint</Application>
  <PresentationFormat>Předvádění na obrazovce (4:3)</PresentationFormat>
  <Paragraphs>44</Paragraphs>
  <Slides>42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45" baseType="lpstr">
      <vt:lpstr>Arial</vt:lpstr>
      <vt:lpstr>Calibri</vt:lpstr>
      <vt:lpstr>Motiv systému Office</vt:lpstr>
      <vt:lpstr>Prezentace aplikace PowerPoint</vt:lpstr>
      <vt:lpstr>Diptera- dvoukřídlí</vt:lpstr>
      <vt:lpstr>Prezentace aplikace PowerPoint</vt:lpstr>
      <vt:lpstr>Rozšíření hematofagie</vt:lpstr>
      <vt:lpstr>Diptera – morfologie</vt:lpstr>
      <vt:lpstr>Medicínský význam dipter</vt:lpstr>
      <vt:lpstr>Medicínský význam dipter</vt:lpstr>
      <vt:lpstr>Diptera – vývojová stádia</vt:lpstr>
      <vt:lpstr>Muchničky - morfologie</vt:lpstr>
      <vt:lpstr>Morfologie ústního ústrojí Simuliidae</vt:lpstr>
      <vt:lpstr>Muchničky - biologie</vt:lpstr>
      <vt:lpstr>Muchničky – vývojový cyklus</vt:lpstr>
      <vt:lpstr>Muchničky - význam</vt:lpstr>
      <vt:lpstr>Muchničky - zástupci</vt:lpstr>
      <vt:lpstr>Prezentace aplikace PowerPoint</vt:lpstr>
      <vt:lpstr>Koutule - morfologie</vt:lpstr>
      <vt:lpstr>Morfologie ústního ústrojí Psychodidae </vt:lpstr>
      <vt:lpstr>Koutule – biologie a význam</vt:lpstr>
      <vt:lpstr>Phlebotomus papatasii</vt:lpstr>
      <vt:lpstr>Koutule – vývojový cyklus</vt:lpstr>
      <vt:lpstr>Prezentace aplikace PowerPoint</vt:lpstr>
      <vt:lpstr>Komáři - morfologie</vt:lpstr>
      <vt:lpstr>Komár morfologie</vt:lpstr>
      <vt:lpstr>Morfologie</vt:lpstr>
      <vt:lpstr>     DIPTERA hlava komára samice (A) samec (B) </vt:lpstr>
      <vt:lpstr>Biologie</vt:lpstr>
      <vt:lpstr>Biologie</vt:lpstr>
      <vt:lpstr>Vývojová stádia</vt:lpstr>
      <vt:lpstr>Komár Culex – vývojový cyklus</vt:lpstr>
      <vt:lpstr>Zástupci</vt:lpstr>
      <vt:lpstr>Zástupci</vt:lpstr>
      <vt:lpstr>Zástupci</vt:lpstr>
      <vt:lpstr>Zástupci </vt:lpstr>
      <vt:lpstr>Zástupci</vt:lpstr>
      <vt:lpstr>Aedes aegypti</vt:lpstr>
      <vt:lpstr>Zástupci</vt:lpstr>
      <vt:lpstr>Zástupci - pakomárci</vt:lpstr>
      <vt:lpstr>Pakomárci - morfologie</vt:lpstr>
      <vt:lpstr>Morfologie ústního ústrojí Ceratopogonidae</vt:lpstr>
      <vt:lpstr>Pakomárci – vývojový cyklus</vt:lpstr>
      <vt:lpstr>Medicínský význam pakomárců</vt:lpstr>
      <vt:lpstr>Zástupci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para</dc:creator>
  <cp:lastModifiedBy>ucitel</cp:lastModifiedBy>
  <cp:revision>10</cp:revision>
  <dcterms:created xsi:type="dcterms:W3CDTF">2014-05-21T19:11:47Z</dcterms:created>
  <dcterms:modified xsi:type="dcterms:W3CDTF">2018-05-03T07:30:30Z</dcterms:modified>
</cp:coreProperties>
</file>