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14" r:id="rId3"/>
    <p:sldId id="316" r:id="rId4"/>
    <p:sldId id="315" r:id="rId5"/>
    <p:sldId id="317" r:id="rId6"/>
    <p:sldId id="318" r:id="rId7"/>
    <p:sldId id="270" r:id="rId8"/>
    <p:sldId id="257" r:id="rId9"/>
    <p:sldId id="258" r:id="rId10"/>
    <p:sldId id="259" r:id="rId11"/>
    <p:sldId id="312" r:id="rId12"/>
    <p:sldId id="260" r:id="rId13"/>
    <p:sldId id="261" r:id="rId14"/>
    <p:sldId id="262" r:id="rId15"/>
    <p:sldId id="263" r:id="rId16"/>
    <p:sldId id="264" r:id="rId17"/>
    <p:sldId id="265" r:id="rId18"/>
    <p:sldId id="313" r:id="rId19"/>
    <p:sldId id="269" r:id="rId20"/>
    <p:sldId id="266" r:id="rId21"/>
    <p:sldId id="267" r:id="rId22"/>
    <p:sldId id="268" r:id="rId23"/>
    <p:sldId id="300" r:id="rId24"/>
    <p:sldId id="272" r:id="rId25"/>
    <p:sldId id="288" r:id="rId26"/>
    <p:sldId id="291" r:id="rId27"/>
    <p:sldId id="293" r:id="rId28"/>
    <p:sldId id="289" r:id="rId29"/>
    <p:sldId id="290" r:id="rId30"/>
    <p:sldId id="305" r:id="rId31"/>
    <p:sldId id="271" r:id="rId32"/>
    <p:sldId id="301" r:id="rId33"/>
    <p:sldId id="274" r:id="rId34"/>
    <p:sldId id="277" r:id="rId35"/>
    <p:sldId id="283" r:id="rId36"/>
    <p:sldId id="276" r:id="rId37"/>
    <p:sldId id="285" r:id="rId38"/>
    <p:sldId id="302" r:id="rId39"/>
    <p:sldId id="299" r:id="rId40"/>
    <p:sldId id="279" r:id="rId41"/>
    <p:sldId id="280" r:id="rId42"/>
    <p:sldId id="281" r:id="rId43"/>
    <p:sldId id="282" r:id="rId44"/>
    <p:sldId id="284" r:id="rId45"/>
    <p:sldId id="303" r:id="rId46"/>
    <p:sldId id="304" r:id="rId47"/>
    <p:sldId id="286" r:id="rId48"/>
    <p:sldId id="287" r:id="rId49"/>
    <p:sldId id="273" r:id="rId50"/>
    <p:sldId id="307" r:id="rId51"/>
    <p:sldId id="308" r:id="rId52"/>
    <p:sldId id="309" r:id="rId53"/>
    <p:sldId id="310" r:id="rId54"/>
    <p:sldId id="320" r:id="rId55"/>
    <p:sldId id="321" r:id="rId56"/>
    <p:sldId id="319" r:id="rId57"/>
    <p:sldId id="278" r:id="rId58"/>
    <p:sldId id="322" r:id="rId59"/>
    <p:sldId id="275" r:id="rId60"/>
    <p:sldId id="324" r:id="rId61"/>
    <p:sldId id="325" r:id="rId62"/>
    <p:sldId id="326" r:id="rId63"/>
    <p:sldId id="323" r:id="rId64"/>
    <p:sldId id="327" r:id="rId65"/>
    <p:sldId id="328" r:id="rId66"/>
    <p:sldId id="296" r:id="rId67"/>
    <p:sldId id="297" r:id="rId68"/>
    <p:sldId id="298" r:id="rId69"/>
    <p:sldId id="295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k" initials="M" lastIdx="1" clrIdx="0">
    <p:extLst>
      <p:ext uri="{19B8F6BF-5375-455C-9EA6-DF929625EA0E}">
        <p15:presenceInfo xmlns:p15="http://schemas.microsoft.com/office/powerpoint/2012/main" userId="Mar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4269B-01D0-4D1B-B6A4-903CAF950230}" v="405" dt="2019-04-17T11:58:12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Lahoda" userId="d961b37b-3c01-4d13-b10c-89df2082c245" providerId="ADAL" clId="{C4BF3571-CF63-4B80-B59F-454442CD1ED1}"/>
    <pc:docChg chg="undo custSel modSld">
      <pc:chgData name="Marek Lahoda" userId="d961b37b-3c01-4d13-b10c-89df2082c245" providerId="ADAL" clId="{C4BF3571-CF63-4B80-B59F-454442CD1ED1}" dt="2019-04-16T17:52:10.470" v="237"/>
      <pc:docMkLst>
        <pc:docMk/>
      </pc:docMkLst>
      <pc:sldChg chg="modSp">
        <pc:chgData name="Marek Lahoda" userId="d961b37b-3c01-4d13-b10c-89df2082c245" providerId="ADAL" clId="{C4BF3571-CF63-4B80-B59F-454442CD1ED1}" dt="2019-04-16T17:04:18.202" v="50" actId="20577"/>
        <pc:sldMkLst>
          <pc:docMk/>
          <pc:sldMk cId="4187271707" sldId="256"/>
        </pc:sldMkLst>
        <pc:spChg chg="mod">
          <ac:chgData name="Marek Lahoda" userId="d961b37b-3c01-4d13-b10c-89df2082c245" providerId="ADAL" clId="{C4BF3571-CF63-4B80-B59F-454442CD1ED1}" dt="2019-04-16T17:01:45.920" v="4" actId="20577"/>
          <ac:spMkLst>
            <pc:docMk/>
            <pc:sldMk cId="4187271707" sldId="256"/>
            <ac:spMk id="2" creationId="{041CFA91-A9A8-4293-9CC9-CE71906075FE}"/>
          </ac:spMkLst>
        </pc:spChg>
        <pc:spChg chg="mod">
          <ac:chgData name="Marek Lahoda" userId="d961b37b-3c01-4d13-b10c-89df2082c245" providerId="ADAL" clId="{C4BF3571-CF63-4B80-B59F-454442CD1ED1}" dt="2019-04-16T17:04:18.202" v="50" actId="20577"/>
          <ac:spMkLst>
            <pc:docMk/>
            <pc:sldMk cId="4187271707" sldId="256"/>
            <ac:spMk id="3" creationId="{88EB6B38-AAFE-44A9-AC96-64F12F1BF8EA}"/>
          </ac:spMkLst>
        </pc:spChg>
      </pc:sldChg>
      <pc:sldChg chg="modSp">
        <pc:chgData name="Marek Lahoda" userId="d961b37b-3c01-4d13-b10c-89df2082c245" providerId="ADAL" clId="{C4BF3571-CF63-4B80-B59F-454442CD1ED1}" dt="2019-04-16T17:52:10.470" v="237"/>
        <pc:sldMkLst>
          <pc:docMk/>
          <pc:sldMk cId="2523230854" sldId="257"/>
        </pc:sldMkLst>
        <pc:spChg chg="mod">
          <ac:chgData name="Marek Lahoda" userId="d961b37b-3c01-4d13-b10c-89df2082c245" providerId="ADAL" clId="{C4BF3571-CF63-4B80-B59F-454442CD1ED1}" dt="2019-04-16T17:49:08.020" v="90" actId="20577"/>
          <ac:spMkLst>
            <pc:docMk/>
            <pc:sldMk cId="2523230854" sldId="257"/>
            <ac:spMk id="2" creationId="{830F98A6-3D44-450C-9272-EC726DA5AECD}"/>
          </ac:spMkLst>
        </pc:spChg>
        <pc:spChg chg="mod">
          <ac:chgData name="Marek Lahoda" userId="d961b37b-3c01-4d13-b10c-89df2082c245" providerId="ADAL" clId="{C4BF3571-CF63-4B80-B59F-454442CD1ED1}" dt="2019-04-16T17:52:10.470" v="237"/>
          <ac:spMkLst>
            <pc:docMk/>
            <pc:sldMk cId="2523230854" sldId="257"/>
            <ac:spMk id="3" creationId="{5052F9EC-7843-4D4C-A717-21E6FF974A22}"/>
          </ac:spMkLst>
        </pc:spChg>
      </pc:sldChg>
      <pc:sldChg chg="modSp">
        <pc:chgData name="Marek Lahoda" userId="d961b37b-3c01-4d13-b10c-89df2082c245" providerId="ADAL" clId="{C4BF3571-CF63-4B80-B59F-454442CD1ED1}" dt="2019-04-16T17:52:10.470" v="237"/>
        <pc:sldMkLst>
          <pc:docMk/>
          <pc:sldMk cId="3763877317" sldId="263"/>
        </pc:sldMkLst>
        <pc:spChg chg="mod">
          <ac:chgData name="Marek Lahoda" userId="d961b37b-3c01-4d13-b10c-89df2082c245" providerId="ADAL" clId="{C4BF3571-CF63-4B80-B59F-454442CD1ED1}" dt="2019-04-16T17:52:10.470" v="237"/>
          <ac:spMkLst>
            <pc:docMk/>
            <pc:sldMk cId="3763877317" sldId="263"/>
            <ac:spMk id="2" creationId="{8A8577C7-C336-4BED-9C09-644061BD4CA9}"/>
          </ac:spMkLst>
        </pc:spChg>
      </pc:sldChg>
      <pc:sldChg chg="modSp">
        <pc:chgData name="Marek Lahoda" userId="d961b37b-3c01-4d13-b10c-89df2082c245" providerId="ADAL" clId="{C4BF3571-CF63-4B80-B59F-454442CD1ED1}" dt="2019-04-16T17:48:07.793" v="86" actId="1076"/>
        <pc:sldMkLst>
          <pc:docMk/>
          <pc:sldMk cId="1001519629" sldId="270"/>
        </pc:sldMkLst>
        <pc:spChg chg="mod">
          <ac:chgData name="Marek Lahoda" userId="d961b37b-3c01-4d13-b10c-89df2082c245" providerId="ADAL" clId="{C4BF3571-CF63-4B80-B59F-454442CD1ED1}" dt="2019-04-16T17:48:07.793" v="86" actId="1076"/>
          <ac:spMkLst>
            <pc:docMk/>
            <pc:sldMk cId="1001519629" sldId="270"/>
            <ac:spMk id="2" creationId="{517F9B26-1E5E-42F1-89DA-AEFFA1BA98AC}"/>
          </ac:spMkLst>
        </pc:spChg>
        <pc:picChg chg="mod">
          <ac:chgData name="Marek Lahoda" userId="d961b37b-3c01-4d13-b10c-89df2082c245" providerId="ADAL" clId="{C4BF3571-CF63-4B80-B59F-454442CD1ED1}" dt="2019-04-16T17:47:58.273" v="83" actId="1076"/>
          <ac:picMkLst>
            <pc:docMk/>
            <pc:sldMk cId="1001519629" sldId="270"/>
            <ac:picMk id="7" creationId="{CE81B4A2-FED0-4764-8975-A36CD6177104}"/>
          </ac:picMkLst>
        </pc:picChg>
      </pc:sldChg>
    </pc:docChg>
  </pc:docChgLst>
  <pc:docChgLst>
    <pc:chgData name="Marek Lahoda" userId="d961b37b-3c01-4d13-b10c-89df2082c245" providerId="ADAL" clId="{23D4269B-01D0-4D1B-B6A4-903CAF950230}"/>
    <pc:docChg chg="undo redo custSel addSld delSld modSld sldOrd">
      <pc:chgData name="Marek Lahoda" userId="d961b37b-3c01-4d13-b10c-89df2082c245" providerId="ADAL" clId="{23D4269B-01D0-4D1B-B6A4-903CAF950230}" dt="2019-04-17T11:59:56.116" v="3798" actId="404"/>
      <pc:docMkLst>
        <pc:docMk/>
      </pc:docMkLst>
      <pc:sldChg chg="modSp">
        <pc:chgData name="Marek Lahoda" userId="d961b37b-3c01-4d13-b10c-89df2082c245" providerId="ADAL" clId="{23D4269B-01D0-4D1B-B6A4-903CAF950230}" dt="2019-04-16T19:37:10.896" v="1176" actId="20577"/>
        <pc:sldMkLst>
          <pc:docMk/>
          <pc:sldMk cId="2523230854" sldId="257"/>
        </pc:sldMkLst>
        <pc:spChg chg="mod">
          <ac:chgData name="Marek Lahoda" userId="d961b37b-3c01-4d13-b10c-89df2082c245" providerId="ADAL" clId="{23D4269B-01D0-4D1B-B6A4-903CAF950230}" dt="2019-04-16T19:37:10.896" v="1176" actId="20577"/>
          <ac:spMkLst>
            <pc:docMk/>
            <pc:sldMk cId="2523230854" sldId="257"/>
            <ac:spMk id="3" creationId="{5052F9EC-7843-4D4C-A717-21E6FF974A22}"/>
          </ac:spMkLst>
        </pc:spChg>
      </pc:sldChg>
      <pc:sldChg chg="addSp modSp">
        <pc:chgData name="Marek Lahoda" userId="d961b37b-3c01-4d13-b10c-89df2082c245" providerId="ADAL" clId="{23D4269B-01D0-4D1B-B6A4-903CAF950230}" dt="2019-04-16T18:24:34.775" v="22" actId="1076"/>
        <pc:sldMkLst>
          <pc:docMk/>
          <pc:sldMk cId="3633444979" sldId="258"/>
        </pc:sldMkLst>
        <pc:spChg chg="mod">
          <ac:chgData name="Marek Lahoda" userId="d961b37b-3c01-4d13-b10c-89df2082c245" providerId="ADAL" clId="{23D4269B-01D0-4D1B-B6A4-903CAF950230}" dt="2019-04-16T18:01:51.467" v="1" actId="20577"/>
          <ac:spMkLst>
            <pc:docMk/>
            <pc:sldMk cId="3633444979" sldId="258"/>
            <ac:spMk id="2" creationId="{830F98A6-3D44-450C-9272-EC726DA5AECD}"/>
          </ac:spMkLst>
        </pc:spChg>
        <pc:picChg chg="add mod">
          <ac:chgData name="Marek Lahoda" userId="d961b37b-3c01-4d13-b10c-89df2082c245" providerId="ADAL" clId="{23D4269B-01D0-4D1B-B6A4-903CAF950230}" dt="2019-04-16T18:24:34.775" v="22" actId="1076"/>
          <ac:picMkLst>
            <pc:docMk/>
            <pc:sldMk cId="3633444979" sldId="258"/>
            <ac:picMk id="3" creationId="{5FC53CA7-91B2-4601-AF5A-BE081ED87502}"/>
          </ac:picMkLst>
        </pc:picChg>
      </pc:sldChg>
      <pc:sldChg chg="modSp">
        <pc:chgData name="Marek Lahoda" userId="d961b37b-3c01-4d13-b10c-89df2082c245" providerId="ADAL" clId="{23D4269B-01D0-4D1B-B6A4-903CAF950230}" dt="2019-04-16T18:28:16.462" v="96" actId="20577"/>
        <pc:sldMkLst>
          <pc:docMk/>
          <pc:sldMk cId="2453462205" sldId="259"/>
        </pc:sldMkLst>
        <pc:spChg chg="mod">
          <ac:chgData name="Marek Lahoda" userId="d961b37b-3c01-4d13-b10c-89df2082c245" providerId="ADAL" clId="{23D4269B-01D0-4D1B-B6A4-903CAF950230}" dt="2019-04-16T18:28:16.462" v="96" actId="20577"/>
          <ac:spMkLst>
            <pc:docMk/>
            <pc:sldMk cId="2453462205" sldId="259"/>
            <ac:spMk id="10" creationId="{1F728B91-D0F2-41E7-A379-2AFEEAC2A9F2}"/>
          </ac:spMkLst>
        </pc:spChg>
        <pc:spChg chg="mod">
          <ac:chgData name="Marek Lahoda" userId="d961b37b-3c01-4d13-b10c-89df2082c245" providerId="ADAL" clId="{23D4269B-01D0-4D1B-B6A4-903CAF950230}" dt="2019-04-16T18:27:30.415" v="60" actId="20577"/>
          <ac:spMkLst>
            <pc:docMk/>
            <pc:sldMk cId="2453462205" sldId="259"/>
            <ac:spMk id="11" creationId="{8CC74393-EBFA-41EF-9F7D-73871D2DC0AC}"/>
          </ac:spMkLst>
        </pc:spChg>
      </pc:sldChg>
      <pc:sldChg chg="modSp">
        <pc:chgData name="Marek Lahoda" userId="d961b37b-3c01-4d13-b10c-89df2082c245" providerId="ADAL" clId="{23D4269B-01D0-4D1B-B6A4-903CAF950230}" dt="2019-04-16T18:30:00.966" v="153" actId="20577"/>
        <pc:sldMkLst>
          <pc:docMk/>
          <pc:sldMk cId="1259522823" sldId="260"/>
        </pc:sldMkLst>
        <pc:spChg chg="mod">
          <ac:chgData name="Marek Lahoda" userId="d961b37b-3c01-4d13-b10c-89df2082c245" providerId="ADAL" clId="{23D4269B-01D0-4D1B-B6A4-903CAF950230}" dt="2019-04-16T18:30:00.966" v="153" actId="20577"/>
          <ac:spMkLst>
            <pc:docMk/>
            <pc:sldMk cId="1259522823" sldId="260"/>
            <ac:spMk id="2" creationId="{830F98A6-3D44-450C-9272-EC726DA5AECD}"/>
          </ac:spMkLst>
        </pc:spChg>
      </pc:sldChg>
      <pc:sldChg chg="modSp">
        <pc:chgData name="Marek Lahoda" userId="d961b37b-3c01-4d13-b10c-89df2082c245" providerId="ADAL" clId="{23D4269B-01D0-4D1B-B6A4-903CAF950230}" dt="2019-04-16T18:30:57.239" v="216" actId="20577"/>
        <pc:sldMkLst>
          <pc:docMk/>
          <pc:sldMk cId="3755597040" sldId="261"/>
        </pc:sldMkLst>
        <pc:spChg chg="mod">
          <ac:chgData name="Marek Lahoda" userId="d961b37b-3c01-4d13-b10c-89df2082c245" providerId="ADAL" clId="{23D4269B-01D0-4D1B-B6A4-903CAF950230}" dt="2019-04-16T18:30:57.239" v="216" actId="20577"/>
          <ac:spMkLst>
            <pc:docMk/>
            <pc:sldMk cId="3755597040" sldId="261"/>
            <ac:spMk id="8" creationId="{E930A098-2C39-4D17-A336-A8CDAC7D3DDA}"/>
          </ac:spMkLst>
        </pc:spChg>
      </pc:sldChg>
      <pc:sldChg chg="modSp">
        <pc:chgData name="Marek Lahoda" userId="d961b37b-3c01-4d13-b10c-89df2082c245" providerId="ADAL" clId="{23D4269B-01D0-4D1B-B6A4-903CAF950230}" dt="2019-04-16T18:32:14.142" v="218" actId="20577"/>
        <pc:sldMkLst>
          <pc:docMk/>
          <pc:sldMk cId="3763877317" sldId="263"/>
        </pc:sldMkLst>
        <pc:spChg chg="mod">
          <ac:chgData name="Marek Lahoda" userId="d961b37b-3c01-4d13-b10c-89df2082c245" providerId="ADAL" clId="{23D4269B-01D0-4D1B-B6A4-903CAF950230}" dt="2019-04-16T18:32:14.142" v="218" actId="20577"/>
          <ac:spMkLst>
            <pc:docMk/>
            <pc:sldMk cId="3763877317" sldId="263"/>
            <ac:spMk id="2" creationId="{8A8577C7-C336-4BED-9C09-644061BD4CA9}"/>
          </ac:spMkLst>
        </pc:spChg>
      </pc:sldChg>
      <pc:sldChg chg="modSp ord">
        <pc:chgData name="Marek Lahoda" userId="d961b37b-3c01-4d13-b10c-89df2082c245" providerId="ADAL" clId="{23D4269B-01D0-4D1B-B6A4-903CAF950230}" dt="2019-04-16T18:18:30.777" v="15"/>
        <pc:sldMkLst>
          <pc:docMk/>
          <pc:sldMk cId="1170499363" sldId="269"/>
        </pc:sldMkLst>
        <pc:spChg chg="mod">
          <ac:chgData name="Marek Lahoda" userId="d961b37b-3c01-4d13-b10c-89df2082c245" providerId="ADAL" clId="{23D4269B-01D0-4D1B-B6A4-903CAF950230}" dt="2019-04-16T18:11:20.952" v="14" actId="20577"/>
          <ac:spMkLst>
            <pc:docMk/>
            <pc:sldMk cId="1170499363" sldId="269"/>
            <ac:spMk id="6" creationId="{AE4B0125-3D3B-490E-8FE2-8B429181B106}"/>
          </ac:spMkLst>
        </pc:spChg>
      </pc:sldChg>
      <pc:sldChg chg="ord">
        <pc:chgData name="Marek Lahoda" userId="d961b37b-3c01-4d13-b10c-89df2082c245" providerId="ADAL" clId="{23D4269B-01D0-4D1B-B6A4-903CAF950230}" dt="2019-04-16T18:36:12.833" v="219"/>
        <pc:sldMkLst>
          <pc:docMk/>
          <pc:sldMk cId="838742884" sldId="271"/>
        </pc:sldMkLst>
      </pc:sldChg>
      <pc:sldChg chg="modSp">
        <pc:chgData name="Marek Lahoda" userId="d961b37b-3c01-4d13-b10c-89df2082c245" providerId="ADAL" clId="{23D4269B-01D0-4D1B-B6A4-903CAF950230}" dt="2019-04-16T18:36:36.057" v="229" actId="20577"/>
        <pc:sldMkLst>
          <pc:docMk/>
          <pc:sldMk cId="1680764095" sldId="272"/>
        </pc:sldMkLst>
        <pc:spChg chg="mod">
          <ac:chgData name="Marek Lahoda" userId="d961b37b-3c01-4d13-b10c-89df2082c245" providerId="ADAL" clId="{23D4269B-01D0-4D1B-B6A4-903CAF950230}" dt="2019-04-16T18:36:36.057" v="229" actId="20577"/>
          <ac:spMkLst>
            <pc:docMk/>
            <pc:sldMk cId="1680764095" sldId="272"/>
            <ac:spMk id="2" creationId="{B34B11D7-9AAF-4694-9911-1B25A0027F15}"/>
          </ac:spMkLst>
        </pc:spChg>
      </pc:sldChg>
      <pc:sldChg chg="modSp del">
        <pc:chgData name="Marek Lahoda" userId="d961b37b-3c01-4d13-b10c-89df2082c245" providerId="ADAL" clId="{23D4269B-01D0-4D1B-B6A4-903CAF950230}" dt="2019-04-16T19:12:14.951" v="896" actId="2696"/>
        <pc:sldMkLst>
          <pc:docMk/>
          <pc:sldMk cId="232854472" sldId="273"/>
        </pc:sldMkLst>
        <pc:spChg chg="mod">
          <ac:chgData name="Marek Lahoda" userId="d961b37b-3c01-4d13-b10c-89df2082c245" providerId="ADAL" clId="{23D4269B-01D0-4D1B-B6A4-903CAF950230}" dt="2019-04-16T18:45:07.328" v="376" actId="20577"/>
          <ac:spMkLst>
            <pc:docMk/>
            <pc:sldMk cId="232854472" sldId="273"/>
            <ac:spMk id="2" creationId="{54D8C1B0-831D-4AF6-B5CC-6F311F435871}"/>
          </ac:spMkLst>
        </pc:spChg>
      </pc:sldChg>
      <pc:sldChg chg="add">
        <pc:chgData name="Marek Lahoda" userId="d961b37b-3c01-4d13-b10c-89df2082c245" providerId="ADAL" clId="{23D4269B-01D0-4D1B-B6A4-903CAF950230}" dt="2019-04-16T19:12:18.329" v="897"/>
        <pc:sldMkLst>
          <pc:docMk/>
          <pc:sldMk cId="1549254666" sldId="273"/>
        </pc:sldMkLst>
      </pc:sldChg>
      <pc:sldChg chg="addSp delSp modSp">
        <pc:chgData name="Marek Lahoda" userId="d961b37b-3c01-4d13-b10c-89df2082c245" providerId="ADAL" clId="{23D4269B-01D0-4D1B-B6A4-903CAF950230}" dt="2019-04-16T19:16:14.548" v="969" actId="1076"/>
        <pc:sldMkLst>
          <pc:docMk/>
          <pc:sldMk cId="2452390941" sldId="274"/>
        </pc:sldMkLst>
        <pc:spChg chg="del mod">
          <ac:chgData name="Marek Lahoda" userId="d961b37b-3c01-4d13-b10c-89df2082c245" providerId="ADAL" clId="{23D4269B-01D0-4D1B-B6A4-903CAF950230}" dt="2019-04-16T19:13:59.671" v="940" actId="478"/>
          <ac:spMkLst>
            <pc:docMk/>
            <pc:sldMk cId="2452390941" sldId="274"/>
            <ac:spMk id="2" creationId="{B34B11D7-9AAF-4694-9911-1B25A0027F15}"/>
          </ac:spMkLst>
        </pc:spChg>
        <pc:spChg chg="add mod">
          <ac:chgData name="Marek Lahoda" userId="d961b37b-3c01-4d13-b10c-89df2082c245" providerId="ADAL" clId="{23D4269B-01D0-4D1B-B6A4-903CAF950230}" dt="2019-04-16T19:16:14.548" v="969" actId="1076"/>
          <ac:spMkLst>
            <pc:docMk/>
            <pc:sldMk cId="2452390941" sldId="274"/>
            <ac:spMk id="4" creationId="{C0D6DFDC-D60E-4CF7-9F8A-8FF336927023}"/>
          </ac:spMkLst>
        </pc:spChg>
        <pc:spChg chg="add mod">
          <ac:chgData name="Marek Lahoda" userId="d961b37b-3c01-4d13-b10c-89df2082c245" providerId="ADAL" clId="{23D4269B-01D0-4D1B-B6A4-903CAF950230}" dt="2019-04-16T19:15:52.204" v="967" actId="1076"/>
          <ac:spMkLst>
            <pc:docMk/>
            <pc:sldMk cId="2452390941" sldId="274"/>
            <ac:spMk id="5" creationId="{7285E332-1B82-4526-982A-026FEB74ACA7}"/>
          </ac:spMkLst>
        </pc:spChg>
        <pc:spChg chg="add del mod">
          <ac:chgData name="Marek Lahoda" userId="d961b37b-3c01-4d13-b10c-89df2082c245" providerId="ADAL" clId="{23D4269B-01D0-4D1B-B6A4-903CAF950230}" dt="2019-04-16T19:14:02.170" v="941" actId="478"/>
          <ac:spMkLst>
            <pc:docMk/>
            <pc:sldMk cId="2452390941" sldId="274"/>
            <ac:spMk id="6" creationId="{1E4CC927-1758-4861-96AE-176C35318E21}"/>
          </ac:spMkLst>
        </pc:spChg>
        <pc:picChg chg="mod">
          <ac:chgData name="Marek Lahoda" userId="d961b37b-3c01-4d13-b10c-89df2082c245" providerId="ADAL" clId="{23D4269B-01D0-4D1B-B6A4-903CAF950230}" dt="2019-04-16T19:14:52.043" v="955" actId="1076"/>
          <ac:picMkLst>
            <pc:docMk/>
            <pc:sldMk cId="2452390941" sldId="274"/>
            <ac:picMk id="11" creationId="{7FFB4B80-1517-4139-9B72-3BE5A38C131F}"/>
          </ac:picMkLst>
        </pc:picChg>
      </pc:sldChg>
      <pc:sldChg chg="modSp ord">
        <pc:chgData name="Marek Lahoda" userId="d961b37b-3c01-4d13-b10c-89df2082c245" providerId="ADAL" clId="{23D4269B-01D0-4D1B-B6A4-903CAF950230}" dt="2019-04-17T09:18:02.940" v="3328" actId="20577"/>
        <pc:sldMkLst>
          <pc:docMk/>
          <pc:sldMk cId="2826039835" sldId="275"/>
        </pc:sldMkLst>
        <pc:spChg chg="mod">
          <ac:chgData name="Marek Lahoda" userId="d961b37b-3c01-4d13-b10c-89df2082c245" providerId="ADAL" clId="{23D4269B-01D0-4D1B-B6A4-903CAF950230}" dt="2019-04-17T09:18:02.940" v="3328" actId="20577"/>
          <ac:spMkLst>
            <pc:docMk/>
            <pc:sldMk cId="2826039835" sldId="275"/>
            <ac:spMk id="3" creationId="{6E072EF6-0A7F-4648-8FA4-2AEACD4016F0}"/>
          </ac:spMkLst>
        </pc:spChg>
      </pc:sldChg>
      <pc:sldChg chg="addSp modSp ord">
        <pc:chgData name="Marek Lahoda" userId="d961b37b-3c01-4d13-b10c-89df2082c245" providerId="ADAL" clId="{23D4269B-01D0-4D1B-B6A4-903CAF950230}" dt="2019-04-16T18:54:39.565" v="566" actId="1076"/>
        <pc:sldMkLst>
          <pc:docMk/>
          <pc:sldMk cId="3913698890" sldId="277"/>
        </pc:sldMkLst>
        <pc:spChg chg="add mod">
          <ac:chgData name="Marek Lahoda" userId="d961b37b-3c01-4d13-b10c-89df2082c245" providerId="ADAL" clId="{23D4269B-01D0-4D1B-B6A4-903CAF950230}" dt="2019-04-16T18:50:41.544" v="519" actId="1076"/>
          <ac:spMkLst>
            <pc:docMk/>
            <pc:sldMk cId="3913698890" sldId="277"/>
            <ac:spMk id="3" creationId="{5F05782D-521F-4AA8-81D3-615974C1B6DE}"/>
          </ac:spMkLst>
        </pc:spChg>
        <pc:spChg chg="add mod">
          <ac:chgData name="Marek Lahoda" userId="d961b37b-3c01-4d13-b10c-89df2082c245" providerId="ADAL" clId="{23D4269B-01D0-4D1B-B6A4-903CAF950230}" dt="2019-04-16T18:52:38.574" v="549" actId="20577"/>
          <ac:spMkLst>
            <pc:docMk/>
            <pc:sldMk cId="3913698890" sldId="277"/>
            <ac:spMk id="5" creationId="{C60851F8-2820-4907-A9C8-DDD67CA4485E}"/>
          </ac:spMkLst>
        </pc:spChg>
        <pc:spChg chg="add mod">
          <ac:chgData name="Marek Lahoda" userId="d961b37b-3c01-4d13-b10c-89df2082c245" providerId="ADAL" clId="{23D4269B-01D0-4D1B-B6A4-903CAF950230}" dt="2019-04-16T18:51:45.031" v="537" actId="1076"/>
          <ac:spMkLst>
            <pc:docMk/>
            <pc:sldMk cId="3913698890" sldId="277"/>
            <ac:spMk id="6" creationId="{D398BF40-9968-42A1-9C39-E6C9AD6BD7AA}"/>
          </ac:spMkLst>
        </pc:spChg>
        <pc:spChg chg="add mod">
          <ac:chgData name="Marek Lahoda" userId="d961b37b-3c01-4d13-b10c-89df2082c245" providerId="ADAL" clId="{23D4269B-01D0-4D1B-B6A4-903CAF950230}" dt="2019-04-16T18:52:21.146" v="545" actId="1076"/>
          <ac:spMkLst>
            <pc:docMk/>
            <pc:sldMk cId="3913698890" sldId="277"/>
            <ac:spMk id="7" creationId="{60B43F92-94C7-4B66-BDD5-AF459D1A1AA6}"/>
          </ac:spMkLst>
        </pc:spChg>
        <pc:spChg chg="add mod">
          <ac:chgData name="Marek Lahoda" userId="d961b37b-3c01-4d13-b10c-89df2082c245" providerId="ADAL" clId="{23D4269B-01D0-4D1B-B6A4-903CAF950230}" dt="2019-04-16T18:52:35.798" v="547" actId="20577"/>
          <ac:spMkLst>
            <pc:docMk/>
            <pc:sldMk cId="3913698890" sldId="277"/>
            <ac:spMk id="8" creationId="{B3A6385C-202F-4319-8F7E-73C434590A40}"/>
          </ac:spMkLst>
        </pc:spChg>
        <pc:spChg chg="add mod">
          <ac:chgData name="Marek Lahoda" userId="d961b37b-3c01-4d13-b10c-89df2082c245" providerId="ADAL" clId="{23D4269B-01D0-4D1B-B6A4-903CAF950230}" dt="2019-04-16T18:54:39.565" v="566" actId="1076"/>
          <ac:spMkLst>
            <pc:docMk/>
            <pc:sldMk cId="3913698890" sldId="277"/>
            <ac:spMk id="9" creationId="{E7C3882E-7CFC-4009-B274-A93F8EEF09A4}"/>
          </ac:spMkLst>
        </pc:spChg>
      </pc:sldChg>
      <pc:sldChg chg="modSp">
        <pc:chgData name="Marek Lahoda" userId="d961b37b-3c01-4d13-b10c-89df2082c245" providerId="ADAL" clId="{23D4269B-01D0-4D1B-B6A4-903CAF950230}" dt="2019-04-17T09:09:33.978" v="3276" actId="20577"/>
        <pc:sldMkLst>
          <pc:docMk/>
          <pc:sldMk cId="3592039214" sldId="278"/>
        </pc:sldMkLst>
        <pc:spChg chg="mod">
          <ac:chgData name="Marek Lahoda" userId="d961b37b-3c01-4d13-b10c-89df2082c245" providerId="ADAL" clId="{23D4269B-01D0-4D1B-B6A4-903CAF950230}" dt="2019-04-17T09:09:33.978" v="3276" actId="20577"/>
          <ac:spMkLst>
            <pc:docMk/>
            <pc:sldMk cId="3592039214" sldId="278"/>
            <ac:spMk id="4" creationId="{B1B885B7-8953-4D1E-9812-EE410FA92CBC}"/>
          </ac:spMkLst>
        </pc:spChg>
      </pc:sldChg>
      <pc:sldChg chg="addSp modSp">
        <pc:chgData name="Marek Lahoda" userId="d961b37b-3c01-4d13-b10c-89df2082c245" providerId="ADAL" clId="{23D4269B-01D0-4D1B-B6A4-903CAF950230}" dt="2019-04-16T19:11:27.680" v="895" actId="5793"/>
        <pc:sldMkLst>
          <pc:docMk/>
          <pc:sldMk cId="2033895567" sldId="280"/>
        </pc:sldMkLst>
        <pc:spChg chg="add mod">
          <ac:chgData name="Marek Lahoda" userId="d961b37b-3c01-4d13-b10c-89df2082c245" providerId="ADAL" clId="{23D4269B-01D0-4D1B-B6A4-903CAF950230}" dt="2019-04-16T19:11:27.680" v="895" actId="5793"/>
          <ac:spMkLst>
            <pc:docMk/>
            <pc:sldMk cId="2033895567" sldId="280"/>
            <ac:spMk id="4" creationId="{E0E8F837-40C1-4B1B-B0E1-EBA37A2023DD}"/>
          </ac:spMkLst>
        </pc:spChg>
      </pc:sldChg>
      <pc:sldChg chg="addSp modSp">
        <pc:chgData name="Marek Lahoda" userId="d961b37b-3c01-4d13-b10c-89df2082c245" providerId="ADAL" clId="{23D4269B-01D0-4D1B-B6A4-903CAF950230}" dt="2019-04-16T19:03:09.246" v="784" actId="6549"/>
        <pc:sldMkLst>
          <pc:docMk/>
          <pc:sldMk cId="2063293950" sldId="283"/>
        </pc:sldMkLst>
        <pc:spChg chg="add mod">
          <ac:chgData name="Marek Lahoda" userId="d961b37b-3c01-4d13-b10c-89df2082c245" providerId="ADAL" clId="{23D4269B-01D0-4D1B-B6A4-903CAF950230}" dt="2019-04-16T19:03:09.246" v="784" actId="6549"/>
          <ac:spMkLst>
            <pc:docMk/>
            <pc:sldMk cId="2063293950" sldId="283"/>
            <ac:spMk id="4" creationId="{4B6B7D0C-C003-4BB9-BE70-B6ED4B24B3F7}"/>
          </ac:spMkLst>
        </pc:spChg>
        <pc:spChg chg="add mod">
          <ac:chgData name="Marek Lahoda" userId="d961b37b-3c01-4d13-b10c-89df2082c245" providerId="ADAL" clId="{23D4269B-01D0-4D1B-B6A4-903CAF950230}" dt="2019-04-16T18:55:53.798" v="598" actId="1076"/>
          <ac:spMkLst>
            <pc:docMk/>
            <pc:sldMk cId="2063293950" sldId="283"/>
            <ac:spMk id="5" creationId="{07AD1135-8FD0-4AE3-B1CA-4EA0B280693F}"/>
          </ac:spMkLst>
        </pc:spChg>
        <pc:spChg chg="add mod">
          <ac:chgData name="Marek Lahoda" userId="d961b37b-3c01-4d13-b10c-89df2082c245" providerId="ADAL" clId="{23D4269B-01D0-4D1B-B6A4-903CAF950230}" dt="2019-04-16T18:56:20.853" v="612" actId="1076"/>
          <ac:spMkLst>
            <pc:docMk/>
            <pc:sldMk cId="2063293950" sldId="283"/>
            <ac:spMk id="6" creationId="{19805D27-2D3D-48EE-A7F6-361622DC635C}"/>
          </ac:spMkLst>
        </pc:spChg>
        <pc:spChg chg="add mod">
          <ac:chgData name="Marek Lahoda" userId="d961b37b-3c01-4d13-b10c-89df2082c245" providerId="ADAL" clId="{23D4269B-01D0-4D1B-B6A4-903CAF950230}" dt="2019-04-16T18:56:33.211" v="625" actId="1076"/>
          <ac:spMkLst>
            <pc:docMk/>
            <pc:sldMk cId="2063293950" sldId="283"/>
            <ac:spMk id="7" creationId="{85A2904F-0F38-4B88-9743-99F9A05E513D}"/>
          </ac:spMkLst>
        </pc:spChg>
      </pc:sldChg>
      <pc:sldChg chg="addSp modSp ord">
        <pc:chgData name="Marek Lahoda" userId="d961b37b-3c01-4d13-b10c-89df2082c245" providerId="ADAL" clId="{23D4269B-01D0-4D1B-B6A4-903CAF950230}" dt="2019-04-16T21:16:41.985" v="2316" actId="20577"/>
        <pc:sldMkLst>
          <pc:docMk/>
          <pc:sldMk cId="3735247100" sldId="287"/>
        </pc:sldMkLst>
        <pc:spChg chg="add mod">
          <ac:chgData name="Marek Lahoda" userId="d961b37b-3c01-4d13-b10c-89df2082c245" providerId="ADAL" clId="{23D4269B-01D0-4D1B-B6A4-903CAF950230}" dt="2019-04-16T21:15:39.057" v="2240" actId="1076"/>
          <ac:spMkLst>
            <pc:docMk/>
            <pc:sldMk cId="3735247100" sldId="287"/>
            <ac:spMk id="2" creationId="{CD2C10A9-52A9-4D6E-8155-C0ECE761C5AD}"/>
          </ac:spMkLst>
        </pc:spChg>
        <pc:spChg chg="add mod">
          <ac:chgData name="Marek Lahoda" userId="d961b37b-3c01-4d13-b10c-89df2082c245" providerId="ADAL" clId="{23D4269B-01D0-4D1B-B6A4-903CAF950230}" dt="2019-04-16T21:16:41.985" v="2316" actId="20577"/>
          <ac:spMkLst>
            <pc:docMk/>
            <pc:sldMk cId="3735247100" sldId="287"/>
            <ac:spMk id="4" creationId="{8395A5B0-5FED-4AE8-A34B-C6C783613420}"/>
          </ac:spMkLst>
        </pc:spChg>
      </pc:sldChg>
      <pc:sldChg chg="modSp">
        <pc:chgData name="Marek Lahoda" userId="d961b37b-3c01-4d13-b10c-89df2082c245" providerId="ADAL" clId="{23D4269B-01D0-4D1B-B6A4-903CAF950230}" dt="2019-04-16T18:38:34.986" v="321" actId="20577"/>
        <pc:sldMkLst>
          <pc:docMk/>
          <pc:sldMk cId="1798709062" sldId="288"/>
        </pc:sldMkLst>
        <pc:spChg chg="mod">
          <ac:chgData name="Marek Lahoda" userId="d961b37b-3c01-4d13-b10c-89df2082c245" providerId="ADAL" clId="{23D4269B-01D0-4D1B-B6A4-903CAF950230}" dt="2019-04-16T18:37:36.001" v="266" actId="20577"/>
          <ac:spMkLst>
            <pc:docMk/>
            <pc:sldMk cId="1798709062" sldId="288"/>
            <ac:spMk id="2" creationId="{B34B11D7-9AAF-4694-9911-1B25A0027F15}"/>
          </ac:spMkLst>
        </pc:spChg>
        <pc:spChg chg="mod">
          <ac:chgData name="Marek Lahoda" userId="d961b37b-3c01-4d13-b10c-89df2082c245" providerId="ADAL" clId="{23D4269B-01D0-4D1B-B6A4-903CAF950230}" dt="2019-04-16T18:38:34.986" v="321" actId="20577"/>
          <ac:spMkLst>
            <pc:docMk/>
            <pc:sldMk cId="1798709062" sldId="288"/>
            <ac:spMk id="8" creationId="{CCA71B50-A785-4341-A383-92B31075160B}"/>
          </ac:spMkLst>
        </pc:spChg>
      </pc:sldChg>
      <pc:sldChg chg="modSp">
        <pc:chgData name="Marek Lahoda" userId="d961b37b-3c01-4d13-b10c-89df2082c245" providerId="ADAL" clId="{23D4269B-01D0-4D1B-B6A4-903CAF950230}" dt="2019-04-16T18:40:30.512" v="373" actId="20577"/>
        <pc:sldMkLst>
          <pc:docMk/>
          <pc:sldMk cId="3782584281" sldId="289"/>
        </pc:sldMkLst>
        <pc:spChg chg="mod">
          <ac:chgData name="Marek Lahoda" userId="d961b37b-3c01-4d13-b10c-89df2082c245" providerId="ADAL" clId="{23D4269B-01D0-4D1B-B6A4-903CAF950230}" dt="2019-04-16T18:40:30.512" v="373" actId="20577"/>
          <ac:spMkLst>
            <pc:docMk/>
            <pc:sldMk cId="3782584281" sldId="289"/>
            <ac:spMk id="2" creationId="{B34B11D7-9AAF-4694-9911-1B25A0027F15}"/>
          </ac:spMkLst>
        </pc:spChg>
      </pc:sldChg>
      <pc:sldChg chg="modSp">
        <pc:chgData name="Marek Lahoda" userId="d961b37b-3c01-4d13-b10c-89df2082c245" providerId="ADAL" clId="{23D4269B-01D0-4D1B-B6A4-903CAF950230}" dt="2019-04-16T18:38:59.270" v="326" actId="20577"/>
        <pc:sldMkLst>
          <pc:docMk/>
          <pc:sldMk cId="917980256" sldId="293"/>
        </pc:sldMkLst>
        <pc:spChg chg="mod">
          <ac:chgData name="Marek Lahoda" userId="d961b37b-3c01-4d13-b10c-89df2082c245" providerId="ADAL" clId="{23D4269B-01D0-4D1B-B6A4-903CAF950230}" dt="2019-04-16T18:38:59.270" v="326" actId="20577"/>
          <ac:spMkLst>
            <pc:docMk/>
            <pc:sldMk cId="917980256" sldId="293"/>
            <ac:spMk id="2" creationId="{B34B11D7-9AAF-4694-9911-1B25A0027F15}"/>
          </ac:spMkLst>
        </pc:spChg>
      </pc:sldChg>
      <pc:sldChg chg="modSp">
        <pc:chgData name="Marek Lahoda" userId="d961b37b-3c01-4d13-b10c-89df2082c245" providerId="ADAL" clId="{23D4269B-01D0-4D1B-B6A4-903CAF950230}" dt="2019-04-16T19:12:41.301" v="910" actId="20577"/>
        <pc:sldMkLst>
          <pc:docMk/>
          <pc:sldMk cId="1437867891" sldId="297"/>
        </pc:sldMkLst>
        <pc:spChg chg="mod">
          <ac:chgData name="Marek Lahoda" userId="d961b37b-3c01-4d13-b10c-89df2082c245" providerId="ADAL" clId="{23D4269B-01D0-4D1B-B6A4-903CAF950230}" dt="2019-04-16T19:12:41.301" v="910" actId="20577"/>
          <ac:spMkLst>
            <pc:docMk/>
            <pc:sldMk cId="1437867891" sldId="297"/>
            <ac:spMk id="2" creationId="{B34B11D7-9AAF-4694-9911-1B25A0027F15}"/>
          </ac:spMkLst>
        </pc:spChg>
      </pc:sldChg>
      <pc:sldChg chg="modSp add">
        <pc:chgData name="Marek Lahoda" userId="d961b37b-3c01-4d13-b10c-89df2082c245" providerId="ADAL" clId="{23D4269B-01D0-4D1B-B6A4-903CAF950230}" dt="2019-04-16T18:37:17.391" v="257" actId="403"/>
        <pc:sldMkLst>
          <pc:docMk/>
          <pc:sldMk cId="297447692" sldId="300"/>
        </pc:sldMkLst>
        <pc:spChg chg="mod">
          <ac:chgData name="Marek Lahoda" userId="d961b37b-3c01-4d13-b10c-89df2082c245" providerId="ADAL" clId="{23D4269B-01D0-4D1B-B6A4-903CAF950230}" dt="2019-04-16T18:37:17.391" v="257" actId="403"/>
          <ac:spMkLst>
            <pc:docMk/>
            <pc:sldMk cId="297447692" sldId="300"/>
            <ac:spMk id="2" creationId="{54D8C1B0-831D-4AF6-B5CC-6F311F435871}"/>
          </ac:spMkLst>
        </pc:spChg>
      </pc:sldChg>
      <pc:sldChg chg="modSp add">
        <pc:chgData name="Marek Lahoda" userId="d961b37b-3c01-4d13-b10c-89df2082c245" providerId="ADAL" clId="{23D4269B-01D0-4D1B-B6A4-903CAF950230}" dt="2019-04-16T19:13:52.374" v="939" actId="20577"/>
        <pc:sldMkLst>
          <pc:docMk/>
          <pc:sldMk cId="3547470667" sldId="301"/>
        </pc:sldMkLst>
        <pc:spChg chg="mod">
          <ac:chgData name="Marek Lahoda" userId="d961b37b-3c01-4d13-b10c-89df2082c245" providerId="ADAL" clId="{23D4269B-01D0-4D1B-B6A4-903CAF950230}" dt="2019-04-16T19:13:52.374" v="939" actId="20577"/>
          <ac:spMkLst>
            <pc:docMk/>
            <pc:sldMk cId="3547470667" sldId="301"/>
            <ac:spMk id="2" creationId="{54D8C1B0-831D-4AF6-B5CC-6F311F435871}"/>
          </ac:spMkLst>
        </pc:spChg>
      </pc:sldChg>
      <pc:sldChg chg="addSp modSp add ord">
        <pc:chgData name="Marek Lahoda" userId="d961b37b-3c01-4d13-b10c-89df2082c245" providerId="ADAL" clId="{23D4269B-01D0-4D1B-B6A4-903CAF950230}" dt="2019-04-16T19:42:48.717" v="1193"/>
        <pc:sldMkLst>
          <pc:docMk/>
          <pc:sldMk cId="3200568488" sldId="302"/>
        </pc:sldMkLst>
        <pc:picChg chg="add mod modCrop">
          <ac:chgData name="Marek Lahoda" userId="d961b37b-3c01-4d13-b10c-89df2082c245" providerId="ADAL" clId="{23D4269B-01D0-4D1B-B6A4-903CAF950230}" dt="2019-04-16T19:41:17.704" v="1184" actId="1076"/>
          <ac:picMkLst>
            <pc:docMk/>
            <pc:sldMk cId="3200568488" sldId="302"/>
            <ac:picMk id="3" creationId="{1B1A9B59-437A-4A93-B228-E2DD8C23A1C4}"/>
          </ac:picMkLst>
        </pc:picChg>
        <pc:picChg chg="add mod modCrop">
          <ac:chgData name="Marek Lahoda" userId="d961b37b-3c01-4d13-b10c-89df2082c245" providerId="ADAL" clId="{23D4269B-01D0-4D1B-B6A4-903CAF950230}" dt="2019-04-16T19:42:09.903" v="1192" actId="732"/>
          <ac:picMkLst>
            <pc:docMk/>
            <pc:sldMk cId="3200568488" sldId="302"/>
            <ac:picMk id="5" creationId="{47CDDAE8-4E8B-4DB1-8993-31CB79E1B299}"/>
          </ac:picMkLst>
        </pc:picChg>
      </pc:sldChg>
      <pc:sldChg chg="addSp modSp add">
        <pc:chgData name="Marek Lahoda" userId="d961b37b-3c01-4d13-b10c-89df2082c245" providerId="ADAL" clId="{23D4269B-01D0-4D1B-B6A4-903CAF950230}" dt="2019-04-16T19:43:58.950" v="1195"/>
        <pc:sldMkLst>
          <pc:docMk/>
          <pc:sldMk cId="322807722" sldId="303"/>
        </pc:sldMkLst>
        <pc:picChg chg="add mod">
          <ac:chgData name="Marek Lahoda" userId="d961b37b-3c01-4d13-b10c-89df2082c245" providerId="ADAL" clId="{23D4269B-01D0-4D1B-B6A4-903CAF950230}" dt="2019-04-16T19:43:58.950" v="1195"/>
          <ac:picMkLst>
            <pc:docMk/>
            <pc:sldMk cId="322807722" sldId="303"/>
            <ac:picMk id="3" creationId="{2B58702C-99A6-448F-96E2-5609F8A7CA5E}"/>
          </ac:picMkLst>
        </pc:picChg>
      </pc:sldChg>
      <pc:sldChg chg="addSp modSp add">
        <pc:chgData name="Marek Lahoda" userId="d961b37b-3c01-4d13-b10c-89df2082c245" providerId="ADAL" clId="{23D4269B-01D0-4D1B-B6A4-903CAF950230}" dt="2019-04-16T19:44:11.540" v="1197"/>
        <pc:sldMkLst>
          <pc:docMk/>
          <pc:sldMk cId="3200792186" sldId="304"/>
        </pc:sldMkLst>
        <pc:picChg chg="add mod">
          <ac:chgData name="Marek Lahoda" userId="d961b37b-3c01-4d13-b10c-89df2082c245" providerId="ADAL" clId="{23D4269B-01D0-4D1B-B6A4-903CAF950230}" dt="2019-04-16T19:44:11.540" v="1197"/>
          <ac:picMkLst>
            <pc:docMk/>
            <pc:sldMk cId="3200792186" sldId="304"/>
            <ac:picMk id="3" creationId="{0C512A62-A875-49D0-8D63-361DEEDD2DB9}"/>
          </ac:picMkLst>
        </pc:picChg>
      </pc:sldChg>
      <pc:sldChg chg="addSp modSp add">
        <pc:chgData name="Marek Lahoda" userId="d961b37b-3c01-4d13-b10c-89df2082c245" providerId="ADAL" clId="{23D4269B-01D0-4D1B-B6A4-903CAF950230}" dt="2019-04-16T19:47:37.743" v="1199"/>
        <pc:sldMkLst>
          <pc:docMk/>
          <pc:sldMk cId="3058318840" sldId="305"/>
        </pc:sldMkLst>
        <pc:picChg chg="add mod">
          <ac:chgData name="Marek Lahoda" userId="d961b37b-3c01-4d13-b10c-89df2082c245" providerId="ADAL" clId="{23D4269B-01D0-4D1B-B6A4-903CAF950230}" dt="2019-04-16T19:47:37.743" v="1199"/>
          <ac:picMkLst>
            <pc:docMk/>
            <pc:sldMk cId="3058318840" sldId="305"/>
            <ac:picMk id="3" creationId="{C4C80570-D779-49B0-9269-BDF17055BADC}"/>
          </ac:picMkLst>
        </pc:picChg>
      </pc:sldChg>
      <pc:sldChg chg="modSp add del">
        <pc:chgData name="Marek Lahoda" userId="d961b37b-3c01-4d13-b10c-89df2082c245" providerId="ADAL" clId="{23D4269B-01D0-4D1B-B6A4-903CAF950230}" dt="2019-04-16T20:22:40.156" v="1320" actId="2696"/>
        <pc:sldMkLst>
          <pc:docMk/>
          <pc:sldMk cId="929129871" sldId="306"/>
        </pc:sldMkLst>
        <pc:spChg chg="mod">
          <ac:chgData name="Marek Lahoda" userId="d961b37b-3c01-4d13-b10c-89df2082c245" providerId="ADAL" clId="{23D4269B-01D0-4D1B-B6A4-903CAF950230}" dt="2019-04-16T20:22:14.058" v="1318" actId="20577"/>
          <ac:spMkLst>
            <pc:docMk/>
            <pc:sldMk cId="929129871" sldId="306"/>
            <ac:spMk id="2" creationId="{70E41557-4177-4125-B74E-BB5550A705FA}"/>
          </ac:spMkLst>
        </pc:spChg>
      </pc:sldChg>
      <pc:sldChg chg="addSp modSp add">
        <pc:chgData name="Marek Lahoda" userId="d961b37b-3c01-4d13-b10c-89df2082c245" providerId="ADAL" clId="{23D4269B-01D0-4D1B-B6A4-903CAF950230}" dt="2019-04-16T20:34:18.928" v="1544" actId="20577"/>
        <pc:sldMkLst>
          <pc:docMk/>
          <pc:sldMk cId="2436610469" sldId="307"/>
        </pc:sldMkLst>
        <pc:spChg chg="mod">
          <ac:chgData name="Marek Lahoda" userId="d961b37b-3c01-4d13-b10c-89df2082c245" providerId="ADAL" clId="{23D4269B-01D0-4D1B-B6A4-903CAF950230}" dt="2019-04-16T20:23:42.437" v="1330" actId="20577"/>
          <ac:spMkLst>
            <pc:docMk/>
            <pc:sldMk cId="2436610469" sldId="307"/>
            <ac:spMk id="2" creationId="{830F98A6-3D44-450C-9272-EC726DA5AECD}"/>
          </ac:spMkLst>
        </pc:spChg>
        <pc:spChg chg="mod">
          <ac:chgData name="Marek Lahoda" userId="d961b37b-3c01-4d13-b10c-89df2082c245" providerId="ADAL" clId="{23D4269B-01D0-4D1B-B6A4-903CAF950230}" dt="2019-04-16T20:34:18.928" v="1544" actId="20577"/>
          <ac:spMkLst>
            <pc:docMk/>
            <pc:sldMk cId="2436610469" sldId="307"/>
            <ac:spMk id="3" creationId="{5052F9EC-7843-4D4C-A717-21E6FF974A22}"/>
          </ac:spMkLst>
        </pc:spChg>
        <pc:picChg chg="add mod">
          <ac:chgData name="Marek Lahoda" userId="d961b37b-3c01-4d13-b10c-89df2082c245" providerId="ADAL" clId="{23D4269B-01D0-4D1B-B6A4-903CAF950230}" dt="2019-04-16T20:34:10.855" v="1542" actId="14100"/>
          <ac:picMkLst>
            <pc:docMk/>
            <pc:sldMk cId="2436610469" sldId="307"/>
            <ac:picMk id="1026" creationId="{2C157513-1625-4987-8FB6-D9DA945152B7}"/>
          </ac:picMkLst>
        </pc:picChg>
      </pc:sldChg>
      <pc:sldChg chg="addSp delSp modSp add">
        <pc:chgData name="Marek Lahoda" userId="d961b37b-3c01-4d13-b10c-89df2082c245" providerId="ADAL" clId="{23D4269B-01D0-4D1B-B6A4-903CAF950230}" dt="2019-04-17T08:17:47.366" v="2953" actId="14100"/>
        <pc:sldMkLst>
          <pc:docMk/>
          <pc:sldMk cId="671867152" sldId="308"/>
        </pc:sldMkLst>
        <pc:spChg chg="mod">
          <ac:chgData name="Marek Lahoda" userId="d961b37b-3c01-4d13-b10c-89df2082c245" providerId="ADAL" clId="{23D4269B-01D0-4D1B-B6A4-903CAF950230}" dt="2019-04-16T20:45:32.998" v="1571" actId="20577"/>
          <ac:spMkLst>
            <pc:docMk/>
            <pc:sldMk cId="671867152" sldId="308"/>
            <ac:spMk id="2" creationId="{830F98A6-3D44-450C-9272-EC726DA5AECD}"/>
          </ac:spMkLst>
        </pc:spChg>
        <pc:spChg chg="mod">
          <ac:chgData name="Marek Lahoda" userId="d961b37b-3c01-4d13-b10c-89df2082c245" providerId="ADAL" clId="{23D4269B-01D0-4D1B-B6A4-903CAF950230}" dt="2019-04-17T08:17:47.366" v="2953" actId="14100"/>
          <ac:spMkLst>
            <pc:docMk/>
            <pc:sldMk cId="671867152" sldId="308"/>
            <ac:spMk id="3" creationId="{5052F9EC-7843-4D4C-A717-21E6FF974A22}"/>
          </ac:spMkLst>
        </pc:spChg>
        <pc:picChg chg="add">
          <ac:chgData name="Marek Lahoda" userId="d961b37b-3c01-4d13-b10c-89df2082c245" providerId="ADAL" clId="{23D4269B-01D0-4D1B-B6A4-903CAF950230}" dt="2019-04-16T21:03:45.383" v="1886"/>
          <ac:picMkLst>
            <pc:docMk/>
            <pc:sldMk cId="671867152" sldId="308"/>
            <ac:picMk id="5" creationId="{5A9BBA79-DED3-45AE-A64A-2E82C1A28DED}"/>
          </ac:picMkLst>
        </pc:picChg>
        <pc:picChg chg="del">
          <ac:chgData name="Marek Lahoda" userId="d961b37b-3c01-4d13-b10c-89df2082c245" providerId="ADAL" clId="{23D4269B-01D0-4D1B-B6A4-903CAF950230}" dt="2019-04-16T20:45:35.649" v="1572" actId="478"/>
          <ac:picMkLst>
            <pc:docMk/>
            <pc:sldMk cId="671867152" sldId="308"/>
            <ac:picMk id="1026" creationId="{2C157513-1625-4987-8FB6-D9DA945152B7}"/>
          </ac:picMkLst>
        </pc:picChg>
      </pc:sldChg>
      <pc:sldChg chg="add del">
        <pc:chgData name="Marek Lahoda" userId="d961b37b-3c01-4d13-b10c-89df2082c245" providerId="ADAL" clId="{23D4269B-01D0-4D1B-B6A4-903CAF950230}" dt="2019-04-16T20:45:23.523" v="1546" actId="2696"/>
        <pc:sldMkLst>
          <pc:docMk/>
          <pc:sldMk cId="3166730708" sldId="308"/>
        </pc:sldMkLst>
      </pc:sldChg>
      <pc:sldChg chg="addSp delSp modSp add modAnim">
        <pc:chgData name="Marek Lahoda" userId="d961b37b-3c01-4d13-b10c-89df2082c245" providerId="ADAL" clId="{23D4269B-01D0-4D1B-B6A4-903CAF950230}" dt="2019-04-16T21:01:59.769" v="1885" actId="20577"/>
        <pc:sldMkLst>
          <pc:docMk/>
          <pc:sldMk cId="2091171036" sldId="309"/>
        </pc:sldMkLst>
        <pc:spChg chg="add del mod">
          <ac:chgData name="Marek Lahoda" userId="d961b37b-3c01-4d13-b10c-89df2082c245" providerId="ADAL" clId="{23D4269B-01D0-4D1B-B6A4-903CAF950230}" dt="2019-04-16T20:59:01.364" v="1826" actId="478"/>
          <ac:spMkLst>
            <pc:docMk/>
            <pc:sldMk cId="2091171036" sldId="309"/>
            <ac:spMk id="2" creationId="{0855F177-9F8C-4751-B216-220D20B28AB3}"/>
          </ac:spMkLst>
        </pc:spChg>
        <pc:spChg chg="add mod">
          <ac:chgData name="Marek Lahoda" userId="d961b37b-3c01-4d13-b10c-89df2082c245" providerId="ADAL" clId="{23D4269B-01D0-4D1B-B6A4-903CAF950230}" dt="2019-04-16T21:01:59.769" v="1885" actId="20577"/>
          <ac:spMkLst>
            <pc:docMk/>
            <pc:sldMk cId="2091171036" sldId="309"/>
            <ac:spMk id="3" creationId="{30DA6CA0-45DA-405E-BF84-6E278D29397A}"/>
          </ac:spMkLst>
        </pc:spChg>
        <pc:spChg chg="add mod">
          <ac:chgData name="Marek Lahoda" userId="d961b37b-3c01-4d13-b10c-89df2082c245" providerId="ADAL" clId="{23D4269B-01D0-4D1B-B6A4-903CAF950230}" dt="2019-04-16T20:59:22.765" v="1830" actId="14100"/>
          <ac:spMkLst>
            <pc:docMk/>
            <pc:sldMk cId="2091171036" sldId="309"/>
            <ac:spMk id="12" creationId="{FA405091-67F5-497D-8793-D8953541204C}"/>
          </ac:spMkLst>
        </pc:spChg>
        <pc:picChg chg="mod">
          <ac:chgData name="Marek Lahoda" userId="d961b37b-3c01-4d13-b10c-89df2082c245" providerId="ADAL" clId="{23D4269B-01D0-4D1B-B6A4-903CAF950230}" dt="2019-04-16T20:59:13.055" v="1829" actId="1076"/>
          <ac:picMkLst>
            <pc:docMk/>
            <pc:sldMk cId="2091171036" sldId="309"/>
            <ac:picMk id="4" creationId="{00000000-0000-0000-0000-000000000000}"/>
          </ac:picMkLst>
        </pc:picChg>
        <pc:cxnChg chg="mod">
          <ac:chgData name="Marek Lahoda" userId="d961b37b-3c01-4d13-b10c-89df2082c245" providerId="ADAL" clId="{23D4269B-01D0-4D1B-B6A4-903CAF950230}" dt="2019-04-16T20:59:13.055" v="1829" actId="1076"/>
          <ac:cxnSpMkLst>
            <pc:docMk/>
            <pc:sldMk cId="2091171036" sldId="309"/>
            <ac:cxnSpMk id="11" creationId="{00000000-0000-0000-0000-000000000000}"/>
          </ac:cxnSpMkLst>
        </pc:cxnChg>
      </pc:sldChg>
      <pc:sldChg chg="addSp delSp modSp add">
        <pc:chgData name="Marek Lahoda" userId="d961b37b-3c01-4d13-b10c-89df2082c245" providerId="ADAL" clId="{23D4269B-01D0-4D1B-B6A4-903CAF950230}" dt="2019-04-17T08:37:46.539" v="3024" actId="20577"/>
        <pc:sldMkLst>
          <pc:docMk/>
          <pc:sldMk cId="2662668912" sldId="310"/>
        </pc:sldMkLst>
        <pc:spChg chg="mod">
          <ac:chgData name="Marek Lahoda" userId="d961b37b-3c01-4d13-b10c-89df2082c245" providerId="ADAL" clId="{23D4269B-01D0-4D1B-B6A4-903CAF950230}" dt="2019-04-17T08:35:23.256" v="3011" actId="1076"/>
          <ac:spMkLst>
            <pc:docMk/>
            <pc:sldMk cId="2662668912" sldId="310"/>
            <ac:spMk id="2" creationId="{830F98A6-3D44-450C-9272-EC726DA5AECD}"/>
          </ac:spMkLst>
        </pc:spChg>
        <pc:spChg chg="mod">
          <ac:chgData name="Marek Lahoda" userId="d961b37b-3c01-4d13-b10c-89df2082c245" providerId="ADAL" clId="{23D4269B-01D0-4D1B-B6A4-903CAF950230}" dt="2019-04-17T08:37:46.539" v="3024" actId="20577"/>
          <ac:spMkLst>
            <pc:docMk/>
            <pc:sldMk cId="2662668912" sldId="310"/>
            <ac:spMk id="3" creationId="{5052F9EC-7843-4D4C-A717-21E6FF974A22}"/>
          </ac:spMkLst>
        </pc:spChg>
        <pc:picChg chg="del">
          <ac:chgData name="Marek Lahoda" userId="d961b37b-3c01-4d13-b10c-89df2082c245" providerId="ADAL" clId="{23D4269B-01D0-4D1B-B6A4-903CAF950230}" dt="2019-04-16T21:08:45.105" v="1922" actId="478"/>
          <ac:picMkLst>
            <pc:docMk/>
            <pc:sldMk cId="2662668912" sldId="310"/>
            <ac:picMk id="5" creationId="{5A9BBA79-DED3-45AE-A64A-2E82C1A28DED}"/>
          </ac:picMkLst>
        </pc:picChg>
        <pc:picChg chg="add mod">
          <ac:chgData name="Marek Lahoda" userId="d961b37b-3c01-4d13-b10c-89df2082c245" providerId="ADAL" clId="{23D4269B-01D0-4D1B-B6A4-903CAF950230}" dt="2019-04-17T08:35:25.975" v="3012" actId="14100"/>
          <ac:picMkLst>
            <pc:docMk/>
            <pc:sldMk cId="2662668912" sldId="310"/>
            <ac:picMk id="6" creationId="{782FDB8A-8041-4CD3-BC6D-FDFE8A02C037}"/>
          </ac:picMkLst>
        </pc:picChg>
      </pc:sldChg>
      <pc:sldChg chg="addSp delSp modSp add del">
        <pc:chgData name="Marek Lahoda" userId="d961b37b-3c01-4d13-b10c-89df2082c245" providerId="ADAL" clId="{23D4269B-01D0-4D1B-B6A4-903CAF950230}" dt="2019-04-16T21:22:56.648" v="2340" actId="2696"/>
        <pc:sldMkLst>
          <pc:docMk/>
          <pc:sldMk cId="275628552" sldId="311"/>
        </pc:sldMkLst>
        <pc:spChg chg="add del mod">
          <ac:chgData name="Marek Lahoda" userId="d961b37b-3c01-4d13-b10c-89df2082c245" providerId="ADAL" clId="{23D4269B-01D0-4D1B-B6A4-903CAF950230}" dt="2019-04-16T21:17:30.970" v="2319" actId="478"/>
          <ac:spMkLst>
            <pc:docMk/>
            <pc:sldMk cId="275628552" sldId="311"/>
            <ac:spMk id="2" creationId="{33283BEA-F80B-4C9F-A9E7-735709C342BB}"/>
          </ac:spMkLst>
        </pc:spChg>
      </pc:sldChg>
      <pc:sldChg chg="addSp delSp modSp add ord modAnim">
        <pc:chgData name="Marek Lahoda" userId="d961b37b-3c01-4d13-b10c-89df2082c245" providerId="ADAL" clId="{23D4269B-01D0-4D1B-B6A4-903CAF950230}" dt="2019-04-16T21:29:09.144" v="2380" actId="165"/>
        <pc:sldMkLst>
          <pc:docMk/>
          <pc:sldMk cId="3051207497" sldId="312"/>
        </pc:sldMkLst>
        <pc:spChg chg="add mod">
          <ac:chgData name="Marek Lahoda" userId="d961b37b-3c01-4d13-b10c-89df2082c245" providerId="ADAL" clId="{23D4269B-01D0-4D1B-B6A4-903CAF950230}" dt="2019-04-16T21:26:09.012" v="2366" actId="1076"/>
          <ac:spMkLst>
            <pc:docMk/>
            <pc:sldMk cId="3051207497" sldId="312"/>
            <ac:spMk id="2" creationId="{F33D564E-9077-4DB5-9235-3114655FB9C3}"/>
          </ac:spMkLst>
        </pc:spChg>
        <pc:spChg chg="mod topLvl">
          <ac:chgData name="Marek Lahoda" userId="d961b37b-3c01-4d13-b10c-89df2082c245" providerId="ADAL" clId="{23D4269B-01D0-4D1B-B6A4-903CAF950230}" dt="2019-04-16T21:29:08.621" v="2379" actId="165"/>
          <ac:spMkLst>
            <pc:docMk/>
            <pc:sldMk cId="3051207497" sldId="312"/>
            <ac:spMk id="6" creationId="{58260876-E8C3-428B-880C-888BF94A3FC6}"/>
          </ac:spMkLst>
        </pc:spChg>
        <pc:spChg chg="add mod topLvl">
          <ac:chgData name="Marek Lahoda" userId="d961b37b-3c01-4d13-b10c-89df2082c245" providerId="ADAL" clId="{23D4269B-01D0-4D1B-B6A4-903CAF950230}" dt="2019-04-16T21:29:09.144" v="2380" actId="165"/>
          <ac:spMkLst>
            <pc:docMk/>
            <pc:sldMk cId="3051207497" sldId="312"/>
            <ac:spMk id="11" creationId="{0EBDDBA7-06AC-42E6-B687-06CD2FFA2A79}"/>
          </ac:spMkLst>
        </pc:spChg>
        <pc:grpChg chg="add del mod topLvl">
          <ac:chgData name="Marek Lahoda" userId="d961b37b-3c01-4d13-b10c-89df2082c245" providerId="ADAL" clId="{23D4269B-01D0-4D1B-B6A4-903CAF950230}" dt="2019-04-16T21:29:09.144" v="2380" actId="165"/>
          <ac:grpSpMkLst>
            <pc:docMk/>
            <pc:sldMk cId="3051207497" sldId="312"/>
            <ac:grpSpMk id="4" creationId="{9DE0A375-E38B-4016-95E8-A6F20E7FFCD1}"/>
          </ac:grpSpMkLst>
        </pc:grpChg>
        <pc:grpChg chg="add del mod">
          <ac:chgData name="Marek Lahoda" userId="d961b37b-3c01-4d13-b10c-89df2082c245" providerId="ADAL" clId="{23D4269B-01D0-4D1B-B6A4-903CAF950230}" dt="2019-04-16T21:29:09.144" v="2380" actId="165"/>
          <ac:grpSpMkLst>
            <pc:docMk/>
            <pc:sldMk cId="3051207497" sldId="312"/>
            <ac:grpSpMk id="12" creationId="{B48B1D92-9EB9-43DE-8023-52F248A361A7}"/>
          </ac:grpSpMkLst>
        </pc:grpChg>
        <pc:picChg chg="mod topLvl modCrop">
          <ac:chgData name="Marek Lahoda" userId="d961b37b-3c01-4d13-b10c-89df2082c245" providerId="ADAL" clId="{23D4269B-01D0-4D1B-B6A4-903CAF950230}" dt="2019-04-16T21:29:08.621" v="2379" actId="165"/>
          <ac:picMkLst>
            <pc:docMk/>
            <pc:sldMk cId="3051207497" sldId="312"/>
            <ac:picMk id="5" creationId="{AE9AC8CB-43FB-479E-9EAC-F79C79552C89}"/>
          </ac:picMkLst>
        </pc:picChg>
        <pc:cxnChg chg="mod topLvl">
          <ac:chgData name="Marek Lahoda" userId="d961b37b-3c01-4d13-b10c-89df2082c245" providerId="ADAL" clId="{23D4269B-01D0-4D1B-B6A4-903CAF950230}" dt="2019-04-16T21:29:08.621" v="2379" actId="165"/>
          <ac:cxnSpMkLst>
            <pc:docMk/>
            <pc:sldMk cId="3051207497" sldId="312"/>
            <ac:cxnSpMk id="7" creationId="{00F0E2F3-DB69-457D-AC58-7026E865389D}"/>
          </ac:cxnSpMkLst>
        </pc:cxnChg>
        <pc:cxnChg chg="mod topLvl">
          <ac:chgData name="Marek Lahoda" userId="d961b37b-3c01-4d13-b10c-89df2082c245" providerId="ADAL" clId="{23D4269B-01D0-4D1B-B6A4-903CAF950230}" dt="2019-04-16T21:29:08.621" v="2379" actId="165"/>
          <ac:cxnSpMkLst>
            <pc:docMk/>
            <pc:sldMk cId="3051207497" sldId="312"/>
            <ac:cxnSpMk id="8" creationId="{BC660A17-55F1-4F5F-86CA-98BF20B25D0B}"/>
          </ac:cxnSpMkLst>
        </pc:cxnChg>
      </pc:sldChg>
      <pc:sldChg chg="addSp delSp modSp add">
        <pc:chgData name="Marek Lahoda" userId="d961b37b-3c01-4d13-b10c-89df2082c245" providerId="ADAL" clId="{23D4269B-01D0-4D1B-B6A4-903CAF950230}" dt="2019-04-16T21:27:09.612" v="2369"/>
        <pc:sldMkLst>
          <pc:docMk/>
          <pc:sldMk cId="3774190075" sldId="313"/>
        </pc:sldMkLst>
        <pc:spChg chg="add del mod">
          <ac:chgData name="Marek Lahoda" userId="d961b37b-3c01-4d13-b10c-89df2082c245" providerId="ADAL" clId="{23D4269B-01D0-4D1B-B6A4-903CAF950230}" dt="2019-04-16T21:27:09.612" v="2369"/>
          <ac:spMkLst>
            <pc:docMk/>
            <pc:sldMk cId="3774190075" sldId="313"/>
            <ac:spMk id="10" creationId="{D495D314-EFBD-4728-9F89-F830C4BD0DE1}"/>
          </ac:spMkLst>
        </pc:spChg>
      </pc:sldChg>
      <pc:sldChg chg="addSp delSp modSp add">
        <pc:chgData name="Marek Lahoda" userId="d961b37b-3c01-4d13-b10c-89df2082c245" providerId="ADAL" clId="{23D4269B-01D0-4D1B-B6A4-903CAF950230}" dt="2019-04-17T07:32:24.755" v="2674" actId="1076"/>
        <pc:sldMkLst>
          <pc:docMk/>
          <pc:sldMk cId="3082721946" sldId="314"/>
        </pc:sldMkLst>
        <pc:spChg chg="add del">
          <ac:chgData name="Marek Lahoda" userId="d961b37b-3c01-4d13-b10c-89df2082c245" providerId="ADAL" clId="{23D4269B-01D0-4D1B-B6A4-903CAF950230}" dt="2019-04-17T07:29:31.244" v="2603" actId="478"/>
          <ac:spMkLst>
            <pc:docMk/>
            <pc:sldMk cId="3082721946" sldId="314"/>
            <ac:spMk id="3" creationId="{00000000-0000-0000-0000-000000000000}"/>
          </ac:spMkLst>
        </pc:spChg>
        <pc:spChg chg="add del mod">
          <ac:chgData name="Marek Lahoda" userId="d961b37b-3c01-4d13-b10c-89df2082c245" providerId="ADAL" clId="{23D4269B-01D0-4D1B-B6A4-903CAF950230}" dt="2019-04-17T07:29:19.838" v="2600" actId="478"/>
          <ac:spMkLst>
            <pc:docMk/>
            <pc:sldMk cId="3082721946" sldId="314"/>
            <ac:spMk id="4" creationId="{EDDDA299-6F55-4041-8F72-A882EE58FD23}"/>
          </ac:spMkLst>
        </pc:spChg>
        <pc:spChg chg="mod">
          <ac:chgData name="Marek Lahoda" userId="d961b37b-3c01-4d13-b10c-89df2082c245" providerId="ADAL" clId="{23D4269B-01D0-4D1B-B6A4-903CAF950230}" dt="2019-04-17T07:30:33.870" v="2659" actId="207"/>
          <ac:spMkLst>
            <pc:docMk/>
            <pc:sldMk cId="3082721946" sldId="314"/>
            <ac:spMk id="5" creationId="{E5D94B01-EA88-49F0-9E53-28E7E0B29158}"/>
          </ac:spMkLst>
        </pc:spChg>
        <pc:spChg chg="add del mod">
          <ac:chgData name="Marek Lahoda" userId="d961b37b-3c01-4d13-b10c-89df2082c245" providerId="ADAL" clId="{23D4269B-01D0-4D1B-B6A4-903CAF950230}" dt="2019-04-17T07:29:33.512" v="2604" actId="478"/>
          <ac:spMkLst>
            <pc:docMk/>
            <pc:sldMk cId="3082721946" sldId="314"/>
            <ac:spMk id="8" creationId="{469DBCBE-B585-46E9-A8F2-8E649AB4D81E}"/>
          </ac:spMkLst>
        </pc:spChg>
        <pc:spChg chg="mod ord">
          <ac:chgData name="Marek Lahoda" userId="d961b37b-3c01-4d13-b10c-89df2082c245" providerId="ADAL" clId="{23D4269B-01D0-4D1B-B6A4-903CAF950230}" dt="2019-04-17T07:31:22.542" v="2666" actId="1076"/>
          <ac:spMkLst>
            <pc:docMk/>
            <pc:sldMk cId="3082721946" sldId="314"/>
            <ac:spMk id="10" creationId="{9AFDA61C-B05C-4F8B-99CA-DD36ECC6EF1C}"/>
          </ac:spMkLst>
        </pc:spChg>
        <pc:spChg chg="add mod">
          <ac:chgData name="Marek Lahoda" userId="d961b37b-3c01-4d13-b10c-89df2082c245" providerId="ADAL" clId="{23D4269B-01D0-4D1B-B6A4-903CAF950230}" dt="2019-04-17T07:30:57.214" v="2665" actId="404"/>
          <ac:spMkLst>
            <pc:docMk/>
            <pc:sldMk cId="3082721946" sldId="314"/>
            <ac:spMk id="13" creationId="{2F43D301-8F8E-48F8-910A-6DEF0186E347}"/>
          </ac:spMkLst>
        </pc:spChg>
        <pc:spChg chg="del">
          <ac:chgData name="Marek Lahoda" userId="d961b37b-3c01-4d13-b10c-89df2082c245" providerId="ADAL" clId="{23D4269B-01D0-4D1B-B6A4-903CAF950230}" dt="2019-04-17T07:29:18.084" v="2599" actId="478"/>
          <ac:spMkLst>
            <pc:docMk/>
            <pc:sldMk cId="3082721946" sldId="314"/>
            <ac:spMk id="28" creationId="{7F8F3481-CCD9-4F0B-93D0-E74636893EB3}"/>
          </ac:spMkLst>
        </pc:spChg>
        <pc:grpChg chg="mod">
          <ac:chgData name="Marek Lahoda" userId="d961b37b-3c01-4d13-b10c-89df2082c245" providerId="ADAL" clId="{23D4269B-01D0-4D1B-B6A4-903CAF950230}" dt="2019-04-17T07:32:24.755" v="2674" actId="1076"/>
          <ac:grpSpMkLst>
            <pc:docMk/>
            <pc:sldMk cId="3082721946" sldId="314"/>
            <ac:grpSpMk id="12" creationId="{37FE6A84-5239-46A3-8745-1F86A309A74B}"/>
          </ac:grpSpMkLst>
        </pc:grpChg>
      </pc:sldChg>
      <pc:sldChg chg="addSp delSp modSp add delCm">
        <pc:chgData name="Marek Lahoda" userId="d961b37b-3c01-4d13-b10c-89df2082c245" providerId="ADAL" clId="{23D4269B-01D0-4D1B-B6A4-903CAF950230}" dt="2019-04-17T07:36:32.034" v="2710" actId="478"/>
        <pc:sldMkLst>
          <pc:docMk/>
          <pc:sldMk cId="3994464519" sldId="315"/>
        </pc:sldMkLst>
        <pc:spChg chg="del mod">
          <ac:chgData name="Marek Lahoda" userId="d961b37b-3c01-4d13-b10c-89df2082c245" providerId="ADAL" clId="{23D4269B-01D0-4D1B-B6A4-903CAF950230}" dt="2019-04-17T07:36:32.034" v="2710" actId="478"/>
          <ac:spMkLst>
            <pc:docMk/>
            <pc:sldMk cId="3994464519" sldId="315"/>
            <ac:spMk id="2" creationId="{00000000-0000-0000-0000-000000000000}"/>
          </ac:spMkLst>
        </pc:spChg>
        <pc:spChg chg="mod">
          <ac:chgData name="Marek Lahoda" userId="d961b37b-3c01-4d13-b10c-89df2082c245" providerId="ADAL" clId="{23D4269B-01D0-4D1B-B6A4-903CAF950230}" dt="2019-04-17T07:33:10.406" v="2681" actId="1076"/>
          <ac:spMkLst>
            <pc:docMk/>
            <pc:sldMk cId="3994464519" sldId="315"/>
            <ac:spMk id="5" creationId="{0A4BC79C-FB4B-4F80-9387-B158774353EA}"/>
          </ac:spMkLst>
        </pc:spChg>
        <pc:spChg chg="add mod">
          <ac:chgData name="Marek Lahoda" userId="d961b37b-3c01-4d13-b10c-89df2082c245" providerId="ADAL" clId="{23D4269B-01D0-4D1B-B6A4-903CAF950230}" dt="2019-04-17T07:36:29.444" v="2709"/>
          <ac:spMkLst>
            <pc:docMk/>
            <pc:sldMk cId="3994464519" sldId="315"/>
            <ac:spMk id="6" creationId="{5177189C-C9EB-4D47-8B94-300CA6BCB5CF}"/>
          </ac:spMkLst>
        </pc:spChg>
        <pc:picChg chg="mod">
          <ac:chgData name="Marek Lahoda" userId="d961b37b-3c01-4d13-b10c-89df2082c245" providerId="ADAL" clId="{23D4269B-01D0-4D1B-B6A4-903CAF950230}" dt="2019-04-17T07:33:04.781" v="2679" actId="1076"/>
          <ac:picMkLst>
            <pc:docMk/>
            <pc:sldMk cId="3994464519" sldId="315"/>
            <ac:picMk id="4" creationId="{789785C8-25CB-46F0-9F2B-AEE9E05CCD53}"/>
          </ac:picMkLst>
        </pc:picChg>
      </pc:sldChg>
      <pc:sldChg chg="addSp delSp modSp add">
        <pc:chgData name="Marek Lahoda" userId="d961b37b-3c01-4d13-b10c-89df2082c245" providerId="ADAL" clId="{23D4269B-01D0-4D1B-B6A4-903CAF950230}" dt="2019-04-17T07:34:56.141" v="2706" actId="1076"/>
        <pc:sldMkLst>
          <pc:docMk/>
          <pc:sldMk cId="925135400" sldId="316"/>
        </pc:sldMkLst>
        <pc:spChg chg="mod">
          <ac:chgData name="Marek Lahoda" userId="d961b37b-3c01-4d13-b10c-89df2082c245" providerId="ADAL" clId="{23D4269B-01D0-4D1B-B6A4-903CAF950230}" dt="2019-04-17T07:34:18.531" v="2703" actId="20577"/>
          <ac:spMkLst>
            <pc:docMk/>
            <pc:sldMk cId="925135400" sldId="316"/>
            <ac:spMk id="13" creationId="{2F43D301-8F8E-48F8-910A-6DEF0186E347}"/>
          </ac:spMkLst>
        </pc:spChg>
        <pc:grpChg chg="del">
          <ac:chgData name="Marek Lahoda" userId="d961b37b-3c01-4d13-b10c-89df2082c245" providerId="ADAL" clId="{23D4269B-01D0-4D1B-B6A4-903CAF950230}" dt="2019-04-17T07:33:46.650" v="2683" actId="478"/>
          <ac:grpSpMkLst>
            <pc:docMk/>
            <pc:sldMk cId="925135400" sldId="316"/>
            <ac:grpSpMk id="12" creationId="{37FE6A84-5239-46A3-8745-1F86A309A74B}"/>
          </ac:grpSpMkLst>
        </pc:grpChg>
        <pc:picChg chg="add mod">
          <ac:chgData name="Marek Lahoda" userId="d961b37b-3c01-4d13-b10c-89df2082c245" providerId="ADAL" clId="{23D4269B-01D0-4D1B-B6A4-903CAF950230}" dt="2019-04-17T07:34:56.141" v="2706" actId="1076"/>
          <ac:picMkLst>
            <pc:docMk/>
            <pc:sldMk cId="925135400" sldId="316"/>
            <ac:picMk id="3" creationId="{E8DDD44C-F2F0-4AC0-BA2E-D5CB9BBBEDF0}"/>
          </ac:picMkLst>
        </pc:picChg>
      </pc:sldChg>
      <pc:sldChg chg="addSp delSp modSp add modAnim">
        <pc:chgData name="Marek Lahoda" userId="d961b37b-3c01-4d13-b10c-89df2082c245" providerId="ADAL" clId="{23D4269B-01D0-4D1B-B6A4-903CAF950230}" dt="2019-04-17T08:25:35.550" v="2994" actId="166"/>
        <pc:sldMkLst>
          <pc:docMk/>
          <pc:sldMk cId="3962409146" sldId="317"/>
        </pc:sldMkLst>
        <pc:spChg chg="add mod">
          <ac:chgData name="Marek Lahoda" userId="d961b37b-3c01-4d13-b10c-89df2082c245" providerId="ADAL" clId="{23D4269B-01D0-4D1B-B6A4-903CAF950230}" dt="2019-04-17T07:52:33.172" v="2773" actId="164"/>
          <ac:spMkLst>
            <pc:docMk/>
            <pc:sldMk cId="3962409146" sldId="317"/>
            <ac:spMk id="2" creationId="{6C18FCAA-872F-412E-8D2E-CB6C008E7536}"/>
          </ac:spMkLst>
        </pc:spChg>
        <pc:spChg chg="del">
          <ac:chgData name="Marek Lahoda" userId="d961b37b-3c01-4d13-b10c-89df2082c245" providerId="ADAL" clId="{23D4269B-01D0-4D1B-B6A4-903CAF950230}" dt="2019-04-17T07:37:02.885" v="2713" actId="478"/>
          <ac:spMkLst>
            <pc:docMk/>
            <pc:sldMk cId="3962409146" sldId="317"/>
            <ac:spMk id="5" creationId="{0A4BC79C-FB4B-4F80-9387-B158774353EA}"/>
          </ac:spMkLst>
        </pc:spChg>
        <pc:spChg chg="mod">
          <ac:chgData name="Marek Lahoda" userId="d961b37b-3c01-4d13-b10c-89df2082c245" providerId="ADAL" clId="{23D4269B-01D0-4D1B-B6A4-903CAF950230}" dt="2019-04-17T07:53:32.083" v="2781" actId="403"/>
          <ac:spMkLst>
            <pc:docMk/>
            <pc:sldMk cId="3962409146" sldId="317"/>
            <ac:spMk id="6" creationId="{5177189C-C9EB-4D47-8B94-300CA6BCB5CF}"/>
          </ac:spMkLst>
        </pc:spChg>
        <pc:spChg chg="add mod ord">
          <ac:chgData name="Marek Lahoda" userId="d961b37b-3c01-4d13-b10c-89df2082c245" providerId="ADAL" clId="{23D4269B-01D0-4D1B-B6A4-903CAF950230}" dt="2019-04-17T08:25:35.550" v="2994" actId="166"/>
          <ac:spMkLst>
            <pc:docMk/>
            <pc:sldMk cId="3962409146" sldId="317"/>
            <ac:spMk id="14" creationId="{017412F5-DE1A-48D1-8874-A98FF8BA2CE5}"/>
          </ac:spMkLst>
        </pc:spChg>
        <pc:grpChg chg="add mod">
          <ac:chgData name="Marek Lahoda" userId="d961b37b-3c01-4d13-b10c-89df2082c245" providerId="ADAL" clId="{23D4269B-01D0-4D1B-B6A4-903CAF950230}" dt="2019-04-17T08:25:02.685" v="2988" actId="164"/>
          <ac:grpSpMkLst>
            <pc:docMk/>
            <pc:sldMk cId="3962409146" sldId="317"/>
            <ac:grpSpMk id="3" creationId="{7A303AFE-4EB7-46C0-A635-9015363FD7F3}"/>
          </ac:grpSpMkLst>
        </pc:grpChg>
        <pc:grpChg chg="add mod">
          <ac:chgData name="Marek Lahoda" userId="d961b37b-3c01-4d13-b10c-89df2082c245" providerId="ADAL" clId="{23D4269B-01D0-4D1B-B6A4-903CAF950230}" dt="2019-04-17T08:23:39.418" v="2968" actId="164"/>
          <ac:grpSpMkLst>
            <pc:docMk/>
            <pc:sldMk cId="3962409146" sldId="317"/>
            <ac:grpSpMk id="11" creationId="{49BAD36C-B6D4-4340-8169-A3BF980E4026}"/>
          </ac:grpSpMkLst>
        </pc:grpChg>
        <pc:grpChg chg="add mod">
          <ac:chgData name="Marek Lahoda" userId="d961b37b-3c01-4d13-b10c-89df2082c245" providerId="ADAL" clId="{23D4269B-01D0-4D1B-B6A4-903CAF950230}" dt="2019-04-17T08:23:45.087" v="2969" actId="164"/>
          <ac:grpSpMkLst>
            <pc:docMk/>
            <pc:sldMk cId="3962409146" sldId="317"/>
            <ac:grpSpMk id="12" creationId="{73D973B6-5C36-443E-A935-D09269752FC4}"/>
          </ac:grpSpMkLst>
        </pc:grpChg>
        <pc:grpChg chg="add mod">
          <ac:chgData name="Marek Lahoda" userId="d961b37b-3c01-4d13-b10c-89df2082c245" providerId="ADAL" clId="{23D4269B-01D0-4D1B-B6A4-903CAF950230}" dt="2019-04-17T08:24:46.301" v="2982" actId="164"/>
          <ac:grpSpMkLst>
            <pc:docMk/>
            <pc:sldMk cId="3962409146" sldId="317"/>
            <ac:grpSpMk id="24" creationId="{99BE48EA-5053-4232-B4A3-D849B6F6F662}"/>
          </ac:grpSpMkLst>
        </pc:grpChg>
        <pc:grpChg chg="add mod">
          <ac:chgData name="Marek Lahoda" userId="d961b37b-3c01-4d13-b10c-89df2082c245" providerId="ADAL" clId="{23D4269B-01D0-4D1B-B6A4-903CAF950230}" dt="2019-04-17T08:24:55.260" v="2985" actId="164"/>
          <ac:grpSpMkLst>
            <pc:docMk/>
            <pc:sldMk cId="3962409146" sldId="317"/>
            <ac:grpSpMk id="25" creationId="{03FD11C9-D2E9-4D9F-9074-3F94955BC7DA}"/>
          </ac:grpSpMkLst>
        </pc:grpChg>
        <pc:grpChg chg="add mod">
          <ac:chgData name="Marek Lahoda" userId="d961b37b-3c01-4d13-b10c-89df2082c245" providerId="ADAL" clId="{23D4269B-01D0-4D1B-B6A4-903CAF950230}" dt="2019-04-17T08:25:23.118" v="2991" actId="1076"/>
          <ac:grpSpMkLst>
            <pc:docMk/>
            <pc:sldMk cId="3962409146" sldId="317"/>
            <ac:grpSpMk id="27" creationId="{F00C6BBF-ED23-42C7-8BCE-D867DAA25917}"/>
          </ac:grpSpMkLst>
        </pc:grpChg>
        <pc:picChg chg="del">
          <ac:chgData name="Marek Lahoda" userId="d961b37b-3c01-4d13-b10c-89df2082c245" providerId="ADAL" clId="{23D4269B-01D0-4D1B-B6A4-903CAF950230}" dt="2019-04-17T07:37:01.140" v="2712" actId="478"/>
          <ac:picMkLst>
            <pc:docMk/>
            <pc:sldMk cId="3962409146" sldId="317"/>
            <ac:picMk id="4" creationId="{789785C8-25CB-46F0-9F2B-AEE9E05CCD53}"/>
          </ac:picMkLst>
        </pc:picChg>
        <pc:picChg chg="add mod">
          <ac:chgData name="Marek Lahoda" userId="d961b37b-3c01-4d13-b10c-89df2082c245" providerId="ADAL" clId="{23D4269B-01D0-4D1B-B6A4-903CAF950230}" dt="2019-04-17T08:23:45.087" v="2969" actId="164"/>
          <ac:picMkLst>
            <pc:docMk/>
            <pc:sldMk cId="3962409146" sldId="317"/>
            <ac:picMk id="8" creationId="{5A4915AB-9C15-4620-B553-D8448D06140E}"/>
          </ac:picMkLst>
        </pc:picChg>
        <pc:picChg chg="add mod">
          <ac:chgData name="Marek Lahoda" userId="d961b37b-3c01-4d13-b10c-89df2082c245" providerId="ADAL" clId="{23D4269B-01D0-4D1B-B6A4-903CAF950230}" dt="2019-04-17T08:25:27.221" v="2993" actId="1076"/>
          <ac:picMkLst>
            <pc:docMk/>
            <pc:sldMk cId="3962409146" sldId="317"/>
            <ac:picMk id="2050" creationId="{157CBA01-E485-4937-80BC-5823C656B5EA}"/>
          </ac:picMkLst>
        </pc:picChg>
        <pc:picChg chg="add mod">
          <ac:chgData name="Marek Lahoda" userId="d961b37b-3c01-4d13-b10c-89df2082c245" providerId="ADAL" clId="{23D4269B-01D0-4D1B-B6A4-903CAF950230}" dt="2019-04-17T08:24:55.260" v="2985" actId="164"/>
          <ac:picMkLst>
            <pc:docMk/>
            <pc:sldMk cId="3962409146" sldId="317"/>
            <ac:picMk id="2052" creationId="{A49C65D4-1844-475D-A8F7-E5ED274EFD25}"/>
          </ac:picMkLst>
        </pc:picChg>
        <pc:picChg chg="add mod">
          <ac:chgData name="Marek Lahoda" userId="d961b37b-3c01-4d13-b10c-89df2082c245" providerId="ADAL" clId="{23D4269B-01D0-4D1B-B6A4-903CAF950230}" dt="2019-04-17T08:24:46.301" v="2982" actId="164"/>
          <ac:picMkLst>
            <pc:docMk/>
            <pc:sldMk cId="3962409146" sldId="317"/>
            <ac:picMk id="2054" creationId="{B24892B9-CABB-45BE-B0D7-47E9C444E811}"/>
          </ac:picMkLst>
        </pc:picChg>
        <pc:picChg chg="add del mod">
          <ac:chgData name="Marek Lahoda" userId="d961b37b-3c01-4d13-b10c-89df2082c245" providerId="ADAL" clId="{23D4269B-01D0-4D1B-B6A4-903CAF950230}" dt="2019-04-17T07:49:51.470" v="2746"/>
          <ac:picMkLst>
            <pc:docMk/>
            <pc:sldMk cId="3962409146" sldId="317"/>
            <ac:picMk id="2056" creationId="{65D7F55B-C4A7-44C5-91E3-393F881AAA5A}"/>
          </ac:picMkLst>
        </pc:picChg>
        <pc:picChg chg="add mod">
          <ac:chgData name="Marek Lahoda" userId="d961b37b-3c01-4d13-b10c-89df2082c245" providerId="ADAL" clId="{23D4269B-01D0-4D1B-B6A4-903CAF950230}" dt="2019-04-17T07:52:33.172" v="2773" actId="164"/>
          <ac:picMkLst>
            <pc:docMk/>
            <pc:sldMk cId="3962409146" sldId="317"/>
            <ac:picMk id="2058" creationId="{B3752050-0BFB-43F1-8B57-44ADC95EE71A}"/>
          </ac:picMkLst>
        </pc:picChg>
        <pc:picChg chg="add del">
          <ac:chgData name="Marek Lahoda" userId="d961b37b-3c01-4d13-b10c-89df2082c245" providerId="ADAL" clId="{23D4269B-01D0-4D1B-B6A4-903CAF950230}" dt="2019-04-17T07:53:52.407" v="2783"/>
          <ac:picMkLst>
            <pc:docMk/>
            <pc:sldMk cId="3962409146" sldId="317"/>
            <ac:picMk id="2060" creationId="{405EDACC-864B-4235-A956-2B1311A66FA4}"/>
          </ac:picMkLst>
        </pc:picChg>
        <pc:cxnChg chg="add mod">
          <ac:chgData name="Marek Lahoda" userId="d961b37b-3c01-4d13-b10c-89df2082c245" providerId="ADAL" clId="{23D4269B-01D0-4D1B-B6A4-903CAF950230}" dt="2019-04-17T08:23:45.087" v="2969" actId="164"/>
          <ac:cxnSpMkLst>
            <pc:docMk/>
            <pc:sldMk cId="3962409146" sldId="317"/>
            <ac:cxnSpMk id="9" creationId="{B42C7773-45F5-4A7E-BEA9-69A65B45D203}"/>
          </ac:cxnSpMkLst>
        </pc:cxnChg>
        <pc:cxnChg chg="add mod">
          <ac:chgData name="Marek Lahoda" userId="d961b37b-3c01-4d13-b10c-89df2082c245" providerId="ADAL" clId="{23D4269B-01D0-4D1B-B6A4-903CAF950230}" dt="2019-04-17T08:24:46.301" v="2982" actId="164"/>
          <ac:cxnSpMkLst>
            <pc:docMk/>
            <pc:sldMk cId="3962409146" sldId="317"/>
            <ac:cxnSpMk id="20" creationId="{CBDDE2EF-AA7F-4CC9-92C8-DCB37C685D6B}"/>
          </ac:cxnSpMkLst>
        </pc:cxnChg>
        <pc:cxnChg chg="add mod">
          <ac:chgData name="Marek Lahoda" userId="d961b37b-3c01-4d13-b10c-89df2082c245" providerId="ADAL" clId="{23D4269B-01D0-4D1B-B6A4-903CAF950230}" dt="2019-04-17T08:24:55.260" v="2985" actId="164"/>
          <ac:cxnSpMkLst>
            <pc:docMk/>
            <pc:sldMk cId="3962409146" sldId="317"/>
            <ac:cxnSpMk id="23" creationId="{28B7E9E6-F222-47D2-B8A1-B3BD9707946C}"/>
          </ac:cxnSpMkLst>
        </pc:cxnChg>
        <pc:cxnChg chg="add mod">
          <ac:chgData name="Marek Lahoda" userId="d961b37b-3c01-4d13-b10c-89df2082c245" providerId="ADAL" clId="{23D4269B-01D0-4D1B-B6A4-903CAF950230}" dt="2019-04-17T08:25:02.685" v="2988" actId="164"/>
          <ac:cxnSpMkLst>
            <pc:docMk/>
            <pc:sldMk cId="3962409146" sldId="317"/>
            <ac:cxnSpMk id="26" creationId="{2AD0CE24-4033-4001-B0BF-6060745B971F}"/>
          </ac:cxnSpMkLst>
        </pc:cxnChg>
      </pc:sldChg>
      <pc:sldChg chg="addSp delSp modSp add delAnim modAnim">
        <pc:chgData name="Marek Lahoda" userId="d961b37b-3c01-4d13-b10c-89df2082c245" providerId="ADAL" clId="{23D4269B-01D0-4D1B-B6A4-903CAF950230}" dt="2019-04-17T08:14:53.197" v="2952" actId="20577"/>
        <pc:sldMkLst>
          <pc:docMk/>
          <pc:sldMk cId="1405581144" sldId="318"/>
        </pc:sldMkLst>
        <pc:spChg chg="mod">
          <ac:chgData name="Marek Lahoda" userId="d961b37b-3c01-4d13-b10c-89df2082c245" providerId="ADAL" clId="{23D4269B-01D0-4D1B-B6A4-903CAF950230}" dt="2019-04-17T07:54:04.992" v="2797" actId="120"/>
          <ac:spMkLst>
            <pc:docMk/>
            <pc:sldMk cId="1405581144" sldId="318"/>
            <ac:spMk id="6" creationId="{5177189C-C9EB-4D47-8B94-300CA6BCB5CF}"/>
          </ac:spMkLst>
        </pc:spChg>
        <pc:spChg chg="add mod">
          <ac:chgData name="Marek Lahoda" userId="d961b37b-3c01-4d13-b10c-89df2082c245" providerId="ADAL" clId="{23D4269B-01D0-4D1B-B6A4-903CAF950230}" dt="2019-04-17T08:14:53.197" v="2952" actId="20577"/>
          <ac:spMkLst>
            <pc:docMk/>
            <pc:sldMk cId="1405581144" sldId="318"/>
            <ac:spMk id="11" creationId="{AFE03A56-C3F2-4887-9E2C-B613224DCD2D}"/>
          </ac:spMkLst>
        </pc:spChg>
        <pc:spChg chg="add mod">
          <ac:chgData name="Marek Lahoda" userId="d961b37b-3c01-4d13-b10c-89df2082c245" providerId="ADAL" clId="{23D4269B-01D0-4D1B-B6A4-903CAF950230}" dt="2019-04-17T07:58:09.520" v="2833" actId="1076"/>
          <ac:spMkLst>
            <pc:docMk/>
            <pc:sldMk cId="1405581144" sldId="318"/>
            <ac:spMk id="12" creationId="{8440213A-A303-4712-8E7F-32CA7B856727}"/>
          </ac:spMkLst>
        </pc:spChg>
        <pc:grpChg chg="del">
          <ac:chgData name="Marek Lahoda" userId="d961b37b-3c01-4d13-b10c-89df2082c245" providerId="ADAL" clId="{23D4269B-01D0-4D1B-B6A4-903CAF950230}" dt="2019-04-17T07:53:58.608" v="2788" actId="478"/>
          <ac:grpSpMkLst>
            <pc:docMk/>
            <pc:sldMk cId="1405581144" sldId="318"/>
            <ac:grpSpMk id="3" creationId="{7A303AFE-4EB7-46C0-A635-9015363FD7F3}"/>
          </ac:grpSpMkLst>
        </pc:grpChg>
        <pc:picChg chg="del">
          <ac:chgData name="Marek Lahoda" userId="d961b37b-3c01-4d13-b10c-89df2082c245" providerId="ADAL" clId="{23D4269B-01D0-4D1B-B6A4-903CAF950230}" dt="2019-04-17T07:53:57.250" v="2785" actId="478"/>
          <ac:picMkLst>
            <pc:docMk/>
            <pc:sldMk cId="1405581144" sldId="318"/>
            <ac:picMk id="8" creationId="{5A4915AB-9C15-4620-B553-D8448D06140E}"/>
          </ac:picMkLst>
        </pc:picChg>
        <pc:picChg chg="add mod">
          <ac:chgData name="Marek Lahoda" userId="d961b37b-3c01-4d13-b10c-89df2082c245" providerId="ADAL" clId="{23D4269B-01D0-4D1B-B6A4-903CAF950230}" dt="2019-04-17T07:57:28.445" v="2828" actId="1076"/>
          <ac:picMkLst>
            <pc:docMk/>
            <pc:sldMk cId="1405581144" sldId="318"/>
            <ac:picMk id="10" creationId="{54C8AAC6-AB36-4158-BB59-D03C4FB09CA0}"/>
          </ac:picMkLst>
        </pc:picChg>
        <pc:picChg chg="del">
          <ac:chgData name="Marek Lahoda" userId="d961b37b-3c01-4d13-b10c-89df2082c245" providerId="ADAL" clId="{23D4269B-01D0-4D1B-B6A4-903CAF950230}" dt="2019-04-17T07:54:00.721" v="2789" actId="478"/>
          <ac:picMkLst>
            <pc:docMk/>
            <pc:sldMk cId="1405581144" sldId="318"/>
            <ac:picMk id="2050" creationId="{157CBA01-E485-4937-80BC-5823C656B5EA}"/>
          </ac:picMkLst>
        </pc:picChg>
        <pc:picChg chg="del">
          <ac:chgData name="Marek Lahoda" userId="d961b37b-3c01-4d13-b10c-89df2082c245" providerId="ADAL" clId="{23D4269B-01D0-4D1B-B6A4-903CAF950230}" dt="2019-04-17T07:53:58.216" v="2787" actId="478"/>
          <ac:picMkLst>
            <pc:docMk/>
            <pc:sldMk cId="1405581144" sldId="318"/>
            <ac:picMk id="2052" creationId="{A49C65D4-1844-475D-A8F7-E5ED274EFD25}"/>
          </ac:picMkLst>
        </pc:picChg>
        <pc:picChg chg="del">
          <ac:chgData name="Marek Lahoda" userId="d961b37b-3c01-4d13-b10c-89df2082c245" providerId="ADAL" clId="{23D4269B-01D0-4D1B-B6A4-903CAF950230}" dt="2019-04-17T07:53:57.683" v="2786" actId="478"/>
          <ac:picMkLst>
            <pc:docMk/>
            <pc:sldMk cId="1405581144" sldId="318"/>
            <ac:picMk id="2054" creationId="{B24892B9-CABB-45BE-B0D7-47E9C444E811}"/>
          </ac:picMkLst>
        </pc:picChg>
      </pc:sldChg>
      <pc:sldChg chg="addSp modSp add">
        <pc:chgData name="Marek Lahoda" userId="d961b37b-3c01-4d13-b10c-89df2082c245" providerId="ADAL" clId="{23D4269B-01D0-4D1B-B6A4-903CAF950230}" dt="2019-04-17T08:48:21.659" v="3047" actId="1076"/>
        <pc:sldMkLst>
          <pc:docMk/>
          <pc:sldMk cId="51302421" sldId="319"/>
        </pc:sldMkLst>
        <pc:spChg chg="add mod">
          <ac:chgData name="Marek Lahoda" userId="d961b37b-3c01-4d13-b10c-89df2082c245" providerId="ADAL" clId="{23D4269B-01D0-4D1B-B6A4-903CAF950230}" dt="2019-04-17T08:48:21.659" v="3047" actId="1076"/>
          <ac:spMkLst>
            <pc:docMk/>
            <pc:sldMk cId="51302421" sldId="319"/>
            <ac:spMk id="3" creationId="{0C473B05-8AFB-46C4-A145-B31B26DF1FE2}"/>
          </ac:spMkLst>
        </pc:spChg>
        <pc:picChg chg="mod">
          <ac:chgData name="Marek Lahoda" userId="d961b37b-3c01-4d13-b10c-89df2082c245" providerId="ADAL" clId="{23D4269B-01D0-4D1B-B6A4-903CAF950230}" dt="2019-04-17T08:47:40.750" v="3026" actId="1076"/>
          <ac:picMkLst>
            <pc:docMk/>
            <pc:sldMk cId="51302421" sldId="319"/>
            <ac:picMk id="5" creationId="{D4C8EC96-9516-4B90-90BD-980B939FFF8E}"/>
          </ac:picMkLst>
        </pc:picChg>
      </pc:sldChg>
      <pc:sldChg chg="addSp modSp add">
        <pc:chgData name="Marek Lahoda" userId="d961b37b-3c01-4d13-b10c-89df2082c245" providerId="ADAL" clId="{23D4269B-01D0-4D1B-B6A4-903CAF950230}" dt="2019-04-17T08:53:07.157" v="3071" actId="1076"/>
        <pc:sldMkLst>
          <pc:docMk/>
          <pc:sldMk cId="2905995865" sldId="320"/>
        </pc:sldMkLst>
        <pc:spChg chg="add mod">
          <ac:chgData name="Marek Lahoda" userId="d961b37b-3c01-4d13-b10c-89df2082c245" providerId="ADAL" clId="{23D4269B-01D0-4D1B-B6A4-903CAF950230}" dt="2019-04-17T08:53:07.157" v="3071" actId="1076"/>
          <ac:spMkLst>
            <pc:docMk/>
            <pc:sldMk cId="2905995865" sldId="320"/>
            <ac:spMk id="4" creationId="{1E68D9F5-A972-45C9-AFB3-7A1A374897F0}"/>
          </ac:spMkLst>
        </pc:spChg>
        <pc:picChg chg="add mod">
          <ac:chgData name="Marek Lahoda" userId="d961b37b-3c01-4d13-b10c-89df2082c245" providerId="ADAL" clId="{23D4269B-01D0-4D1B-B6A4-903CAF950230}" dt="2019-04-17T08:52:14.256" v="3049"/>
          <ac:picMkLst>
            <pc:docMk/>
            <pc:sldMk cId="2905995865" sldId="320"/>
            <ac:picMk id="3" creationId="{009F53FF-D42F-46C3-ADAC-D7E652B9BDC9}"/>
          </ac:picMkLst>
        </pc:picChg>
      </pc:sldChg>
      <pc:sldChg chg="addSp modSp add">
        <pc:chgData name="Marek Lahoda" userId="d961b37b-3c01-4d13-b10c-89df2082c245" providerId="ADAL" clId="{23D4269B-01D0-4D1B-B6A4-903CAF950230}" dt="2019-04-17T09:19:13.035" v="3332" actId="20577"/>
        <pc:sldMkLst>
          <pc:docMk/>
          <pc:sldMk cId="2504795666" sldId="321"/>
        </pc:sldMkLst>
        <pc:spChg chg="add mod">
          <ac:chgData name="Marek Lahoda" userId="d961b37b-3c01-4d13-b10c-89df2082c245" providerId="ADAL" clId="{23D4269B-01D0-4D1B-B6A4-903CAF950230}" dt="2019-04-17T09:19:13.035" v="3332" actId="20577"/>
          <ac:spMkLst>
            <pc:docMk/>
            <pc:sldMk cId="2504795666" sldId="321"/>
            <ac:spMk id="2" creationId="{E3B5C22B-CE43-4156-BCD4-C4FE48919478}"/>
          </ac:spMkLst>
        </pc:spChg>
        <pc:spChg chg="add mod">
          <ac:chgData name="Marek Lahoda" userId="d961b37b-3c01-4d13-b10c-89df2082c245" providerId="ADAL" clId="{23D4269B-01D0-4D1B-B6A4-903CAF950230}" dt="2019-04-17T09:03:12.262" v="3118" actId="1076"/>
          <ac:spMkLst>
            <pc:docMk/>
            <pc:sldMk cId="2504795666" sldId="321"/>
            <ac:spMk id="7" creationId="{F32A90FB-8306-41D1-B2B3-DEE8D4DCC324}"/>
          </ac:spMkLst>
        </pc:spChg>
        <pc:picChg chg="mod">
          <ac:chgData name="Marek Lahoda" userId="d961b37b-3c01-4d13-b10c-89df2082c245" providerId="ADAL" clId="{23D4269B-01D0-4D1B-B6A4-903CAF950230}" dt="2019-04-17T09:02:14.141" v="3101" actId="14100"/>
          <ac:picMkLst>
            <pc:docMk/>
            <pc:sldMk cId="2504795666" sldId="321"/>
            <ac:picMk id="4" creationId="{33849499-5DC7-486B-8D0B-1399FB1B2DB7}"/>
          </ac:picMkLst>
        </pc:picChg>
        <pc:picChg chg="mod">
          <ac:chgData name="Marek Lahoda" userId="d961b37b-3c01-4d13-b10c-89df2082c245" providerId="ADAL" clId="{23D4269B-01D0-4D1B-B6A4-903CAF950230}" dt="2019-04-17T09:02:22.502" v="3103" actId="1076"/>
          <ac:picMkLst>
            <pc:docMk/>
            <pc:sldMk cId="2504795666" sldId="321"/>
            <ac:picMk id="5" creationId="{C37BBE71-E419-4765-A8A4-3451684D5017}"/>
          </ac:picMkLst>
        </pc:picChg>
        <pc:picChg chg="add mod">
          <ac:chgData name="Marek Lahoda" userId="d961b37b-3c01-4d13-b10c-89df2082c245" providerId="ADAL" clId="{23D4269B-01D0-4D1B-B6A4-903CAF950230}" dt="2019-04-17T09:02:26.927" v="3104" actId="14100"/>
          <ac:picMkLst>
            <pc:docMk/>
            <pc:sldMk cId="2504795666" sldId="321"/>
            <ac:picMk id="6" creationId="{77806DDB-0C1E-44AD-9E5D-3CB65D45C871}"/>
          </ac:picMkLst>
        </pc:picChg>
      </pc:sldChg>
      <pc:sldChg chg="addSp delSp modSp add">
        <pc:chgData name="Marek Lahoda" userId="d961b37b-3c01-4d13-b10c-89df2082c245" providerId="ADAL" clId="{23D4269B-01D0-4D1B-B6A4-903CAF950230}" dt="2019-04-17T09:19:06.177" v="3330" actId="20577"/>
        <pc:sldMkLst>
          <pc:docMk/>
          <pc:sldMk cId="795388312" sldId="322"/>
        </pc:sldMkLst>
        <pc:spChg chg="del mod">
          <ac:chgData name="Marek Lahoda" userId="d961b37b-3c01-4d13-b10c-89df2082c245" providerId="ADAL" clId="{23D4269B-01D0-4D1B-B6A4-903CAF950230}" dt="2019-04-17T09:08:05.093" v="3214" actId="478"/>
          <ac:spMkLst>
            <pc:docMk/>
            <pc:sldMk cId="795388312" sldId="322"/>
            <ac:spMk id="5" creationId="{B563F59C-8598-44A0-A941-665808664B18}"/>
          </ac:spMkLst>
        </pc:spChg>
        <pc:spChg chg="add mod">
          <ac:chgData name="Marek Lahoda" userId="d961b37b-3c01-4d13-b10c-89df2082c245" providerId="ADAL" clId="{23D4269B-01D0-4D1B-B6A4-903CAF950230}" dt="2019-04-17T09:11:58.175" v="3305" actId="20577"/>
          <ac:spMkLst>
            <pc:docMk/>
            <pc:sldMk cId="795388312" sldId="322"/>
            <ac:spMk id="6" creationId="{27F30C3B-A532-48C6-85E6-B0E3C6A85755}"/>
          </ac:spMkLst>
        </pc:spChg>
        <pc:spChg chg="add mod">
          <ac:chgData name="Marek Lahoda" userId="d961b37b-3c01-4d13-b10c-89df2082c245" providerId="ADAL" clId="{23D4269B-01D0-4D1B-B6A4-903CAF950230}" dt="2019-04-17T09:19:06.177" v="3330" actId="20577"/>
          <ac:spMkLst>
            <pc:docMk/>
            <pc:sldMk cId="795388312" sldId="322"/>
            <ac:spMk id="7" creationId="{7C46B379-241A-4CE5-AA4B-6A2A254FDCAF}"/>
          </ac:spMkLst>
        </pc:spChg>
        <pc:picChg chg="mod">
          <ac:chgData name="Marek Lahoda" userId="d961b37b-3c01-4d13-b10c-89df2082c245" providerId="ADAL" clId="{23D4269B-01D0-4D1B-B6A4-903CAF950230}" dt="2019-04-17T09:10:10.360" v="3278" actId="14100"/>
          <ac:picMkLst>
            <pc:docMk/>
            <pc:sldMk cId="795388312" sldId="322"/>
            <ac:picMk id="4" creationId="{0E413C13-8EFD-427A-8070-EFA7E02D7777}"/>
          </ac:picMkLst>
        </pc:picChg>
      </pc:sldChg>
      <pc:sldChg chg="addSp delSp modSp add">
        <pc:chgData name="Marek Lahoda" userId="d961b37b-3c01-4d13-b10c-89df2082c245" providerId="ADAL" clId="{23D4269B-01D0-4D1B-B6A4-903CAF950230}" dt="2019-04-17T11:47:25.213" v="3650"/>
        <pc:sldMkLst>
          <pc:docMk/>
          <pc:sldMk cId="2860095197" sldId="323"/>
        </pc:sldMkLst>
        <pc:spChg chg="add mod">
          <ac:chgData name="Marek Lahoda" userId="d961b37b-3c01-4d13-b10c-89df2082c245" providerId="ADAL" clId="{23D4269B-01D0-4D1B-B6A4-903CAF950230}" dt="2019-04-17T11:47:25.213" v="3650"/>
          <ac:spMkLst>
            <pc:docMk/>
            <pc:sldMk cId="2860095197" sldId="323"/>
            <ac:spMk id="4" creationId="{878A5A77-AB4E-4BB4-BBBD-9BFB279EEE03}"/>
          </ac:spMkLst>
        </pc:spChg>
        <pc:spChg chg="add del mod">
          <ac:chgData name="Marek Lahoda" userId="d961b37b-3c01-4d13-b10c-89df2082c245" providerId="ADAL" clId="{23D4269B-01D0-4D1B-B6A4-903CAF950230}" dt="2019-04-17T09:38:07.414" v="3432" actId="478"/>
          <ac:spMkLst>
            <pc:docMk/>
            <pc:sldMk cId="2860095197" sldId="323"/>
            <ac:spMk id="5" creationId="{A094EB5D-B70B-4752-8116-423B58C9DA8C}"/>
          </ac:spMkLst>
        </pc:spChg>
        <pc:spChg chg="add mod">
          <ac:chgData name="Marek Lahoda" userId="d961b37b-3c01-4d13-b10c-89df2082c245" providerId="ADAL" clId="{23D4269B-01D0-4D1B-B6A4-903CAF950230}" dt="2019-04-17T09:38:35.449" v="3448" actId="1076"/>
          <ac:spMkLst>
            <pc:docMk/>
            <pc:sldMk cId="2860095197" sldId="323"/>
            <ac:spMk id="6" creationId="{F5C00F4B-E9BC-4AA4-B813-CC342C7C05D6}"/>
          </ac:spMkLst>
        </pc:spChg>
        <pc:picChg chg="add mod">
          <ac:chgData name="Marek Lahoda" userId="d961b37b-3c01-4d13-b10c-89df2082c245" providerId="ADAL" clId="{23D4269B-01D0-4D1B-B6A4-903CAF950230}" dt="2019-04-17T09:33:24.836" v="3335" actId="1076"/>
          <ac:picMkLst>
            <pc:docMk/>
            <pc:sldMk cId="2860095197" sldId="323"/>
            <ac:picMk id="3" creationId="{A88F3B18-612D-4298-A54C-3C20DB350135}"/>
          </ac:picMkLst>
        </pc:picChg>
      </pc:sldChg>
      <pc:sldChg chg="addSp delSp modSp add mod">
        <pc:chgData name="Marek Lahoda" userId="d961b37b-3c01-4d13-b10c-89df2082c245" providerId="ADAL" clId="{23D4269B-01D0-4D1B-B6A4-903CAF950230}" dt="2019-04-17T11:43:22.901" v="3571" actId="20577"/>
        <pc:sldMkLst>
          <pc:docMk/>
          <pc:sldMk cId="850361358" sldId="324"/>
        </pc:sldMkLst>
        <pc:spChg chg="add">
          <ac:chgData name="Marek Lahoda" userId="d961b37b-3c01-4d13-b10c-89df2082c245" providerId="ADAL" clId="{23D4269B-01D0-4D1B-B6A4-903CAF950230}" dt="2019-04-17T11:32:12.214" v="3461"/>
          <ac:spMkLst>
            <pc:docMk/>
            <pc:sldMk cId="850361358" sldId="324"/>
            <ac:spMk id="5" creationId="{3043CD30-4B09-4676-980F-A528CE971FE5}"/>
          </ac:spMkLst>
        </pc:spChg>
        <pc:spChg chg="add mod">
          <ac:chgData name="Marek Lahoda" userId="d961b37b-3c01-4d13-b10c-89df2082c245" providerId="ADAL" clId="{23D4269B-01D0-4D1B-B6A4-903CAF950230}" dt="2019-04-17T11:33:27.689" v="3469" actId="404"/>
          <ac:spMkLst>
            <pc:docMk/>
            <pc:sldMk cId="850361358" sldId="324"/>
            <ac:spMk id="7" creationId="{3C4E04F3-30DD-4236-8D7F-CAF8F60A863A}"/>
          </ac:spMkLst>
        </pc:spChg>
        <pc:spChg chg="add">
          <ac:chgData name="Marek Lahoda" userId="d961b37b-3c01-4d13-b10c-89df2082c245" providerId="ADAL" clId="{23D4269B-01D0-4D1B-B6A4-903CAF950230}" dt="2019-04-17T11:36:09.510" v="3471"/>
          <ac:spMkLst>
            <pc:docMk/>
            <pc:sldMk cId="850361358" sldId="324"/>
            <ac:spMk id="10" creationId="{3043CD30-4B09-4676-980F-A528CE971FE5}"/>
          </ac:spMkLst>
        </pc:spChg>
        <pc:spChg chg="add mod">
          <ac:chgData name="Marek Lahoda" userId="d961b37b-3c01-4d13-b10c-89df2082c245" providerId="ADAL" clId="{23D4269B-01D0-4D1B-B6A4-903CAF950230}" dt="2019-04-17T11:43:22.901" v="3571" actId="20577"/>
          <ac:spMkLst>
            <pc:docMk/>
            <pc:sldMk cId="850361358" sldId="324"/>
            <ac:spMk id="12" creationId="{F55AD0CC-C633-4057-B3A3-D41F737A0B62}"/>
          </ac:spMkLst>
        </pc:spChg>
        <pc:grpChg chg="add mod">
          <ac:chgData name="Marek Lahoda" userId="d961b37b-3c01-4d13-b10c-89df2082c245" providerId="ADAL" clId="{23D4269B-01D0-4D1B-B6A4-903CAF950230}" dt="2019-04-17T11:32:14.786" v="3462"/>
          <ac:grpSpMkLst>
            <pc:docMk/>
            <pc:sldMk cId="850361358" sldId="324"/>
            <ac:grpSpMk id="3" creationId="{CABEFA06-8E37-4B31-87FB-4F85438AA69B}"/>
          </ac:grpSpMkLst>
        </pc:grpChg>
        <pc:grpChg chg="add mod">
          <ac:chgData name="Marek Lahoda" userId="d961b37b-3c01-4d13-b10c-89df2082c245" providerId="ADAL" clId="{23D4269B-01D0-4D1B-B6A4-903CAF950230}" dt="2019-04-17T11:36:10.840" v="3472"/>
          <ac:grpSpMkLst>
            <pc:docMk/>
            <pc:sldMk cId="850361358" sldId="324"/>
            <ac:grpSpMk id="8" creationId="{CABEFA06-8E37-4B31-87FB-4F85438AA69B}"/>
          </ac:grpSpMkLst>
        </pc:grpChg>
        <pc:graphicFrameChg chg="add mod">
          <ac:chgData name="Marek Lahoda" userId="d961b37b-3c01-4d13-b10c-89df2082c245" providerId="ADAL" clId="{23D4269B-01D0-4D1B-B6A4-903CAF950230}" dt="2019-04-17T11:31:48.860" v="3455" actId="208"/>
          <ac:graphicFrameMkLst>
            <pc:docMk/>
            <pc:sldMk cId="850361358" sldId="324"/>
            <ac:graphicFrameMk id="2" creationId="{FF1C169D-C51D-4826-AADF-D26CC5F761EF}"/>
          </ac:graphicFrameMkLst>
        </pc:graphicFrameChg>
        <pc:graphicFrameChg chg="add">
          <ac:chgData name="Marek Lahoda" userId="d961b37b-3c01-4d13-b10c-89df2082c245" providerId="ADAL" clId="{23D4269B-01D0-4D1B-B6A4-903CAF950230}" dt="2019-04-17T11:32:12.214" v="3461"/>
          <ac:graphicFrameMkLst>
            <pc:docMk/>
            <pc:sldMk cId="850361358" sldId="324"/>
            <ac:graphicFrameMk id="4" creationId="{FF1C169D-C51D-4826-AADF-D26CC5F761EF}"/>
          </ac:graphicFrameMkLst>
        </pc:graphicFrameChg>
        <pc:graphicFrameChg chg="add">
          <ac:chgData name="Marek Lahoda" userId="d961b37b-3c01-4d13-b10c-89df2082c245" providerId="ADAL" clId="{23D4269B-01D0-4D1B-B6A4-903CAF950230}" dt="2019-04-17T11:36:09.510" v="3471"/>
          <ac:graphicFrameMkLst>
            <pc:docMk/>
            <pc:sldMk cId="850361358" sldId="324"/>
            <ac:graphicFrameMk id="9" creationId="{FF1C169D-C51D-4826-AADF-D26CC5F761EF}"/>
          </ac:graphicFrameMkLst>
        </pc:graphicFrameChg>
        <pc:picChg chg="add del mod">
          <ac:chgData name="Marek Lahoda" userId="d961b37b-3c01-4d13-b10c-89df2082c245" providerId="ADAL" clId="{23D4269B-01D0-4D1B-B6A4-903CAF950230}" dt="2019-04-17T11:36:13.209" v="3473" actId="478"/>
          <ac:picMkLst>
            <pc:docMk/>
            <pc:sldMk cId="850361358" sldId="324"/>
            <ac:picMk id="6" creationId="{E524EEB7-246C-4C8A-9401-B23FB7ECF641}"/>
          </ac:picMkLst>
        </pc:picChg>
        <pc:picChg chg="add mod">
          <ac:chgData name="Marek Lahoda" userId="d961b37b-3c01-4d13-b10c-89df2082c245" providerId="ADAL" clId="{23D4269B-01D0-4D1B-B6A4-903CAF950230}" dt="2019-04-17T11:36:20.021" v="3475" actId="1076"/>
          <ac:picMkLst>
            <pc:docMk/>
            <pc:sldMk cId="850361358" sldId="324"/>
            <ac:picMk id="11" creationId="{F7CB5791-58D6-4A4C-92F7-045592D869F0}"/>
          </ac:picMkLst>
        </pc:picChg>
      </pc:sldChg>
      <pc:sldChg chg="addSp delSp modSp add">
        <pc:chgData name="Marek Lahoda" userId="d961b37b-3c01-4d13-b10c-89df2082c245" providerId="ADAL" clId="{23D4269B-01D0-4D1B-B6A4-903CAF950230}" dt="2019-04-17T11:43:33.790" v="3590" actId="14100"/>
        <pc:sldMkLst>
          <pc:docMk/>
          <pc:sldMk cId="3700943173" sldId="325"/>
        </pc:sldMkLst>
        <pc:spChg chg="mod">
          <ac:chgData name="Marek Lahoda" userId="d961b37b-3c01-4d13-b10c-89df2082c245" providerId="ADAL" clId="{23D4269B-01D0-4D1B-B6A4-903CAF950230}" dt="2019-04-17T11:43:33.790" v="3590" actId="14100"/>
          <ac:spMkLst>
            <pc:docMk/>
            <pc:sldMk cId="3700943173" sldId="325"/>
            <ac:spMk id="12" creationId="{F55AD0CC-C633-4057-B3A3-D41F737A0B62}"/>
          </ac:spMkLst>
        </pc:spChg>
        <pc:picChg chg="add del mod">
          <ac:chgData name="Marek Lahoda" userId="d961b37b-3c01-4d13-b10c-89df2082c245" providerId="ADAL" clId="{23D4269B-01D0-4D1B-B6A4-903CAF950230}" dt="2019-04-17T11:42:18.625" v="3536" actId="478"/>
          <ac:picMkLst>
            <pc:docMk/>
            <pc:sldMk cId="3700943173" sldId="325"/>
            <ac:picMk id="2" creationId="{0F6BD900-137A-4B42-A222-3636D80A3D03}"/>
          </ac:picMkLst>
        </pc:picChg>
        <pc:picChg chg="add mod">
          <ac:chgData name="Marek Lahoda" userId="d961b37b-3c01-4d13-b10c-89df2082c245" providerId="ADAL" clId="{23D4269B-01D0-4D1B-B6A4-903CAF950230}" dt="2019-04-17T11:42:26.226" v="3539" actId="1076"/>
          <ac:picMkLst>
            <pc:docMk/>
            <pc:sldMk cId="3700943173" sldId="325"/>
            <ac:picMk id="3" creationId="{678E3E69-DA0F-4E53-AE93-0435D575ECCD}"/>
          </ac:picMkLst>
        </pc:picChg>
        <pc:picChg chg="del">
          <ac:chgData name="Marek Lahoda" userId="d961b37b-3c01-4d13-b10c-89df2082c245" providerId="ADAL" clId="{23D4269B-01D0-4D1B-B6A4-903CAF950230}" dt="2019-04-17T11:41:26.047" v="3533" actId="478"/>
          <ac:picMkLst>
            <pc:docMk/>
            <pc:sldMk cId="3700943173" sldId="325"/>
            <ac:picMk id="11" creationId="{F7CB5791-58D6-4A4C-92F7-045592D869F0}"/>
          </ac:picMkLst>
        </pc:picChg>
      </pc:sldChg>
      <pc:sldChg chg="addSp delSp modSp add">
        <pc:chgData name="Marek Lahoda" userId="d961b37b-3c01-4d13-b10c-89df2082c245" providerId="ADAL" clId="{23D4269B-01D0-4D1B-B6A4-903CAF950230}" dt="2019-04-17T11:45:31.390" v="3609" actId="1076"/>
        <pc:sldMkLst>
          <pc:docMk/>
          <pc:sldMk cId="907721147" sldId="326"/>
        </pc:sldMkLst>
        <pc:spChg chg="mod">
          <ac:chgData name="Marek Lahoda" userId="d961b37b-3c01-4d13-b10c-89df2082c245" providerId="ADAL" clId="{23D4269B-01D0-4D1B-B6A4-903CAF950230}" dt="2019-04-17T11:43:43.408" v="3606" actId="20577"/>
          <ac:spMkLst>
            <pc:docMk/>
            <pc:sldMk cId="907721147" sldId="326"/>
            <ac:spMk id="12" creationId="{F55AD0CC-C633-4057-B3A3-D41F737A0B62}"/>
          </ac:spMkLst>
        </pc:spChg>
        <pc:picChg chg="add mod">
          <ac:chgData name="Marek Lahoda" userId="d961b37b-3c01-4d13-b10c-89df2082c245" providerId="ADAL" clId="{23D4269B-01D0-4D1B-B6A4-903CAF950230}" dt="2019-04-17T11:45:31.390" v="3609" actId="1076"/>
          <ac:picMkLst>
            <pc:docMk/>
            <pc:sldMk cId="907721147" sldId="326"/>
            <ac:picMk id="2" creationId="{E8CD76C2-7151-4438-8118-225077AF2B6C}"/>
          </ac:picMkLst>
        </pc:picChg>
        <pc:picChg chg="del">
          <ac:chgData name="Marek Lahoda" userId="d961b37b-3c01-4d13-b10c-89df2082c245" providerId="ADAL" clId="{23D4269B-01D0-4D1B-B6A4-903CAF950230}" dt="2019-04-17T11:43:46.826" v="3607" actId="478"/>
          <ac:picMkLst>
            <pc:docMk/>
            <pc:sldMk cId="907721147" sldId="326"/>
            <ac:picMk id="11" creationId="{F7CB5791-58D6-4A4C-92F7-045592D869F0}"/>
          </ac:picMkLst>
        </pc:picChg>
      </pc:sldChg>
      <pc:sldChg chg="addSp delSp modSp add mod">
        <pc:chgData name="Marek Lahoda" userId="d961b37b-3c01-4d13-b10c-89df2082c245" providerId="ADAL" clId="{23D4269B-01D0-4D1B-B6A4-903CAF950230}" dt="2019-04-17T11:59:56.116" v="3798" actId="404"/>
        <pc:sldMkLst>
          <pc:docMk/>
          <pc:sldMk cId="697367241" sldId="327"/>
        </pc:sldMkLst>
        <pc:spChg chg="mod">
          <ac:chgData name="Marek Lahoda" userId="d961b37b-3c01-4d13-b10c-89df2082c245" providerId="ADAL" clId="{23D4269B-01D0-4D1B-B6A4-903CAF950230}" dt="2019-04-17T11:59:56.116" v="3798" actId="404"/>
          <ac:spMkLst>
            <pc:docMk/>
            <pc:sldMk cId="697367241" sldId="327"/>
            <ac:spMk id="4" creationId="{878A5A77-AB4E-4BB4-BBBD-9BFB279EEE03}"/>
          </ac:spMkLst>
        </pc:spChg>
        <pc:spChg chg="add mod">
          <ac:chgData name="Marek Lahoda" userId="d961b37b-3c01-4d13-b10c-89df2082c245" providerId="ADAL" clId="{23D4269B-01D0-4D1B-B6A4-903CAF950230}" dt="2019-04-17T11:52:26.150" v="3689" actId="1076"/>
          <ac:spMkLst>
            <pc:docMk/>
            <pc:sldMk cId="697367241" sldId="327"/>
            <ac:spMk id="7" creationId="{DDA532BC-9BE9-4593-9E36-303A7BB8A659}"/>
          </ac:spMkLst>
        </pc:spChg>
        <pc:graphicFrameChg chg="add">
          <ac:chgData name="Marek Lahoda" userId="d961b37b-3c01-4d13-b10c-89df2082c245" providerId="ADAL" clId="{23D4269B-01D0-4D1B-B6A4-903CAF950230}" dt="2019-04-17T11:49:58.983" v="3670"/>
          <ac:graphicFrameMkLst>
            <pc:docMk/>
            <pc:sldMk cId="697367241" sldId="327"/>
            <ac:graphicFrameMk id="5" creationId="{00000000-0008-0000-0000-000004000000}"/>
          </ac:graphicFrameMkLst>
        </pc:graphicFrameChg>
        <pc:graphicFrameChg chg="add">
          <ac:chgData name="Marek Lahoda" userId="d961b37b-3c01-4d13-b10c-89df2082c245" providerId="ADAL" clId="{23D4269B-01D0-4D1B-B6A4-903CAF950230}" dt="2019-04-17T11:55:31.646" v="3691"/>
          <ac:graphicFrameMkLst>
            <pc:docMk/>
            <pc:sldMk cId="697367241" sldId="327"/>
            <ac:graphicFrameMk id="8" creationId="{00000000-0008-0000-0000-000004000000}"/>
          </ac:graphicFrameMkLst>
        </pc:graphicFrameChg>
        <pc:graphicFrameChg chg="add">
          <ac:chgData name="Marek Lahoda" userId="d961b37b-3c01-4d13-b10c-89df2082c245" providerId="ADAL" clId="{23D4269B-01D0-4D1B-B6A4-903CAF950230}" dt="2019-04-17T11:55:45.408" v="3695"/>
          <ac:graphicFrameMkLst>
            <pc:docMk/>
            <pc:sldMk cId="697367241" sldId="327"/>
            <ac:graphicFrameMk id="10" creationId="{00000000-0008-0000-0000-000005000000}"/>
          </ac:graphicFrameMkLst>
        </pc:graphicFrameChg>
        <pc:graphicFrameChg chg="add">
          <ac:chgData name="Marek Lahoda" userId="d961b37b-3c01-4d13-b10c-89df2082c245" providerId="ADAL" clId="{23D4269B-01D0-4D1B-B6A4-903CAF950230}" dt="2019-04-17T11:58:07.645" v="3702"/>
          <ac:graphicFrameMkLst>
            <pc:docMk/>
            <pc:sldMk cId="697367241" sldId="327"/>
            <ac:graphicFrameMk id="12" creationId="{8709C119-F18A-4895-AA8C-2A1B85380AE1}"/>
          </ac:graphicFrameMkLst>
        </pc:graphicFrameChg>
        <pc:picChg chg="add mod">
          <ac:chgData name="Marek Lahoda" userId="d961b37b-3c01-4d13-b10c-89df2082c245" providerId="ADAL" clId="{23D4269B-01D0-4D1B-B6A4-903CAF950230}" dt="2019-04-17T11:55:52.339" v="3698" actId="1076"/>
          <ac:picMkLst>
            <pc:docMk/>
            <pc:sldMk cId="697367241" sldId="327"/>
            <ac:picMk id="2" creationId="{A39B57E0-C184-4582-988F-AA35B32A8E5E}"/>
          </ac:picMkLst>
        </pc:picChg>
        <pc:picChg chg="del">
          <ac:chgData name="Marek Lahoda" userId="d961b37b-3c01-4d13-b10c-89df2082c245" providerId="ADAL" clId="{23D4269B-01D0-4D1B-B6A4-903CAF950230}" dt="2019-04-17T11:46:15.240" v="3611" actId="478"/>
          <ac:picMkLst>
            <pc:docMk/>
            <pc:sldMk cId="697367241" sldId="327"/>
            <ac:picMk id="3" creationId="{A88F3B18-612D-4298-A54C-3C20DB350135}"/>
          </ac:picMkLst>
        </pc:picChg>
        <pc:picChg chg="add del">
          <ac:chgData name="Marek Lahoda" userId="d961b37b-3c01-4d13-b10c-89df2082c245" providerId="ADAL" clId="{23D4269B-01D0-4D1B-B6A4-903CAF950230}" dt="2019-04-17T11:55:36.839" v="3693"/>
          <ac:picMkLst>
            <pc:docMk/>
            <pc:sldMk cId="697367241" sldId="327"/>
            <ac:picMk id="9" creationId="{F1F334A6-6C3B-4D9A-AC64-7FAFF3C3CB8E}"/>
          </ac:picMkLst>
        </pc:picChg>
        <pc:picChg chg="add mod">
          <ac:chgData name="Marek Lahoda" userId="d961b37b-3c01-4d13-b10c-89df2082c245" providerId="ADAL" clId="{23D4269B-01D0-4D1B-B6A4-903CAF950230}" dt="2019-04-17T11:56:01.412" v="3700" actId="1076"/>
          <ac:picMkLst>
            <pc:docMk/>
            <pc:sldMk cId="697367241" sldId="327"/>
            <ac:picMk id="11" creationId="{21D8CCDC-7986-4B26-9AB0-C9E87F911391}"/>
          </ac:picMkLst>
        </pc:picChg>
        <pc:picChg chg="add del">
          <ac:chgData name="Marek Lahoda" userId="d961b37b-3c01-4d13-b10c-89df2082c245" providerId="ADAL" clId="{23D4269B-01D0-4D1B-B6A4-903CAF950230}" dt="2019-04-17T11:58:19.283" v="3707" actId="478"/>
          <ac:picMkLst>
            <pc:docMk/>
            <pc:sldMk cId="697367241" sldId="327"/>
            <ac:picMk id="13" creationId="{04962A2D-E225-4C0C-B68F-9C2098C45712}"/>
          </ac:picMkLst>
        </pc:picChg>
      </pc:sldChg>
      <pc:sldChg chg="delSp modSp add">
        <pc:chgData name="Marek Lahoda" userId="d961b37b-3c01-4d13-b10c-89df2082c245" providerId="ADAL" clId="{23D4269B-01D0-4D1B-B6A4-903CAF950230}" dt="2019-04-17T11:59:47.862" v="3794" actId="403"/>
        <pc:sldMkLst>
          <pc:docMk/>
          <pc:sldMk cId="345347277" sldId="328"/>
        </pc:sldMkLst>
        <pc:spChg chg="mod">
          <ac:chgData name="Marek Lahoda" userId="d961b37b-3c01-4d13-b10c-89df2082c245" providerId="ADAL" clId="{23D4269B-01D0-4D1B-B6A4-903CAF950230}" dt="2019-04-17T11:59:47.862" v="3794" actId="403"/>
          <ac:spMkLst>
            <pc:docMk/>
            <pc:sldMk cId="345347277" sldId="328"/>
            <ac:spMk id="4" creationId="{878A5A77-AB4E-4BB4-BBBD-9BFB279EEE03}"/>
          </ac:spMkLst>
        </pc:spChg>
        <pc:picChg chg="del">
          <ac:chgData name="Marek Lahoda" userId="d961b37b-3c01-4d13-b10c-89df2082c245" providerId="ADAL" clId="{23D4269B-01D0-4D1B-B6A4-903CAF950230}" dt="2019-04-17T11:58:13.978" v="3705" actId="478"/>
          <ac:picMkLst>
            <pc:docMk/>
            <pc:sldMk cId="345347277" sldId="328"/>
            <ac:picMk id="2" creationId="{A39B57E0-C184-4582-988F-AA35B32A8E5E}"/>
          </ac:picMkLst>
        </pc:picChg>
        <pc:picChg chg="del">
          <ac:chgData name="Marek Lahoda" userId="d961b37b-3c01-4d13-b10c-89df2082c245" providerId="ADAL" clId="{23D4269B-01D0-4D1B-B6A4-903CAF950230}" dt="2019-04-17T11:58:14.838" v="3706" actId="478"/>
          <ac:picMkLst>
            <pc:docMk/>
            <pc:sldMk cId="345347277" sldId="328"/>
            <ac:picMk id="11" creationId="{21D8CCDC-7986-4B26-9AB0-C9E87F9113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7C3E7-8141-419A-BB49-C8261E484E2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6152F-CACA-4BA0-A2B8-A27FCCBB4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53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Význam pro živou přírodu (změny klimatu, …) i fotovoltaiku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9B567-FAF2-47AC-BFDB-3279E007E69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86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Význam pro živou přírodu (změny klimatu, …) i fotovoltaiku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9B567-FAF2-47AC-BFDB-3279E007E69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64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7B808-12BF-45A3-89EE-76E5B6689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99C3FC2-1B3C-417C-87E7-41ADFC2F9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549EC8-8E0C-44C6-996F-730081D0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552875-C762-47E9-AA92-E0F5780D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006D8-1164-4FB1-B3F3-643F2D23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08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79B2C-0214-4510-9870-8AD9CE10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BD12147-8ED7-4438-BA23-4C2169058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6488B9-6077-49E0-9354-57C6139FE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C8D215-056F-41C0-897D-6CE9F8B5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604F6A-45A3-4FD6-BA9A-9FAA17D9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20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B097D0-BBE2-4CB5-987D-E88ED49D5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D49F1D-86DA-4BA3-ACAA-7B1D548B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ED65C6-00A5-4486-B8D0-5E0757F5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72DE63-9D70-4DDE-A7B3-36D40B0E0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5F7B8B-83E5-4239-9D2B-CE6E44A2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7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CDAD-37C0-47E3-95F9-0DB3CC80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918DB6-0AD2-4E8A-94BE-C50F80290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7D9444-BDD2-4F4F-A473-CBEE8C0FD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45476C-C93F-4078-938C-46B653A3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F4D51F-8092-454C-ABB0-6A6CB7461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98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87C02-E2D6-4DB1-A9AD-03BD8169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1BE249-A8CC-4796-B581-8B01A989F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856CA5-8C92-4EA5-A921-4A066045D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624A5B-995C-4B7A-95AB-1D06C67A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A9A097-2D46-48DD-B38B-AC3DDB10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67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DF5A2-51BB-4860-AB76-93F1F6B0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1D8879-60C8-4A24-9AF6-F22D2F190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1F113B-0F02-480F-9849-CFC0F1F01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8C844-652D-4C34-B96F-24C0252E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536C7C-800B-4CCA-9D42-242950A5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EF8466-13CA-4EA8-82BC-6E749827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72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C7C80-5488-479E-A4E8-31AEA69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3DBB38-E940-4E86-9DFF-E586A2632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9A947F-923E-476E-9502-3E47A9629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8520FA8-A574-4145-95E7-36F1EFB1B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84E141E-3D53-4962-981B-05B4914076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AA9E41-BC44-41F5-967C-53495933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6DDDBE-DE18-41BD-8EF7-14181D6F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13D8D0E-057B-455A-9EAC-A901FDE9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07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A5627-4D5B-4F1A-B29E-EE2E726AB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E1A6884-82C9-427C-9207-7EDD6333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3FBA36-6E40-471E-B65B-F8ABDAF1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FC475E-C690-4142-B5F9-E6BF1DB6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88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5A48731-6FBF-404C-B98C-22C86FBF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D44B5B-2880-48BA-A9C4-B8CD12F0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0CF5F6-868A-481D-A29A-9A1FD983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11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1EA16-3F77-4BB6-AE94-3E5D19E8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369DA1-ED9C-49D9-803A-BFDF9A5BC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0037EC-DED0-48FF-81BE-2ADC70FBF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6FE0E8-783F-45BF-BE26-99DA98D2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B9EDF0-6030-490A-ADBA-FD24D1B8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28BC0B-DACE-4CD5-8779-19FFFC4F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5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C62AA-168F-4C27-B379-BA21DC5E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85B91FB-2CE7-4A1E-97D4-58FB37B88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3828FF-D401-451B-8DAC-9D7083E6B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EC77D5-2F86-441F-8CC9-38152D63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69AD7B-3166-4906-9A5C-CCDC0596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609E8E-0BDE-412E-98A3-3B317551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8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73F376F-4466-46F7-90CE-52136C71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50D27F-56DD-4386-AD1B-EADC6FA3E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BEF5D4-30A4-4F9C-B71C-83CD0C8C6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96BC-C2AC-4FC5-8F19-0F114A103562}" type="datetimeFigureOut">
              <a:rPr lang="cs-CZ" smtClean="0"/>
              <a:t>18.04.2019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BA524A-A324-4704-AFD9-75F8ACEED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41A334-59E6-4C03-8988-2BBC093BD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445C4-917D-4460-8EF0-404F3321F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906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ucnmuni-my.sharepoint.com/personal/391792_muni_cz/Documents/Antarktida/prezentace/Lahoda_FG_seminar_2019/TF_Antarktida_2013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&#268;T24%20-%20Prohl&#237;dka%20&#269;esk&#233;%20pol&#225;rn&#237;%20stanice.web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pmodwrc.ch/en/research-development/solar-physics/tsi-composite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20190121_1328_Antarktida%20Mendel%20max%20p&#345;&#237;liv%20fail.mp4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CFA91-A9A8-4293-9CC9-CE7190607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ANTARKTIDA 2019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EB6B38-AAFE-44A9-AC96-64F12F1BF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cs-CZ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Mgr. Marek Lahoda</a:t>
            </a:r>
          </a:p>
          <a:p>
            <a:pPr algn="l"/>
            <a:r>
              <a:rPr lang="cs-CZ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Geografický ústav SCI MUNI &amp; </a:t>
            </a:r>
            <a:r>
              <a:rPr lang="cs-CZ" sz="1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CzechGlobe</a:t>
            </a:r>
            <a:r>
              <a:rPr lang="cs-CZ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AV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8047AC-A0C2-4E4F-8956-EC0DB65D4D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71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1AD7074-83B4-41A2-89EF-DA8A14BE72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985165" cy="44888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445AEDC-8E17-4712-9193-2CD59C3A7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3" y="2369125"/>
            <a:ext cx="5985167" cy="4488875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8AC4BE4-C899-480F-A319-C823524FF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4181" y="3639127"/>
            <a:ext cx="3556000" cy="3094182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F728B91-D0F2-41E7-A379-2AFEEAC2A9F2}"/>
              </a:ext>
            </a:extLst>
          </p:cNvPr>
          <p:cNvSpPr txBox="1"/>
          <p:nvPr/>
        </p:nvSpPr>
        <p:spPr>
          <a:xfrm>
            <a:off x="6497779" y="757735"/>
            <a:ext cx="540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Magallanes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National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Reserve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	–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Nothofagus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pabukové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lesy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CC74393-EBFA-41EF-9F7D-73871D2DC0AC}"/>
              </a:ext>
            </a:extLst>
          </p:cNvPr>
          <p:cNvSpPr txBox="1"/>
          <p:nvPr/>
        </p:nvSpPr>
        <p:spPr>
          <a:xfrm>
            <a:off x="18471" y="4949372"/>
            <a:ext cx="3094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Llao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llao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Cyttaria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hariotii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- parazitická houba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- jedlá, prý i chutná</a:t>
            </a:r>
          </a:p>
        </p:txBody>
      </p:sp>
    </p:spTree>
    <p:extLst>
      <p:ext uri="{BB962C8B-B14F-4D97-AF65-F5344CB8AC3E}">
        <p14:creationId xmlns:p14="http://schemas.microsoft.com/office/powerpoint/2010/main" val="245346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Ã½sledek obrÃ¡zku pro antarctica map">
            <a:extLst>
              <a:ext uri="{FF2B5EF4-FFF2-40B4-BE49-F238E27FC236}">
                <a16:creationId xmlns:a16="http://schemas.microsoft.com/office/drawing/2014/main" id="{79766C01-DD8D-4A8C-A126-40F23BD3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3D564E-9077-4DB5-9235-3114655FB9C3}"/>
              </a:ext>
            </a:extLst>
          </p:cNvPr>
          <p:cNvSpPr txBox="1"/>
          <p:nvPr/>
        </p:nvSpPr>
        <p:spPr>
          <a:xfrm>
            <a:off x="5437239" y="6259832"/>
            <a:ext cx="131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Kavan, 2019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48B1D92-9EB9-43DE-8023-52F248A361A7}"/>
              </a:ext>
            </a:extLst>
          </p:cNvPr>
          <p:cNvGrpSpPr/>
          <p:nvPr/>
        </p:nvGrpSpPr>
        <p:grpSpPr>
          <a:xfrm>
            <a:off x="739019" y="0"/>
            <a:ext cx="11452981" cy="6858000"/>
            <a:chOff x="739019" y="0"/>
            <a:chExt cx="11452981" cy="6858000"/>
          </a:xfrm>
        </p:grpSpPr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9DE0A375-E38B-4016-95E8-A6F20E7FFCD1}"/>
                </a:ext>
              </a:extLst>
            </p:cNvPr>
            <p:cNvGrpSpPr/>
            <p:nvPr/>
          </p:nvGrpSpPr>
          <p:grpSpPr>
            <a:xfrm>
              <a:off x="739019" y="0"/>
              <a:ext cx="11452981" cy="6858000"/>
              <a:chOff x="-4513577" y="5080"/>
              <a:chExt cx="11452981" cy="6858000"/>
            </a:xfrm>
          </p:grpSpPr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AE9AC8CB-43FB-479E-9EAC-F79C79552C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44279" y="5080"/>
                <a:ext cx="4495125" cy="6858000"/>
              </a:xfrm>
              <a:prstGeom prst="rect">
                <a:avLst/>
              </a:prstGeom>
            </p:spPr>
          </p:pic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58260876-E8C3-428B-880C-888BF94A3FC6}"/>
                  </a:ext>
                </a:extLst>
              </p:cNvPr>
              <p:cNvSpPr/>
              <p:nvPr/>
            </p:nvSpPr>
            <p:spPr>
              <a:xfrm>
                <a:off x="-4513577" y="1541493"/>
                <a:ext cx="925032" cy="126527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00F0E2F3-DB69-457D-AC58-7026E86538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588545" y="233916"/>
                <a:ext cx="6629457" cy="130757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BC660A17-55F1-4F5F-86CA-98BF20B25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588545" y="2806767"/>
                <a:ext cx="6629457" cy="33282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0EBDDBA7-06AC-42E6-B687-06CD2FFA2A79}"/>
                </a:ext>
              </a:extLst>
            </p:cNvPr>
            <p:cNvSpPr/>
            <p:nvPr/>
          </p:nvSpPr>
          <p:spPr>
            <a:xfrm rot="19674014">
              <a:off x="9643865" y="740182"/>
              <a:ext cx="1334234" cy="5999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51207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F98A6-3D44-450C-9272-EC726DA5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Souostroví Jižní Shetlandy</a:t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(skoro) Antarktida</a:t>
            </a:r>
          </a:p>
        </p:txBody>
      </p:sp>
      <p:pic>
        <p:nvPicPr>
          <p:cNvPr id="1026" name="Picture 2" descr="King George Island map-en.svg">
            <a:extLst>
              <a:ext uri="{FF2B5EF4-FFF2-40B4-BE49-F238E27FC236}">
                <a16:creationId xmlns:a16="http://schemas.microsoft.com/office/drawing/2014/main" id="{3046C5D5-A721-42C0-A43F-4FB100F84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672" y="1831202"/>
            <a:ext cx="8044656" cy="49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2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1AFC5D-C7D0-4603-B542-88859AB4D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52240" cy="4165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7A26C1-FB30-41B5-8AD4-3218343B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836" y="3396148"/>
            <a:ext cx="7509164" cy="346185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930A098-2C39-4D17-A336-A8CDAC7D3DDA}"/>
              </a:ext>
            </a:extLst>
          </p:cNvPr>
          <p:cNvSpPr txBox="1"/>
          <p:nvPr/>
        </p:nvSpPr>
        <p:spPr>
          <a:xfrm>
            <a:off x="7631254" y="376735"/>
            <a:ext cx="4065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Great Wall Station (CHN)</a:t>
            </a:r>
          </a:p>
          <a:p>
            <a:pPr marL="62865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*1985</a:t>
            </a:r>
          </a:p>
          <a:p>
            <a:pPr marL="62865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1. čínská st. v Antarktidě</a:t>
            </a:r>
          </a:p>
          <a:p>
            <a:pPr marL="62865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Léto: 40 lidí</a:t>
            </a:r>
          </a:p>
          <a:p>
            <a:pPr marL="62865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Zima: 14 lidí</a:t>
            </a:r>
          </a:p>
        </p:txBody>
      </p:sp>
    </p:spTree>
    <p:extLst>
      <p:ext uri="{BB962C8B-B14F-4D97-AF65-F5344CB8AC3E}">
        <p14:creationId xmlns:p14="http://schemas.microsoft.com/office/powerpoint/2010/main" val="375559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8C5AABA-D1E4-428B-8E8A-FE7CC53D67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9514"/>
            <a:ext cx="12192000" cy="45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6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745C040-1B8A-4540-A51B-317926641E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8577C7-C336-4BED-9C09-644061BD4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65125"/>
            <a:ext cx="112014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Bellingshausen</a:t>
            </a:r>
            <a:r>
              <a:rPr lang="cs-CZ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(RUS)</a:t>
            </a:r>
            <a:br>
              <a:rPr lang="cs-CZ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Frei + </a:t>
            </a:r>
            <a:r>
              <a:rPr lang="cs-CZ" sz="4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Escudero</a:t>
            </a:r>
            <a:r>
              <a:rPr lang="cs-CZ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(CHL)</a:t>
            </a:r>
          </a:p>
        </p:txBody>
      </p:sp>
    </p:spTree>
    <p:extLst>
      <p:ext uri="{BB962C8B-B14F-4D97-AF65-F5344CB8AC3E}">
        <p14:creationId xmlns:p14="http://schemas.microsoft.com/office/powerpoint/2010/main" val="3763877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352BF-B1CD-4208-86DE-AFB66B24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922"/>
            <a:ext cx="10515600" cy="1325563"/>
          </a:xfrm>
        </p:spPr>
        <p:txBody>
          <a:bodyPr/>
          <a:lstStyle/>
          <a:p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Geography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Cove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KGI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B003AF-03B3-4A4B-A974-0BFCF6BEA6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485"/>
            <a:ext cx="12192000" cy="53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1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A121-CE26-426F-9F04-F8628ABE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AP 41 „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Aquiles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“ (CHL)</a:t>
            </a:r>
          </a:p>
        </p:txBody>
      </p:sp>
      <p:pic>
        <p:nvPicPr>
          <p:cNvPr id="2050" name="Picture 2" descr="https://prensaantartica.files.wordpress.com/2016/11/aquiles.jpg">
            <a:extLst>
              <a:ext uri="{FF2B5EF4-FFF2-40B4-BE49-F238E27FC236}">
                <a16:creationId xmlns:a16="http://schemas.microsoft.com/office/drawing/2014/main" id="{4A6868B7-3AE1-41AA-A6A0-A904F6061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225" y="1816100"/>
            <a:ext cx="935355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2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Ã½sledek obrÃ¡zku pro antarctica map">
            <a:extLst>
              <a:ext uri="{FF2B5EF4-FFF2-40B4-BE49-F238E27FC236}">
                <a16:creationId xmlns:a16="http://schemas.microsoft.com/office/drawing/2014/main" id="{79766C01-DD8D-4A8C-A126-40F23BD3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9DE0A375-E38B-4016-95E8-A6F20E7FFCD1}"/>
              </a:ext>
            </a:extLst>
          </p:cNvPr>
          <p:cNvGrpSpPr/>
          <p:nvPr/>
        </p:nvGrpSpPr>
        <p:grpSpPr>
          <a:xfrm>
            <a:off x="776177" y="5080"/>
            <a:ext cx="11415823" cy="6858000"/>
            <a:chOff x="776177" y="5080"/>
            <a:chExt cx="11415823" cy="6858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E9AC8CB-43FB-479E-9EAC-F79C79552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4279" y="5080"/>
              <a:ext cx="9747721" cy="685800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8260876-E8C3-428B-880C-888BF94A3FC6}"/>
                </a:ext>
              </a:extLst>
            </p:cNvPr>
            <p:cNvSpPr/>
            <p:nvPr/>
          </p:nvSpPr>
          <p:spPr>
            <a:xfrm>
              <a:off x="776177" y="1669312"/>
              <a:ext cx="925032" cy="12652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00F0E2F3-DB69-457D-AC58-7026E865389D}"/>
                </a:ext>
              </a:extLst>
            </p:cNvPr>
            <p:cNvCxnSpPr/>
            <p:nvPr/>
          </p:nvCxnSpPr>
          <p:spPr>
            <a:xfrm flipV="1">
              <a:off x="1701209" y="233916"/>
              <a:ext cx="1339703" cy="1430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BC660A17-55F1-4F5F-86CA-98BF20B25D0B}"/>
                </a:ext>
              </a:extLst>
            </p:cNvPr>
            <p:cNvCxnSpPr/>
            <p:nvPr/>
          </p:nvCxnSpPr>
          <p:spPr>
            <a:xfrm>
              <a:off x="1701209" y="2934586"/>
              <a:ext cx="1339703" cy="320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F33D564E-9077-4DB5-9235-3114655FB9C3}"/>
              </a:ext>
            </a:extLst>
          </p:cNvPr>
          <p:cNvSpPr txBox="1"/>
          <p:nvPr/>
        </p:nvSpPr>
        <p:spPr>
          <a:xfrm>
            <a:off x="10756492" y="6410632"/>
            <a:ext cx="131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Kavan, 2019</a:t>
            </a:r>
          </a:p>
        </p:txBody>
      </p:sp>
    </p:spTree>
    <p:extLst>
      <p:ext uri="{BB962C8B-B14F-4D97-AF65-F5344CB8AC3E}">
        <p14:creationId xmlns:p14="http://schemas.microsoft.com/office/powerpoint/2010/main" val="377419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E4B0125-3D3B-490E-8FE2-8B429181B106}"/>
              </a:ext>
            </a:extLst>
          </p:cNvPr>
          <p:cNvSpPr txBox="1"/>
          <p:nvPr/>
        </p:nvSpPr>
        <p:spPr>
          <a:xfrm>
            <a:off x="2224087" y="3075057"/>
            <a:ext cx="774382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2013</a:t>
            </a:r>
            <a:endParaRPr lang="en-GB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9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7FE6A84-5239-46A3-8745-1F86A309A74B}"/>
              </a:ext>
            </a:extLst>
          </p:cNvPr>
          <p:cNvGrpSpPr/>
          <p:nvPr/>
        </p:nvGrpSpPr>
        <p:grpSpPr>
          <a:xfrm>
            <a:off x="1177636" y="1671782"/>
            <a:ext cx="9836727" cy="4823519"/>
            <a:chOff x="974418" y="2921954"/>
            <a:chExt cx="7195164" cy="3936046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F3D0103D-C220-4423-ABA2-5FC1F64E9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418" y="2921954"/>
              <a:ext cx="7195164" cy="3936046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E5D94B01-EA88-49F0-9E53-28E7E0B29158}"/>
                </a:ext>
              </a:extLst>
            </p:cNvPr>
            <p:cNvSpPr txBox="1"/>
            <p:nvPr/>
          </p:nvSpPr>
          <p:spPr>
            <a:xfrm>
              <a:off x="4980811" y="6024413"/>
              <a:ext cx="30243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100" dirty="0">
                  <a:solidFill>
                    <a:schemeClr val="bg1"/>
                  </a:solidFill>
                </a:rPr>
                <a:t>(Upraveno dle: </a:t>
              </a:r>
              <a:r>
                <a:rPr lang="cs-CZ" sz="1100" cap="small" dirty="0" err="1">
                  <a:solidFill>
                    <a:schemeClr val="bg1"/>
                  </a:solidFill>
                </a:rPr>
                <a:t>Sanchez</a:t>
              </a:r>
              <a:r>
                <a:rPr lang="cs-CZ" sz="1100" cap="small" dirty="0">
                  <a:solidFill>
                    <a:schemeClr val="bg1"/>
                  </a:solidFill>
                </a:rPr>
                <a:t>-Lorenzo</a:t>
              </a:r>
              <a:r>
                <a:rPr lang="cs-CZ" sz="1100" dirty="0">
                  <a:solidFill>
                    <a:schemeClr val="bg1"/>
                  </a:solidFill>
                </a:rPr>
                <a:t> a kol., 2015)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9AFDA61C-B05C-4F8B-99CA-DD36ECC6EF1C}"/>
                </a:ext>
              </a:extLst>
            </p:cNvPr>
            <p:cNvSpPr txBox="1"/>
            <p:nvPr/>
          </p:nvSpPr>
          <p:spPr>
            <a:xfrm>
              <a:off x="1853352" y="5826148"/>
              <a:ext cx="1285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>
                  <a:solidFill>
                    <a:schemeClr val="bg1"/>
                  </a:solidFill>
                </a:rPr>
                <a:t>Evropa</a:t>
              </a:r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2F43D301-8F8E-48F8-910A-6DEF0186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104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</a:rPr>
              <a:t>Dlouhodobé změny globálního záření v Evropě</a:t>
            </a:r>
          </a:p>
        </p:txBody>
      </p:sp>
    </p:spTree>
    <p:extLst>
      <p:ext uri="{BB962C8B-B14F-4D97-AF65-F5344CB8AC3E}">
        <p14:creationId xmlns:p14="http://schemas.microsoft.com/office/powerpoint/2010/main" val="308272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1B5DB-20B4-4E02-90C3-5A946C3A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124C81-FBF1-4C4D-97A8-6F044E6A0C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4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B548DC6-358F-4889-BBA7-6E4AE22E9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18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8F609CA-80D0-430E-933D-F1807E81B8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6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8C1B0-831D-4AF6-B5CC-6F311F43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cs-CZ" sz="5400" dirty="0">
                <a:latin typeface="Verdana" panose="020B0604030504040204" pitchFamily="34" charset="0"/>
                <a:ea typeface="Verdana" panose="020B0604030504040204" pitchFamily="34" charset="0"/>
              </a:rPr>
              <a:t>Technické zázemí stanice</a:t>
            </a:r>
          </a:p>
        </p:txBody>
      </p:sp>
    </p:spTree>
    <p:extLst>
      <p:ext uri="{BB962C8B-B14F-4D97-AF65-F5344CB8AC3E}">
        <p14:creationId xmlns:p14="http://schemas.microsoft.com/office/powerpoint/2010/main" val="297447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Pitná voda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AE81E4-6BB4-41CC-ADD3-9E059BCBB1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E0246E-FDAE-4D97-A97C-CB113802F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0218"/>
            <a:ext cx="7036057" cy="39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64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Elektřina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4AEAE7D-C85C-48C3-A6EA-A2B10BD02E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8" y="2046474"/>
            <a:ext cx="8565572" cy="48115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A71B50-A785-4341-A383-92B31075160B}"/>
              </a:ext>
            </a:extLst>
          </p:cNvPr>
          <p:cNvSpPr txBox="1"/>
          <p:nvPr/>
        </p:nvSpPr>
        <p:spPr>
          <a:xfrm>
            <a:off x="5381625" y="827852"/>
            <a:ext cx="5972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88">
              <a:spcAft>
                <a:spcPts val="600"/>
              </a:spcAft>
              <a:tabLst>
                <a:tab pos="1081088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2019: 	60 % ze solárních panelů</a:t>
            </a:r>
          </a:p>
          <a:p>
            <a:pPr marL="192088">
              <a:spcAft>
                <a:spcPts val="600"/>
              </a:spcAft>
              <a:tabLst>
                <a:tab pos="1081088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	40 % diesel	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CAFCAD-2337-461A-9416-3BD8FD257A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01440" y="2647914"/>
            <a:ext cx="4811526" cy="36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9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8348132-FF1D-4B1E-A9D7-9B736B475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78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Teplo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587160-B1A7-4A8D-9181-DC77974BAD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609" y="0"/>
            <a:ext cx="7757391" cy="51715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3C59787-70ED-470E-8B1F-98854EDD3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0385"/>
            <a:ext cx="5310909" cy="35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80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Přeprava materiálu (osob)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C514CA-E87B-481D-9205-B50A289AD3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539" y="1690688"/>
            <a:ext cx="9026921" cy="507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84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C77D5E6-A264-4E18-8DAF-ABC798BCAF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6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2F43D301-8F8E-48F8-910A-6DEF0186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104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</a:rPr>
              <a:t>Krakov, Polsko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DDD44C-F2F0-4AC0-BA2E-D5CB9BBBE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72" y="1565667"/>
            <a:ext cx="10224655" cy="49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35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C80570-D779-49B0-9269-BDF17055BA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18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E4B0125-3D3B-490E-8FE2-8B429181B106}"/>
              </a:ext>
            </a:extLst>
          </p:cNvPr>
          <p:cNvSpPr txBox="1"/>
          <p:nvPr/>
        </p:nvSpPr>
        <p:spPr>
          <a:xfrm>
            <a:off x="2224087" y="3075057"/>
            <a:ext cx="774382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file"/>
              </a:rPr>
              <a:t>Prohlídka stanice JGM</a:t>
            </a:r>
            <a:endParaRPr lang="en-GB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4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8C1B0-831D-4AF6-B5CC-6F311F43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cs-CZ" sz="5400" dirty="0">
                <a:latin typeface="Verdana" panose="020B0604030504040204" pitchFamily="34" charset="0"/>
                <a:ea typeface="Verdana" panose="020B0604030504040204" pitchFamily="34" charset="0"/>
              </a:rPr>
              <a:t>Meteorologie / Klimatologie</a:t>
            </a:r>
          </a:p>
        </p:txBody>
      </p:sp>
    </p:spTree>
    <p:extLst>
      <p:ext uri="{BB962C8B-B14F-4D97-AF65-F5344CB8AC3E}">
        <p14:creationId xmlns:p14="http://schemas.microsoft.com/office/powerpoint/2010/main" val="3547470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7FFB4B80-1517-4139-9B72-3BE5A38C13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27" y="9357"/>
            <a:ext cx="11111345" cy="68486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D6DFDC-D60E-4CF7-9F8A-8FF336927023}"/>
              </a:ext>
            </a:extLst>
          </p:cNvPr>
          <p:cNvSpPr txBox="1"/>
          <p:nvPr/>
        </p:nvSpPr>
        <p:spPr>
          <a:xfrm>
            <a:off x="1265383" y="905599"/>
            <a:ext cx="22636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ATMOSFÉRA</a:t>
            </a: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Teplota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Vlhkost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Tlak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Vítr</a:t>
            </a:r>
          </a:p>
          <a:p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285E332-1B82-4526-982A-026FEB74ACA7}"/>
              </a:ext>
            </a:extLst>
          </p:cNvPr>
          <p:cNvSpPr txBox="1"/>
          <p:nvPr/>
        </p:nvSpPr>
        <p:spPr>
          <a:xfrm>
            <a:off x="9292495" y="905599"/>
            <a:ext cx="18188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PŮDA</a:t>
            </a: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Teplota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(do 2 m)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Vlhkost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SWC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(do 50 cm)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Tok tepla (do 20 cm)</a:t>
            </a:r>
          </a:p>
          <a:p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90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607D11-57DB-445B-BE5C-C2A0628E20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607" y="0"/>
            <a:ext cx="9394785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F05782D-521F-4AA8-81D3-615974C1B6DE}"/>
              </a:ext>
            </a:extLst>
          </p:cNvPr>
          <p:cNvSpPr txBox="1"/>
          <p:nvPr/>
        </p:nvSpPr>
        <p:spPr>
          <a:xfrm>
            <a:off x="1525504" y="2563152"/>
            <a:ext cx="173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Pyranometr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0851F8-2820-4907-A9C8-DDD67CA4485E}"/>
              </a:ext>
            </a:extLst>
          </p:cNvPr>
          <p:cNvSpPr txBox="1"/>
          <p:nvPr/>
        </p:nvSpPr>
        <p:spPr>
          <a:xfrm>
            <a:off x="1895558" y="3666448"/>
            <a:ext cx="129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UV-</a:t>
            </a:r>
            <a:r>
              <a:rPr lang="cs-CZ" sz="2400" b="1" dirty="0" err="1"/>
              <a:t>Total</a:t>
            </a:r>
            <a:r>
              <a:rPr lang="cs-CZ" sz="2400" b="1" dirty="0"/>
              <a:t>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398BF40-9968-42A1-9C39-E6C9AD6BD7AA}"/>
              </a:ext>
            </a:extLst>
          </p:cNvPr>
          <p:cNvSpPr/>
          <p:nvPr/>
        </p:nvSpPr>
        <p:spPr>
          <a:xfrm>
            <a:off x="3755475" y="4043511"/>
            <a:ext cx="115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UV-A/B</a:t>
            </a:r>
            <a:endParaRPr lang="cs-CZ" sz="2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0B43F92-94C7-4B66-BDD5-AF459D1A1AA6}"/>
              </a:ext>
            </a:extLst>
          </p:cNvPr>
          <p:cNvSpPr/>
          <p:nvPr/>
        </p:nvSpPr>
        <p:spPr>
          <a:xfrm>
            <a:off x="5752828" y="3435615"/>
            <a:ext cx="68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PAR</a:t>
            </a:r>
            <a:endParaRPr lang="cs-CZ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A6385C-202F-4319-8F7E-73C434590A40}"/>
              </a:ext>
            </a:extLst>
          </p:cNvPr>
          <p:cNvSpPr txBox="1"/>
          <p:nvPr/>
        </p:nvSpPr>
        <p:spPr>
          <a:xfrm>
            <a:off x="3755475" y="2710251"/>
            <a:ext cx="129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UV-Bio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7C3882E-7CFC-4009-B274-A93F8EEF09A4}"/>
              </a:ext>
            </a:extLst>
          </p:cNvPr>
          <p:cNvSpPr txBox="1"/>
          <p:nvPr/>
        </p:nvSpPr>
        <p:spPr>
          <a:xfrm>
            <a:off x="9563560" y="3305963"/>
            <a:ext cx="129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GLB (záložní) </a:t>
            </a:r>
          </a:p>
        </p:txBody>
      </p:sp>
    </p:spTree>
    <p:extLst>
      <p:ext uri="{BB962C8B-B14F-4D97-AF65-F5344CB8AC3E}">
        <p14:creationId xmlns:p14="http://schemas.microsoft.com/office/powerpoint/2010/main" val="3913698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9B817F1-618B-4365-A3B9-E3DA081F76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B6B7D0C-C003-4BB9-BE70-B6ED4B24B3F7}"/>
              </a:ext>
            </a:extLst>
          </p:cNvPr>
          <p:cNvSpPr txBox="1"/>
          <p:nvPr/>
        </p:nvSpPr>
        <p:spPr>
          <a:xfrm>
            <a:off x="7317303" y="2262520"/>
            <a:ext cx="209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Net radiometr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7AD1135-8FD0-4AE3-B1CA-4EA0B280693F}"/>
              </a:ext>
            </a:extLst>
          </p:cNvPr>
          <p:cNvSpPr txBox="1"/>
          <p:nvPr/>
        </p:nvSpPr>
        <p:spPr>
          <a:xfrm>
            <a:off x="6611772" y="3804993"/>
            <a:ext cx="175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IR teploměr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805D27-2D3D-48EE-A7F6-361622DC635C}"/>
              </a:ext>
            </a:extLst>
          </p:cNvPr>
          <p:cNvSpPr txBox="1"/>
          <p:nvPr/>
        </p:nvSpPr>
        <p:spPr>
          <a:xfrm>
            <a:off x="4703826" y="3647975"/>
            <a:ext cx="175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Albedometr</a:t>
            </a:r>
            <a:r>
              <a:rPr lang="cs-CZ" sz="2400" b="1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A2904F-0F38-4B88-9743-99F9A05E513D}"/>
              </a:ext>
            </a:extLst>
          </p:cNvPr>
          <p:cNvSpPr txBox="1"/>
          <p:nvPr/>
        </p:nvSpPr>
        <p:spPr>
          <a:xfrm>
            <a:off x="3142467" y="4682448"/>
            <a:ext cx="129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Výška sněhu</a:t>
            </a:r>
          </a:p>
        </p:txBody>
      </p:sp>
    </p:spTree>
    <p:extLst>
      <p:ext uri="{BB962C8B-B14F-4D97-AF65-F5344CB8AC3E}">
        <p14:creationId xmlns:p14="http://schemas.microsoft.com/office/powerpoint/2010/main" val="2063293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90A683-17EC-47F0-8150-BADEFCB162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15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63422CD-ED92-4990-AABE-CF4D573698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3" y="0"/>
            <a:ext cx="103542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30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1A9B59-437A-4A93-B228-E2DD8C23A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8072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CDDAE8-4E8B-4DB1-8993-31CB79E1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855" y="0"/>
            <a:ext cx="582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68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71EFC1-EE58-49EF-8F32-B5D167B327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8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9785C8-25CB-46F0-9F2B-AEE9E05CC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05" y="1401539"/>
            <a:ext cx="10724990" cy="49209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A4BC79C-FB4B-4F80-9387-B158774353EA}"/>
              </a:ext>
            </a:extLst>
          </p:cNvPr>
          <p:cNvSpPr txBox="1"/>
          <p:nvPr/>
        </p:nvSpPr>
        <p:spPr>
          <a:xfrm>
            <a:off x="733505" y="6322462"/>
            <a:ext cx="496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(Upraveno dle: </a:t>
            </a:r>
            <a:r>
              <a:rPr lang="cs-CZ" sz="1200" cap="small" dirty="0" err="1"/>
              <a:t>Wild</a:t>
            </a:r>
            <a:r>
              <a:rPr lang="cs-CZ" sz="1200" dirty="0"/>
              <a:t>, 2012)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177189C-C9EB-4D47-8B94-300CA6BCB5CF}"/>
              </a:ext>
            </a:extLst>
          </p:cNvPr>
          <p:cNvSpPr txBox="1">
            <a:spLocks/>
          </p:cNvSpPr>
          <p:nvPr/>
        </p:nvSpPr>
        <p:spPr>
          <a:xfrm>
            <a:off x="838200" y="240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</a:rPr>
              <a:t>Situace ve světě</a:t>
            </a:r>
          </a:p>
        </p:txBody>
      </p:sp>
    </p:spTree>
    <p:extLst>
      <p:ext uri="{BB962C8B-B14F-4D97-AF65-F5344CB8AC3E}">
        <p14:creationId xmlns:p14="http://schemas.microsoft.com/office/powerpoint/2010/main" val="3994464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B4EB6B-6A6B-4285-95B9-06A4D05A46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08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260400-6D64-4BEE-809A-F4E5B7EF9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0E8F837-40C1-4B1B-B0E1-EBA37A2023DD}"/>
              </a:ext>
            </a:extLst>
          </p:cNvPr>
          <p:cNvSpPr txBox="1"/>
          <p:nvPr/>
        </p:nvSpPr>
        <p:spPr>
          <a:xfrm>
            <a:off x="1985818" y="365125"/>
            <a:ext cx="411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… o 2 hod později </a:t>
            </a:r>
            <a:r>
              <a:rPr lang="cs-CZ" sz="28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95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739D57-F0A1-4DB6-9288-C0E3EDD5EA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46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2063D2-931B-4E7A-81A3-3BEC50C0CC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18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8AF532-1202-4B29-9368-4C5A9B218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13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58702C-99A6-448F-96E2-5609F8A7C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7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C512A62-A875-49D0-8D63-361DEEDD2D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2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81EB0E-D09F-4D25-8E38-6DFBCB7BE0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2E7B09-FCD8-4C11-92DF-94D6CD06E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635" y="0"/>
            <a:ext cx="6696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0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4E6628-8AFB-4371-B74D-FEA03184C3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72" y="0"/>
            <a:ext cx="4400856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D2C10A9-52A9-4D6E-8155-C0ECE761C5AD}"/>
              </a:ext>
            </a:extLst>
          </p:cNvPr>
          <p:cNvSpPr txBox="1"/>
          <p:nvPr/>
        </p:nvSpPr>
        <p:spPr>
          <a:xfrm>
            <a:off x="8893532" y="341746"/>
            <a:ext cx="303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 terénních dní</a:t>
            </a:r>
          </a:p>
          <a:p>
            <a:r>
              <a:rPr lang="cs-CZ" sz="2400" dirty="0"/>
              <a:t>50 hod pohybu</a:t>
            </a:r>
          </a:p>
          <a:p>
            <a:r>
              <a:rPr lang="cs-CZ" sz="2400" dirty="0"/>
              <a:t>200 km v nohách</a:t>
            </a:r>
          </a:p>
          <a:p>
            <a:r>
              <a:rPr lang="cs-CZ" sz="2400" dirty="0"/>
              <a:t>3 plavby na člunu</a:t>
            </a:r>
          </a:p>
          <a:p>
            <a:r>
              <a:rPr lang="cs-CZ" sz="2400" dirty="0"/>
              <a:t>170 datových souborů</a:t>
            </a:r>
          </a:p>
          <a:p>
            <a:r>
              <a:rPr lang="cs-CZ" sz="2400" dirty="0"/>
              <a:t>80 MB dat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95A5B0-5FED-4AE8-A34B-C6C783613420}"/>
              </a:ext>
            </a:extLst>
          </p:cNvPr>
          <p:cNvSpPr txBox="1"/>
          <p:nvPr/>
        </p:nvSpPr>
        <p:spPr>
          <a:xfrm>
            <a:off x="157019" y="304801"/>
            <a:ext cx="3629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Poloostrov </a:t>
            </a:r>
            <a:r>
              <a:rPr lang="cs-CZ" sz="3200" dirty="0" err="1"/>
              <a:t>Ulu</a:t>
            </a:r>
            <a:r>
              <a:rPr lang="cs-CZ" sz="3200" dirty="0"/>
              <a:t>,</a:t>
            </a:r>
          </a:p>
          <a:p>
            <a:r>
              <a:rPr lang="cs-CZ" sz="3200" dirty="0"/>
              <a:t>ostrov Jamese </a:t>
            </a:r>
            <a:r>
              <a:rPr lang="cs-CZ" sz="3200" dirty="0" err="1"/>
              <a:t>Rosse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35247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8C1B0-831D-4AF6-B5CC-6F311F43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cs-CZ" sz="5400" b="1" dirty="0"/>
              <a:t>Měření atmosférických aerosolů </a:t>
            </a:r>
            <a:br>
              <a:rPr lang="cs-CZ" sz="5400" b="1" dirty="0"/>
            </a:br>
            <a:r>
              <a:rPr lang="cs-CZ" sz="5400" b="1" dirty="0"/>
              <a:t>na ostrově Jamese </a:t>
            </a:r>
            <a:r>
              <a:rPr lang="cs-CZ" sz="5400" b="1" dirty="0" err="1"/>
              <a:t>Rosse</a:t>
            </a:r>
            <a:r>
              <a:rPr lang="cs-CZ" sz="5400" b="1" dirty="0"/>
              <a:t> v Antarktidě</a:t>
            </a:r>
            <a:endParaRPr lang="cs-CZ" sz="5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5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177189C-C9EB-4D47-8B94-300CA6BCB5CF}"/>
              </a:ext>
            </a:extLst>
          </p:cNvPr>
          <p:cNvSpPr txBox="1">
            <a:spLocks/>
          </p:cNvSpPr>
          <p:nvPr/>
        </p:nvSpPr>
        <p:spPr>
          <a:xfrm>
            <a:off x="838200" y="240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Dopady</a:t>
            </a:r>
          </a:p>
        </p:txBody>
      </p:sp>
      <p:pic>
        <p:nvPicPr>
          <p:cNvPr id="2050" name="Picture 2" descr="http://www.astronomy.com/-/media/Images/News%20and%20Observing/News/2018/11/thesun.jpg?mw=600">
            <a:extLst>
              <a:ext uri="{FF2B5EF4-FFF2-40B4-BE49-F238E27FC236}">
                <a16:creationId xmlns:a16="http://schemas.microsoft.com/office/drawing/2014/main" id="{157CBA01-E485-4937-80BC-5823C656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758" y="2092758"/>
            <a:ext cx="2672484" cy="26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3D973B6-5C36-443E-A935-D09269752FC4}"/>
              </a:ext>
            </a:extLst>
          </p:cNvPr>
          <p:cNvGrpSpPr/>
          <p:nvPr/>
        </p:nvGrpSpPr>
        <p:grpSpPr>
          <a:xfrm>
            <a:off x="400319" y="308235"/>
            <a:ext cx="4614133" cy="2786187"/>
            <a:chOff x="400319" y="308235"/>
            <a:chExt cx="4614133" cy="2786187"/>
          </a:xfrm>
        </p:grpSpPr>
        <p:pic>
          <p:nvPicPr>
            <p:cNvPr id="8" name="Picture 2" descr="C:\Users\Marek\Documents\MU\Mgr\2\ZměnyKolPod\cvičení\cv1\earth_rad_budget_kiehl_trenberth_1997_big.gif">
              <a:extLst>
                <a:ext uri="{FF2B5EF4-FFF2-40B4-BE49-F238E27FC236}">
                  <a16:creationId xmlns:a16="http://schemas.microsoft.com/office/drawing/2014/main" id="{5A4915AB-9C15-4620-B553-D8448D0614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842" b="5527"/>
            <a:stretch/>
          </p:blipFill>
          <p:spPr bwMode="auto">
            <a:xfrm>
              <a:off x="400319" y="308235"/>
              <a:ext cx="4030740" cy="2425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B42C7773-45F5-4A7E-BEA9-69A65B45D2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1059" y="2733965"/>
              <a:ext cx="583393" cy="3604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9BE48EA-5053-4232-B4A3-D849B6F6F662}"/>
              </a:ext>
            </a:extLst>
          </p:cNvPr>
          <p:cNvGrpSpPr/>
          <p:nvPr/>
        </p:nvGrpSpPr>
        <p:grpSpPr>
          <a:xfrm>
            <a:off x="7177550" y="376382"/>
            <a:ext cx="4614132" cy="2718039"/>
            <a:chOff x="7177550" y="376382"/>
            <a:chExt cx="4614132" cy="2718039"/>
          </a:xfrm>
        </p:grpSpPr>
        <p:pic>
          <p:nvPicPr>
            <p:cNvPr id="2054" name="Picture 6" descr="https://news.energysage.com/wp-content/uploads/2018/06/solar-cell-panel-efficiency-energysage-624x392-1.jpg">
              <a:extLst>
                <a:ext uri="{FF2B5EF4-FFF2-40B4-BE49-F238E27FC236}">
                  <a16:creationId xmlns:a16="http://schemas.microsoft.com/office/drawing/2014/main" id="{B24892B9-CABB-45BE-B0D7-47E9C444E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0112" y="376382"/>
              <a:ext cx="4041570" cy="2357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CBDDE2EF-AA7F-4CC9-92C8-DCB37C685D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7550" y="2733965"/>
              <a:ext cx="572562" cy="3604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03FD11C9-D2E9-4D9F-9074-3F94955BC7DA}"/>
              </a:ext>
            </a:extLst>
          </p:cNvPr>
          <p:cNvGrpSpPr/>
          <p:nvPr/>
        </p:nvGrpSpPr>
        <p:grpSpPr>
          <a:xfrm>
            <a:off x="411148" y="4031226"/>
            <a:ext cx="4691794" cy="2586670"/>
            <a:chOff x="411148" y="4031226"/>
            <a:chExt cx="4691794" cy="2586670"/>
          </a:xfrm>
        </p:grpSpPr>
        <p:pic>
          <p:nvPicPr>
            <p:cNvPr id="2052" name="Picture 4" descr="http://www.ecology.com/wp-content/uploads/2014/07/wheat-field.jpg">
              <a:extLst>
                <a:ext uri="{FF2B5EF4-FFF2-40B4-BE49-F238E27FC236}">
                  <a16:creationId xmlns:a16="http://schemas.microsoft.com/office/drawing/2014/main" id="{A49C65D4-1844-475D-A8F7-E5ED274EF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48" y="4262719"/>
              <a:ext cx="4019911" cy="2355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28B7E9E6-F222-47D2-B8A1-B3BD970794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1889" y="4031226"/>
              <a:ext cx="661053" cy="2314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F00C6BBF-ED23-42C7-8BCE-D867DAA25917}"/>
              </a:ext>
            </a:extLst>
          </p:cNvPr>
          <p:cNvGrpSpPr/>
          <p:nvPr/>
        </p:nvGrpSpPr>
        <p:grpSpPr>
          <a:xfrm>
            <a:off x="7177550" y="3621512"/>
            <a:ext cx="4599461" cy="2996384"/>
            <a:chOff x="7177549" y="3621512"/>
            <a:chExt cx="4599461" cy="2996384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7A303AFE-4EB7-46C0-A635-9015363FD7F3}"/>
                </a:ext>
              </a:extLst>
            </p:cNvPr>
            <p:cNvGrpSpPr/>
            <p:nvPr/>
          </p:nvGrpSpPr>
          <p:grpSpPr>
            <a:xfrm>
              <a:off x="7750112" y="3883934"/>
              <a:ext cx="4026898" cy="2733962"/>
              <a:chOff x="7750112" y="3883934"/>
              <a:chExt cx="4026898" cy="2733962"/>
            </a:xfrm>
          </p:grpSpPr>
          <p:pic>
            <p:nvPicPr>
              <p:cNvPr id="2058" name="Picture 10" descr="https://upload.wikimedia.org/wikipedia/commons/thumb/f/f8/Global_Temperature_Anomaly.svg/1280px-Global_Temperature_Anomaly.svg.png">
                <a:extLst>
                  <a:ext uri="{FF2B5EF4-FFF2-40B4-BE49-F238E27FC236}">
                    <a16:creationId xmlns:a16="http://schemas.microsoft.com/office/drawing/2014/main" id="{B3752050-0BFB-43F1-8B57-44ADC95EE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0112" y="3883934"/>
                <a:ext cx="4026898" cy="2733962"/>
              </a:xfrm>
              <a:prstGeom prst="rect">
                <a:avLst/>
              </a:prstGeom>
              <a:solidFill>
                <a:schemeClr val="tx1"/>
              </a:solidFill>
            </p:spPr>
          </p:pic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6C18FCAA-872F-412E-8D2E-CB6C008E7536}"/>
                  </a:ext>
                </a:extLst>
              </p:cNvPr>
              <p:cNvSpPr txBox="1"/>
              <p:nvPr/>
            </p:nvSpPr>
            <p:spPr>
              <a:xfrm>
                <a:off x="9698182" y="5966690"/>
                <a:ext cx="1911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>
                    <a:solidFill>
                      <a:schemeClr val="bg1"/>
                    </a:solidFill>
                  </a:rPr>
                  <a:t>NASA GISTEMP v3</a:t>
                </a:r>
              </a:p>
            </p:txBody>
          </p:sp>
        </p:grp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2AD0CE24-4033-4001-B0BF-6060745B971F}"/>
                </a:ext>
              </a:extLst>
            </p:cNvPr>
            <p:cNvCxnSpPr>
              <a:cxnSpLocks/>
            </p:cNvCxnSpPr>
            <p:nvPr/>
          </p:nvCxnSpPr>
          <p:spPr>
            <a:xfrm>
              <a:off x="7177549" y="3621512"/>
              <a:ext cx="572562" cy="2624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Ovál 13">
            <a:extLst>
              <a:ext uri="{FF2B5EF4-FFF2-40B4-BE49-F238E27FC236}">
                <a16:creationId xmlns:a16="http://schemas.microsoft.com/office/drawing/2014/main" id="{017412F5-DE1A-48D1-8874-A98FF8BA2CE5}"/>
              </a:ext>
            </a:extLst>
          </p:cNvPr>
          <p:cNvSpPr/>
          <p:nvPr/>
        </p:nvSpPr>
        <p:spPr>
          <a:xfrm>
            <a:off x="9394482" y="5264727"/>
            <a:ext cx="1476717" cy="701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40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F98A6-3D44-450C-9272-EC726DA5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Aerosol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52F9EC-7843-4D4C-A717-21E6FF974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Směs pevných a kapalných částic 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Velikost 1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až 20 µm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Dělení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Přírodní: vulkanické, vodní kapky, ledové krystaly, částice solí, půdní a prachové částice, pyl atd.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Antropogenní: zplodiny spalování z dopravy, průmyslu a vytápění, zplodiny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a mech. procesů atp.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Malá pádová rychlost, Brownův náhodný pohyb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setrvávají v atmosféře </a:t>
            </a:r>
            <a:r>
              <a:rPr lang="cs-CZ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vliv na klima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www.geoengineeringwatch.org/wp-content/uploads/2013/05/Screen-Shot-2013-05-29-at-2.28.33-PM.png">
            <a:extLst>
              <a:ext uri="{FF2B5EF4-FFF2-40B4-BE49-F238E27FC236}">
                <a16:creationId xmlns:a16="http://schemas.microsoft.com/office/drawing/2014/main" id="{2C157513-1625-4987-8FB6-D9DA9451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308" y="0"/>
            <a:ext cx="4442691" cy="330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610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F98A6-3D44-450C-9272-EC726DA5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Radiační účinky aerosolů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52F9EC-7843-4D4C-A717-21E6FF974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291"/>
            <a:ext cx="10515600" cy="46806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Přímé = absorpce, odraz a rozptyl záření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zeslabení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AOD (Aerosol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Optical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Depth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Thickness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Nepřímé = kondenzační jádra oblaků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Vyšší koncentrace → více menších částic → vyšší albedo, delší životnost</a:t>
            </a:r>
          </a:p>
          <a:p>
            <a:pPr>
              <a:lnSpc>
                <a:spcPct val="100000"/>
              </a:lnSpc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Málo probádaná oblast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→ zdroj nejistot modelů</a:t>
            </a:r>
          </a:p>
        </p:txBody>
      </p:sp>
      <p:pic>
        <p:nvPicPr>
          <p:cNvPr id="5" name="Picture 2" descr="C:\Users\Marek\Documents\MU\Mgr\2\ZměnyKolPod\cvičení\cv1\earth_rad_budget_kiehl_trenberth_1997_big.gif">
            <a:extLst>
              <a:ext uri="{FF2B5EF4-FFF2-40B4-BE49-F238E27FC236}">
                <a16:creationId xmlns:a16="http://schemas.microsoft.com/office/drawing/2014/main" id="{5A9BBA79-DED3-45AE-A64A-2E82C1A28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42" b="5527"/>
          <a:stretch/>
        </p:blipFill>
        <p:spPr bwMode="auto">
          <a:xfrm>
            <a:off x="6697980" y="3509010"/>
            <a:ext cx="5372100" cy="32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67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42"/>
            <a:ext cx="8412480" cy="684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www.eta.co.uk/wp-content/uploads/imported/images/traffic%20polluti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9366" y="318605"/>
            <a:ext cx="3227705" cy="19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hinasmog.files.wordpress.com/2014/07/screen-shot-2014-07-15-at-5-13-42-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988" y="2573992"/>
            <a:ext cx="3680460" cy="15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billygoattavern.com/blog/wp-content/uploads/2012/11/HiRe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3117" y="4379713"/>
            <a:ext cx="3560202" cy="215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>
            <a:stCxn id="3074" idx="1"/>
          </p:cNvCxnSpPr>
          <p:nvPr/>
        </p:nvCxnSpPr>
        <p:spPr>
          <a:xfrm flipH="1" flipV="1">
            <a:off x="5326380" y="697230"/>
            <a:ext cx="3272986" cy="61179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>
            <a:stCxn id="3076" idx="1"/>
          </p:cNvCxnSpPr>
          <p:nvPr/>
        </p:nvCxnSpPr>
        <p:spPr>
          <a:xfrm flipH="1" flipV="1">
            <a:off x="5246370" y="697230"/>
            <a:ext cx="3126618" cy="264235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stCxn id="4" idx="3"/>
          </p:cNvCxnSpPr>
          <p:nvPr/>
        </p:nvCxnSpPr>
        <p:spPr>
          <a:xfrm flipH="1">
            <a:off x="4754880" y="3433371"/>
            <a:ext cx="3657600" cy="21279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stCxn id="3080" idx="1"/>
          </p:cNvCxnSpPr>
          <p:nvPr/>
        </p:nvCxnSpPr>
        <p:spPr>
          <a:xfrm flipH="1" flipV="1">
            <a:off x="5086350" y="1143000"/>
            <a:ext cx="3346767" cy="431655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A405091-67F5-497D-8793-D8953541204C}"/>
              </a:ext>
            </a:extLst>
          </p:cNvPr>
          <p:cNvSpPr/>
          <p:nvPr/>
        </p:nvSpPr>
        <p:spPr>
          <a:xfrm>
            <a:off x="2920181" y="3339584"/>
            <a:ext cx="1979283" cy="10401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0DA6CA0-45DA-405E-BF84-6E278D29397A}"/>
              </a:ext>
            </a:extLst>
          </p:cNvPr>
          <p:cNvSpPr txBox="1"/>
          <p:nvPr/>
        </p:nvSpPr>
        <p:spPr>
          <a:xfrm>
            <a:off x="279256" y="6363978"/>
            <a:ext cx="222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IPCC AR5 (2013)</a:t>
            </a:r>
          </a:p>
        </p:txBody>
      </p:sp>
    </p:spTree>
    <p:extLst>
      <p:ext uri="{BB962C8B-B14F-4D97-AF65-F5344CB8AC3E}">
        <p14:creationId xmlns:p14="http://schemas.microsoft.com/office/powerpoint/2010/main" val="20911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F98A6-3D44-450C-9272-EC726DA5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Aerosoly v polárních oblastech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52F9EC-7843-4D4C-A717-21E6FF974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6998110" cy="483314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Poloostrov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Ulu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(JRI) = největší odledněné území v oblasti Antarktického poloostrova (312 km</a:t>
            </a:r>
            <a:r>
              <a:rPr lang="cs-CZ" sz="24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Polární poušť (200-300 mm, pevné – odváté do moře)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Významná větrná eroze a transport díky katabatickým větrům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Dálkový transport z Patagonie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Depozice zásadně snižuje albedo </a:t>
            </a:r>
            <a:b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urychluje tání sněhu a ledu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Málo přímých pozemních měření </a:t>
            </a:r>
            <a:b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… a co družice?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2FDB8A-8041-4CD3-BC6D-FDFE8A02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188" y="1343819"/>
            <a:ext cx="4271495" cy="53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68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9F53FF-D42F-46C3-ADAC-D7E652B9B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68D9F5-A972-45C9-AFB3-7A1A374897F0}"/>
              </a:ext>
            </a:extLst>
          </p:cNvPr>
          <p:cNvSpPr txBox="1"/>
          <p:nvPr/>
        </p:nvSpPr>
        <p:spPr>
          <a:xfrm>
            <a:off x="314036" y="240069"/>
            <a:ext cx="219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chemeClr val="bg1"/>
                </a:solidFill>
              </a:rPr>
              <a:t>Abernethy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Flats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95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3849499-5DC7-486B-8D0B-1399FB1B2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323"/>
            <a:ext cx="6031345" cy="68376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7BBE71-E419-4765-A8A4-3451684D50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345" y="2982747"/>
            <a:ext cx="6160655" cy="387525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B5C22B-CE43-4156-BCD4-C4FE48919478}"/>
              </a:ext>
            </a:extLst>
          </p:cNvPr>
          <p:cNvSpPr txBox="1"/>
          <p:nvPr/>
        </p:nvSpPr>
        <p:spPr>
          <a:xfrm>
            <a:off x="10102602" y="6382327"/>
            <a:ext cx="196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Zdroj: Kavan, 2018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806DDB-0C1E-44AD-9E5D-3CB65D45C8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957" y="0"/>
            <a:ext cx="6163043" cy="298274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32A90FB-8306-41D1-B2B3-DEE8D4DCC324}"/>
              </a:ext>
            </a:extLst>
          </p:cNvPr>
          <p:cNvSpPr txBox="1"/>
          <p:nvPr/>
        </p:nvSpPr>
        <p:spPr>
          <a:xfrm>
            <a:off x="8650968" y="1491372"/>
            <a:ext cx="91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504795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3EA64-CC50-4B88-98EA-9B722B82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4C8EC96-9516-4B90-90BD-980B939FF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29" y="0"/>
            <a:ext cx="10284542" cy="685636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C473B05-8AFB-46C4-A145-B31B26DF1FE2}"/>
              </a:ext>
            </a:extLst>
          </p:cNvPr>
          <p:cNvSpPr txBox="1"/>
          <p:nvPr/>
        </p:nvSpPr>
        <p:spPr>
          <a:xfrm>
            <a:off x="9547122" y="6487030"/>
            <a:ext cx="169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Jan Kavan</a:t>
            </a:r>
          </a:p>
        </p:txBody>
      </p:sp>
    </p:spTree>
    <p:extLst>
      <p:ext uri="{BB962C8B-B14F-4D97-AF65-F5344CB8AC3E}">
        <p14:creationId xmlns:p14="http://schemas.microsoft.com/office/powerpoint/2010/main" val="51302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C6DFBB-FD36-4661-ABF3-E52BC9EE15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1B885B7-8953-4D1E-9812-EE410FA92CBC}"/>
              </a:ext>
            </a:extLst>
          </p:cNvPr>
          <p:cNvSpPr txBox="1"/>
          <p:nvPr/>
        </p:nvSpPr>
        <p:spPr>
          <a:xfrm>
            <a:off x="64655" y="220294"/>
            <a:ext cx="298334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Light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Optical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Aerosol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Counter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363" lvl="1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National Center for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Spac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Studies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, France</a:t>
            </a:r>
          </a:p>
          <a:p>
            <a:pPr marL="360363" lvl="1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Koncentrace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0.2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100 µm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363" lvl="1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Letos bohužel nefungoval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 - zřejmě poškozen při převozu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392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E413C13-8EFD-427A-8070-EFA7E02D77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4827"/>
            <a:ext cx="12192000" cy="47231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7F30C3B-A532-48C6-85E6-B0E3C6A85755}"/>
              </a:ext>
            </a:extLst>
          </p:cNvPr>
          <p:cNvSpPr txBox="1"/>
          <p:nvPr/>
        </p:nvSpPr>
        <p:spPr>
          <a:xfrm>
            <a:off x="411923" y="448133"/>
            <a:ext cx="749564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2018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2 měsíce měření (s výpadky)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3 hlavní události eolického transportu sedimentů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Hraniční hodnota: 10 m/s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C46B379-241A-4CE5-AA4B-6A2A254FDCAF}"/>
              </a:ext>
            </a:extLst>
          </p:cNvPr>
          <p:cNvSpPr txBox="1"/>
          <p:nvPr/>
        </p:nvSpPr>
        <p:spPr>
          <a:xfrm>
            <a:off x="10130311" y="6354618"/>
            <a:ext cx="196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Zdroj: Kavan, 2018</a:t>
            </a:r>
          </a:p>
        </p:txBody>
      </p:sp>
    </p:spTree>
    <p:extLst>
      <p:ext uri="{BB962C8B-B14F-4D97-AF65-F5344CB8AC3E}">
        <p14:creationId xmlns:p14="http://schemas.microsoft.com/office/powerpoint/2010/main" val="7953883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E072EF6-0A7F-4648-8FA4-2AEACD4016F0}"/>
              </a:ext>
            </a:extLst>
          </p:cNvPr>
          <p:cNvSpPr txBox="1"/>
          <p:nvPr/>
        </p:nvSpPr>
        <p:spPr>
          <a:xfrm>
            <a:off x="5686425" y="395785"/>
            <a:ext cx="5972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Sluneční fotometr</a:t>
            </a:r>
          </a:p>
          <a:p>
            <a:pPr>
              <a:spcAft>
                <a:spcPts val="600"/>
              </a:spcAft>
              <a:tabLst>
                <a:tab pos="360363" algn="l"/>
              </a:tabLst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Ruční měření AOD (Aerosol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Optical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Depth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42913" indent="-250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</a:rPr>
              <a:t>λ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n-NO" sz="2000" dirty="0">
                <a:latin typeface="Verdana" panose="020B0604030504040204" pitchFamily="34" charset="0"/>
                <a:ea typeface="Verdana" panose="020B0604030504040204" pitchFamily="34" charset="0"/>
              </a:rPr>
              <a:t>340, 380, 500, 870, 936 nm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2913" indent="-250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Celkový sloupec vodní páry (kg/m</a:t>
            </a:r>
            <a:r>
              <a:rPr lang="cs-CZ" sz="20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FD81FB-8FCA-4A8B-B709-25E1673AAE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772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177189C-C9EB-4D47-8B94-300CA6BCB5CF}"/>
              </a:ext>
            </a:extLst>
          </p:cNvPr>
          <p:cNvSpPr txBox="1">
            <a:spLocks/>
          </p:cNvSpPr>
          <p:nvPr/>
        </p:nvSpPr>
        <p:spPr>
          <a:xfrm>
            <a:off x="838200" y="240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Příčiny</a:t>
            </a:r>
          </a:p>
        </p:txBody>
      </p:sp>
      <p:pic>
        <p:nvPicPr>
          <p:cNvPr id="10" name="Picture 2" descr="https://www.pmodwrc.ch/images/tsi/Three_comp_42_65_1709.png">
            <a:hlinkClick r:id="rId2"/>
            <a:extLst>
              <a:ext uri="{FF2B5EF4-FFF2-40B4-BE49-F238E27FC236}">
                <a16:creationId xmlns:a16="http://schemas.microsoft.com/office/drawing/2014/main" id="{54C8AAC6-AB36-4158-BB59-D03C4FB0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284" y="1619549"/>
            <a:ext cx="5391150" cy="47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AFE03A56-C3F2-4887-9E2C-B613224D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trike="sngStrike" dirty="0">
                <a:latin typeface="Verdana" panose="020B0604030504040204" pitchFamily="34" charset="0"/>
                <a:ea typeface="Verdana" panose="020B0604030504040204" pitchFamily="34" charset="0"/>
              </a:rPr>
              <a:t>Kolísání solární konstanty</a:t>
            </a:r>
          </a:p>
          <a:p>
            <a:pPr>
              <a:lnSpc>
                <a:spcPct val="100000"/>
              </a:lnSpc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Aerosoly?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Cirkulace?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Aerosoly-oblačnost?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Kombinace všeho?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8440213A-A303-4712-8E7F-32CA7B856727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Kolísání solární konstanty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C4E04F3-30DD-4236-8D7F-CAF8F60A863A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7CB5791-58D6-4A4C-92F7-045592D8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239" y="1514912"/>
            <a:ext cx="9443522" cy="5102794"/>
          </a:xfrm>
          <a:prstGeom prst="rect">
            <a:avLst/>
          </a:prstGeom>
        </p:spPr>
      </p:pic>
      <p:sp>
        <p:nvSpPr>
          <p:cNvPr id="12" name="Nadpis 11">
            <a:extLst>
              <a:ext uri="{FF2B5EF4-FFF2-40B4-BE49-F238E27FC236}">
                <a16:creationId xmlns:a16="http://schemas.microsoft.com/office/drawing/2014/main" id="{F55AD0CC-C633-4057-B3A3-D41F737A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0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Měření AOD 500 </a:t>
            </a:r>
            <a:r>
              <a:rPr lang="cs-CZ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 v roce 2018</a:t>
            </a:r>
          </a:p>
        </p:txBody>
      </p:sp>
    </p:spTree>
    <p:extLst>
      <p:ext uri="{BB962C8B-B14F-4D97-AF65-F5344CB8AC3E}">
        <p14:creationId xmlns:p14="http://schemas.microsoft.com/office/powerpoint/2010/main" val="850361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C4E04F3-30DD-4236-8D7F-CAF8F60A863A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F55AD0CC-C633-4057-B3A3-D41F737A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3802"/>
            <a:ext cx="10827327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Měření AOD 500 </a:t>
            </a:r>
            <a:r>
              <a:rPr lang="cs-CZ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 v roce 2018 (WV &lt; 0,8)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78E3E69-DA0F-4E53-AE93-0435D575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239" y="1514912"/>
            <a:ext cx="9443522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431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C4E04F3-30DD-4236-8D7F-CAF8F60A863A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F55AD0CC-C633-4057-B3A3-D41F737A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0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Měření AOD 500 </a:t>
            </a:r>
            <a:r>
              <a:rPr lang="cs-CZ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 v roce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8CD76C2-7151-4438-8118-225077AF2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239" y="1514912"/>
            <a:ext cx="9443522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21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8F3B18-612D-4298-A54C-3C20DB35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706"/>
            <a:ext cx="12192000" cy="622329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78A5A77-AB4E-4BB4-BBBD-9BFB279EEE03}"/>
              </a:ext>
            </a:extLst>
          </p:cNvPr>
          <p:cNvSpPr/>
          <p:nvPr/>
        </p:nvSpPr>
        <p:spPr>
          <a:xfrm>
            <a:off x="249382" y="135769"/>
            <a:ext cx="1194261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Družice Aura – spektrometr OMI – AOD 483,5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(0,25°), AOD 500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(1°)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5C00F4B-E9BC-4AA4-B813-CC342C7C05D6}"/>
              </a:ext>
            </a:extLst>
          </p:cNvPr>
          <p:cNvSpPr/>
          <p:nvPr/>
        </p:nvSpPr>
        <p:spPr>
          <a:xfrm>
            <a:off x="9481128" y="6223294"/>
            <a:ext cx="1723343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21.12.2018</a:t>
            </a:r>
          </a:p>
        </p:txBody>
      </p:sp>
    </p:spTree>
    <p:extLst>
      <p:ext uri="{BB962C8B-B14F-4D97-AF65-F5344CB8AC3E}">
        <p14:creationId xmlns:p14="http://schemas.microsoft.com/office/powerpoint/2010/main" val="28600951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5C00F4B-E9BC-4AA4-B813-CC342C7C05D6}"/>
              </a:ext>
            </a:extLst>
          </p:cNvPr>
          <p:cNvSpPr/>
          <p:nvPr/>
        </p:nvSpPr>
        <p:spPr>
          <a:xfrm>
            <a:off x="9481128" y="6223294"/>
            <a:ext cx="1723343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21.12.2018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39B57E0-C184-4582-988F-AA35B32A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8" y="2936282"/>
            <a:ext cx="6145301" cy="356037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DA532BC-9BE9-4593-9E36-303A7BB8A659}"/>
              </a:ext>
            </a:extLst>
          </p:cNvPr>
          <p:cNvSpPr txBox="1"/>
          <p:nvPr/>
        </p:nvSpPr>
        <p:spPr>
          <a:xfrm>
            <a:off x="5015346" y="1939636"/>
            <a:ext cx="1080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R = 0,47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1D8CCDC-7986-4B26-9AB0-C9E87F9113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829" y="2936282"/>
            <a:ext cx="5084092" cy="3560373"/>
          </a:xfrm>
          <a:prstGeom prst="rect">
            <a:avLst/>
          </a:prstGeom>
        </p:spPr>
      </p:pic>
      <p:sp>
        <p:nvSpPr>
          <p:cNvPr id="8" name="Nadpis 11">
            <a:extLst>
              <a:ext uri="{FF2B5EF4-FFF2-40B4-BE49-F238E27FC236}">
                <a16:creationId xmlns:a16="http://schemas.microsoft.com/office/drawing/2014/main" id="{F55AD0CC-C633-4057-B3A3-D41F737A0B62}"/>
              </a:ext>
            </a:extLst>
          </p:cNvPr>
          <p:cNvSpPr txBox="1">
            <a:spLocks/>
          </p:cNvSpPr>
          <p:nvPr/>
        </p:nvSpPr>
        <p:spPr>
          <a:xfrm>
            <a:off x="349438" y="103802"/>
            <a:ext cx="11493124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Družice </a:t>
            </a:r>
            <a:r>
              <a:rPr lang="cs-CZ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Aqua</a:t>
            </a:r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sz="3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Terra</a:t>
            </a:r>
            <a:endParaRPr lang="cs-CZ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97528" y="1429365"/>
            <a:ext cx="10756271" cy="4747598"/>
          </a:xfrm>
        </p:spPr>
        <p:txBody>
          <a:bodyPr/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spektrometr MODIS</a:t>
            </a: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AOD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550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(1°)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7367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78A5A77-AB4E-4BB4-BBBD-9BFB279EEE03}"/>
              </a:ext>
            </a:extLst>
          </p:cNvPr>
          <p:cNvSpPr/>
          <p:nvPr/>
        </p:nvSpPr>
        <p:spPr>
          <a:xfrm>
            <a:off x="443346" y="428622"/>
            <a:ext cx="1194261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</a:rPr>
              <a:t>Srovnání 17letého průměru a pozemních měření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5C00F4B-E9BC-4AA4-B813-CC342C7C05D6}"/>
              </a:ext>
            </a:extLst>
          </p:cNvPr>
          <p:cNvSpPr/>
          <p:nvPr/>
        </p:nvSpPr>
        <p:spPr>
          <a:xfrm>
            <a:off x="9481128" y="6223294"/>
            <a:ext cx="1723343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  <a:tabLst>
                <a:tab pos="360363" algn="l"/>
              </a:tabLst>
            </a:pPr>
            <a:r>
              <a:rPr lang="cs-CZ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21.12.2018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A532BC-9BE9-4593-9E36-303A7BB8A659}"/>
              </a:ext>
            </a:extLst>
          </p:cNvPr>
          <p:cNvSpPr txBox="1"/>
          <p:nvPr/>
        </p:nvSpPr>
        <p:spPr>
          <a:xfrm>
            <a:off x="5015346" y="1939636"/>
            <a:ext cx="1080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R = 0,47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4962A2D-E225-4C0C-B68F-9C2098C4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18" y="1669187"/>
            <a:ext cx="9370364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7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E4B0125-3D3B-490E-8FE2-8B429181B106}"/>
              </a:ext>
            </a:extLst>
          </p:cNvPr>
          <p:cNvSpPr txBox="1"/>
          <p:nvPr/>
        </p:nvSpPr>
        <p:spPr>
          <a:xfrm>
            <a:off x="2224087" y="3075057"/>
            <a:ext cx="774382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file"/>
              </a:rPr>
              <a:t>Foehn video</a:t>
            </a:r>
            <a:endParaRPr lang="en-GB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235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B11D7-9AAF-4694-9911-1B25A002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Paleontolog Radek Vodrážka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50B1B0-C393-4854-B956-1DA3479E9D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864" y="1690688"/>
            <a:ext cx="7510272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67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dinosaurpictures.org/plesiosaurus_549f.jpg">
            <a:extLst>
              <a:ext uri="{FF2B5EF4-FFF2-40B4-BE49-F238E27FC236}">
                <a16:creationId xmlns:a16="http://schemas.microsoft.com/office/drawing/2014/main" id="{2FF62091-B225-4840-8078-50E1ECC5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0"/>
            <a:ext cx="11074400" cy="68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873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3ABCB-7BCE-4102-B603-671F7509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THE END … ?</a:t>
            </a:r>
          </a:p>
        </p:txBody>
      </p:sp>
    </p:spTree>
    <p:extLst>
      <p:ext uri="{BB962C8B-B14F-4D97-AF65-F5344CB8AC3E}">
        <p14:creationId xmlns:p14="http://schemas.microsoft.com/office/powerpoint/2010/main" val="12413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E81B4A2-FED0-4764-8975-A36CD6177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5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17F9B26-1E5E-42F1-89DA-AEFFA1BA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27" y="263525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Posádka Mendelovy stanice 2019</a:t>
            </a:r>
          </a:p>
        </p:txBody>
      </p:sp>
    </p:spTree>
    <p:extLst>
      <p:ext uri="{BB962C8B-B14F-4D97-AF65-F5344CB8AC3E}">
        <p14:creationId xmlns:p14="http://schemas.microsoft.com/office/powerpoint/2010/main" val="100151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F98A6-3D44-450C-9272-EC726DA5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Logisti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ka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52F9EC-7843-4D4C-A717-21E6FF974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Cesta tam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Autob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us </a:t>
            </a:r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4x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letadlo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→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loď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→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vrtulník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4.-15.1.2019 (12 dní)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Cesta zpět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Vrtulník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→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loď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→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4x letadlo → mikrobus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(22.2.) 2.-18.3.2019 (17 dní)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46 dní na základně (7 čekacích), 29 dní na cestě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Zásoby &amp; vybavení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poslány lodí už na podzim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3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F98A6-3D44-450C-9272-EC726DA5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Punta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Arenas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Patagonie, Chile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58638A-8B1E-414E-B419-E6C31C8A74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99090"/>
            <a:ext cx="12192000" cy="44937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C53CA7-91B2-4601-AF5A-BE081ED875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31" y="1551710"/>
            <a:ext cx="2716569" cy="212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449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634</Words>
  <Application>Microsoft Office PowerPoint</Application>
  <PresentationFormat>Širokoúhlá obrazovka</PresentationFormat>
  <Paragraphs>150</Paragraphs>
  <Slides>69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5" baseType="lpstr">
      <vt:lpstr>Arial</vt:lpstr>
      <vt:lpstr>Calibri</vt:lpstr>
      <vt:lpstr>Calibri Light</vt:lpstr>
      <vt:lpstr>Verdana</vt:lpstr>
      <vt:lpstr>Wingdings</vt:lpstr>
      <vt:lpstr>Motiv Office</vt:lpstr>
      <vt:lpstr>ANTARKTIDA 2019</vt:lpstr>
      <vt:lpstr>Dlouhodobé změny globálního záření v Evropě</vt:lpstr>
      <vt:lpstr>Krakov, Polsko</vt:lpstr>
      <vt:lpstr>Prezentace aplikace PowerPoint</vt:lpstr>
      <vt:lpstr>Prezentace aplikace PowerPoint</vt:lpstr>
      <vt:lpstr>Prezentace aplikace PowerPoint</vt:lpstr>
      <vt:lpstr>Posádka Mendelovy stanice 2019</vt:lpstr>
      <vt:lpstr>Logistika</vt:lpstr>
      <vt:lpstr>Punta Arenas, Patagonie, Chile</vt:lpstr>
      <vt:lpstr>Prezentace aplikace PowerPoint</vt:lpstr>
      <vt:lpstr>Prezentace aplikace PowerPoint</vt:lpstr>
      <vt:lpstr>Souostroví Jižní Shetlandy (skoro) Antarktida</vt:lpstr>
      <vt:lpstr>Prezentace aplikace PowerPoint</vt:lpstr>
      <vt:lpstr>Prezentace aplikace PowerPoint</vt:lpstr>
      <vt:lpstr>Bellingshausen (RUS) Frei + Escudero (CHL)</vt:lpstr>
      <vt:lpstr>Geography Cove, KGI</vt:lpstr>
      <vt:lpstr>AP 41 „Aquiles“ (CHL)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Technické zázemí stanice</vt:lpstr>
      <vt:lpstr>Pitná voda</vt:lpstr>
      <vt:lpstr>Elektřina</vt:lpstr>
      <vt:lpstr>Prezentace aplikace PowerPoint</vt:lpstr>
      <vt:lpstr>Teplo</vt:lpstr>
      <vt:lpstr>Přeprava materiálu (osob)</vt:lpstr>
      <vt:lpstr>Prezentace aplikace PowerPoint</vt:lpstr>
      <vt:lpstr>Prezentace aplikace PowerPoint</vt:lpstr>
      <vt:lpstr>Prezentace aplikace PowerPoint</vt:lpstr>
      <vt:lpstr>Meteorologie / Klimatologie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Měření atmosférických aerosolů  na ostrově Jamese Rosse v Antarktidě</vt:lpstr>
      <vt:lpstr>Aerosol</vt:lpstr>
      <vt:lpstr>Radiační účinky aerosolů</vt:lpstr>
      <vt:lpstr>Prezentace aplikace PowerPoint</vt:lpstr>
      <vt:lpstr>Aerosoly v polárních oblastech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Měření AOD 500 nm v roce 2018</vt:lpstr>
      <vt:lpstr>Měření AOD 500 nm v roce 2018 (WV &lt; 0,8)</vt:lpstr>
      <vt:lpstr>Měření AOD 500 nm v roce 2019</vt:lpstr>
      <vt:lpstr>Prezentace aplikace PowerPoint</vt:lpstr>
      <vt:lpstr>Prezentace aplikace PowerPoint</vt:lpstr>
      <vt:lpstr>Prezentace aplikace PowerPoint</vt:lpstr>
      <vt:lpstr>Prezentace aplikace PowerPoint</vt:lpstr>
      <vt:lpstr>Paleontolog Radek Vodrážka</vt:lpstr>
      <vt:lpstr>Prezentace aplikace PowerPoint</vt:lpstr>
      <vt:lpstr>THE END …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ANTARKTIDA 2019</dc:title>
  <dc:creator>Marek Lahoda</dc:creator>
  <cp:lastModifiedBy>lahoda.m</cp:lastModifiedBy>
  <cp:revision>23</cp:revision>
  <dcterms:created xsi:type="dcterms:W3CDTF">2019-04-09T08:43:17Z</dcterms:created>
  <dcterms:modified xsi:type="dcterms:W3CDTF">2019-04-18T09:41:03Z</dcterms:modified>
</cp:coreProperties>
</file>