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59" r:id="rId6"/>
    <p:sldId id="266" r:id="rId7"/>
    <p:sldId id="267" r:id="rId8"/>
    <p:sldId id="268" r:id="rId9"/>
    <p:sldId id="262" r:id="rId10"/>
    <p:sldId id="263" r:id="rId11"/>
    <p:sldId id="264" r:id="rId12"/>
    <p:sldId id="270" r:id="rId13"/>
    <p:sldId id="261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4-29T19:41:08.06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62141">
    <iact:property name="dataType"/>
    <iact:actionData xml:id="d0">
      <inkml:trace xmlns:inkml="http://www.w3.org/2003/InkML" xml:id="stk0" contextRef="#ctx0" brushRef="#br0">31837 10221 0,'0'-23'202,"-23"23"-192,-1 0-1,1 0 11,-1 0-6,0 0-7,1 0 4,-1 0-1,-23 0 12,23 0-14,24-24 2,-23 24-1,-1 0 2,1 0 1,-1 0-4,0-24 2,1 24 9,-1 0-6,1 0 5,-1 0-8,0 0 1,1 0 9,-1 0-10,-23-23 10,23 23-9,1 0 8,-1 0-7,1 0-4,-25 0 13,1 0 0,24 0-12,-1 0 2,-23 0-2,23 0 1,-23 0 2,0 0-4,0 0 12,23 0-10,0 0 10,1 0-10,-1 0 11,1 0-10,-1 23 8,0-23-9,1 24 0,-1-24 10,1 24-10,-1-1 10,0 1-8,1-1 7,-1 1 1,1-24-9,23 24-2,-24 23 1,0-24 11,1 25-12,-1-25 11,1 24-7,-1-47-6,24 24 3,-24 0 0,1-1 1,-1 1-3,24-1 4,-23 1-2,-1-24-1,24 47 2,-24 1 9,1-1-9,-1-24-3,1 25 3,-1-1-2,24 0 1,-24 0 2,1 0-2,-1 24 0,24-47 2,-23 23-4,-1 0 2,24 0 0,-24 1 0,24-1 2,-23-24-3,23 1 1,0 23-1,0-23 2,0 23 0,0 0-2,-24 1 10,24-1-8,0-24-1,0 48 0,0-24 11,0 1-13,0-1 13,0-24-10,0 25 1,24-25-4,23 1 2,-23-1 0,-1 25 0,48-25 3,-24 1-5,24 23 2,-24-23 0,24 23-2,23-23 6,-23-1-6,47 1 2,-23 47 0,46-1 0,24-22 2,48 22-4,-1 25 2,1-48 1,23 24-1,0-24 1,47 24-2,-47-48 1,47 25 1,-71-48-4,-23 0 7,-24 0-6,-47 0 2,0 0 0,-47-48 0,71 1 1,-95-24-3,24 1 2,-24-25 0,0 24 0,0-47 1,24-70-2,-47-1 2,-24 71-1,0-95 0,0-23 0,0 71 0,0 0 0,-95 47 0,48-71 0,-47 24 0,-48-95 0,1 24 1,-1 0 1,-23 23-4,23 72 3,1-1-2,23 0 1,23 72 2,-46-25-4,70 48 3,-24 0-1,48 23-1,24 24 5,-25 0-7,1 0 3,24 0 0,-1 0 0,0 0 2,-46 0-4,22 0 2,-46 24 0,0 47 0,-1-24 2,-23 47-3,0 1 0,0-1 2,-47 24-1,-24 0 1,48 0-3,-1 0 4,48-47 0,23-24-4,24 0 2,23-47-1,0 24 1,1-24 11,-1 24-11,24-1 10,-23-23 19</inkml:trace>
    </iact:actionData>
  </iact:action>
  <iact:action type="add" startTime="66512">
    <iact:property name="dataType"/>
    <iact:actionData xml:id="d1">
      <inkml:trace xmlns:inkml="http://www.w3.org/2003/InkML" xml:id="stk1" contextRef="#ctx0" brushRef="#br0">22138 14494 0,'-24'0'102,"0"0"-81,-23 0-2,-24-24-8,-23 1-1,23-1 0,-23 0 0,23 24 1,0-23-2,24 23 3,0 0-4,0 0 2,23 0 20,0 0-9,48 0 49,47 0-60,-24 0 1,47 0-2,24 0 3,-23 0-4,-24 0 3,-24 0-2,0 0 2,-23 0 0,-1 0-2,1 0 1,-1 0 20,1 0 1</inkml:trace>
    </iact:actionData>
  </iact:action>
  <iact:action type="add" startTime="70663">
    <iact:property name="dataType"/>
    <iact:actionData xml:id="d2">
      <inkml:trace xmlns:inkml="http://www.w3.org/2003/InkML" xml:id="stk2" contextRef="#ctx0" brushRef="#br0">28227 16123 0,'-24'0'142,"-23"0"-123,0 0-6,-1 0-5,-22 0 3,-1 0-2,24 0 1,-24 0 2,0 0-4,24 0 3,-24-24-1,24 24 0,0 0 1,-1-24-2,1 24 1,24 0 0,-25 0 0,25-23 1,-48 23-2,24 0 1,23-24 0,-47 24 0,24 0 2,24 0-3,-25 0 0,25 0 2,-1-23-1,-23 23 0,23-24 0,1 0 10,-1 24-10,0 0 10,1-23 2,-1-1-14,24 1 13,-23 23-11,-1-24-1,0 0 2,1 24-2,-1-23 2,24-1-1,-47 1 3,23 23-6,24-24 3,-23 0 0,-1 24 1,1-47 8,23 24-8,-24-1 9,0 24-8,24-24-4,0 1 2,-23-1 21,23 1-22,0-1 12,0 0-11,0 1 1,0-1 7,0 0-7,0 1 9,0-1-10,0 1-1,0-1 12,0 0-10,0 1 9,0-1-8,23 1-4,1-1 2,-24 0 0,0 1 0,24-24 10,-1-1-10,1 48 0,-24-47 0,23 47 2,-23-47-5,24 23 5,0 24-4,-24-23 5,0-1-2,23 1-3,1 23 1,-1-24 2,-23 0-2,24 24 3,0-23-3,-1-1 1,1 1 0,23 23-1,-47-48 4,47 25-5,-23-1 2,0 24 1,23-23 9,-24-1-10,1 24-1,0-24 3,-1 24-3,1 0 2,-1 0-2,1 0 2,23-23 0,0 23 7,-23 0-8,23 0 13,-23 0-15,-1 0 12,1 0-10,23 0 10,-23 0-10,23 0 10,-23 0-8,-1 23 6,1 1-7,-1 0-1,1-24 1,23 23-1,-23 1-2,-1-24 3,1 23 1,0-23-3,-1 0 10,1 24-8,-1-24 19,1 0-9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4-29T19:41:08.06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27086">
    <iact:property name="dataType"/>
    <iact:actionData xml:id="d0">
      <inkml:trace xmlns:inkml="http://www.w3.org/2003/InkML" xml:id="stk0" contextRef="#ctx0" brushRef="#br0">3517 9631 0,'-24'0'172,"1"0"-141,-1 0-21,0 0 10,1 0 10,-1 0-19,1 0 59,23 24-61,-24-24 23,24 23-13,0 1 3,-24-24-13,24 23 0,0 1 22,0 23-22,0 0 12,0-23-11,0 0 2,0 23-4,0-23 12,0-1-9,0 1 9,0-1-10,0 1 0,0 0 11,0-1-12,0 1 11,24-1 10,0 1-9,23-24-12,-24 0 12,1 0-11,0 0 0,-1 0 11,1 0-12,-1 0 22,1 0-22,0 0 1,-1 0 1,1 0 0,-1 0 8,1 0-9,0 0 0,-1 0 10,1 0 0</inkml:trace>
    </iact:actionData>
  </iact:action>
  <iact:action type="add" startTime="37845">
    <iact:property name="dataType"/>
    <iact:actionData xml:id="d1">
      <inkml:trace xmlns:inkml="http://www.w3.org/2003/InkML" xml:id="stk1" contextRef="#ctx0" brushRef="#br0">3989 10929 0,'0'-23'183,"-24"-1"-173,1 24 10,-1 0-8,24-23-4,-24-1 2,1 24 0,-24-24 12,-1 24-13,25 0 1,-24 0 0,23 0 11,0 0-12,1 0 1,-1 0 20,1 0-20,-1 24 1,-47 0-1,0-1 0,1 1-1,46-24 1,-23 23 1,23 1 0,1 0 8,-1-24-9,0 0 12,24 23 6,-23 1 3,-1-1-11,24 1-11,0 0 4,0-1-5,-23 1 2,23 23 0,-24-23 1,24 23 1,-24 24-5,24-24 3,0 0 1,0 0-2,0-23 3,0 0-3,0-1 1,24 1 0,-24 23 0,24-23 1,-1 23-2,1-24 1,-1 1 2,-23 23-4,24-23 3,0-1-2,-1-23 2,-23 24 59,24 0-50,23-24-10,-47 23 3,47-23-5,0 0 2,1 0 10,-25 0-11</inkml:trace>
    </iact:actionData>
  </iact:action>
  <iact:action type="add" startTime="49812">
    <iact:property name="dataType"/>
    <iact:actionData xml:id="d2">
      <inkml:trace xmlns:inkml="http://www.w3.org/2003/InkML" xml:id="stk2" contextRef="#ctx0" brushRef="#br0">2738 14234 0,'-24'0'122,"1"0"-112,-24 0 1,23 0-2,-23 0 3,23 0-4,-47 0 2,24 0 0,24 0 1,-48 0-1,47 0-1,1 0 1,-48 0 0,47 0 1,1 24-1,-25-1-1,25-23 2,-1 0-2,1 0 2,23 24-1,-24-24 0,0 0 0,24 24 11,-23-1-2,-1-23 2,1 24-11,23-1 1,-24 1 17,24 0-7,-24-24-11,24 23 12,0 1 27,0-1-29,-23 1 0,23 23-9,0-23 8,0 23-7,0-23 7,0-1-10,-24-23 1,24 48 0,0-25 1,0 1 9,0-1-10,0 25 10,0-25-9,0 1 9,0-1-8,0 1-4,0 0 22,0-1-10,24 1 41,-1-1-41,1 1-10,0 0 10,-1 23-10,24-47 0,-23 47 1,0-23-2,23 23 1,-24-24 0,25 25 0,-25-25 0,1 1 0,23-1 0,-47 1 2,24 0-3,-1-1 1,1-23 0,-1 0 0,1 24 2,-24 0-4,24-24 2,-1 0 0,1 23 0,-1 1 3,1-24-6,0 23 4,23-23-2,-24 0 2,1 0 1,0 0-4,23 24 1,-24-24 22</inkml:trace>
    </iact:actionData>
  </iact:action>
  <iact:action type="add" startTime="59823">
    <iact:property name="dataType"/>
    <iact:actionData xml:id="d3">
      <inkml:trace xmlns:inkml="http://www.w3.org/2003/InkML" xml:id="stk3" contextRef="#ctx0" brushRef="#br0">29525 15344 0,'23'0'163,"48"-24"-154,-47 24 2,46-24-1,-22 24 0,-25-23 0,24 23 2,-23 0-3,0-24 1,-1 24-1,1-23 0,-24-1 5,23 24-7,1-47 4,0-24-2,-1 47 2,-23-23 0,0 24-3,24-1 3,-24-23-1,23 23 1,-23 1-1,0-1-1,24 24 1,-24-24 30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4-29T19:41:08.06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3131">
    <iact:property name="dataType"/>
    <iact:actionData xml:id="d0">
      <inkml:trace xmlns:inkml="http://www.w3.org/2003/InkML" xml:id="stk0" contextRef="#ctx0" brushRef="#br0">12815 12959 0,'0'24'192,"0"0"-161,0-1-12,0 1 11,0 0-9,0-1-11,24 1 10,-24-1-10,24 1 1,-24 0-2,0-1 1,23-23 0,-23 24 101,24-1-71,-1-23-30,1 0 41,0 0-39,-1 0-4,1 0 92,-1 0-89,1 0 39,0 0-10,-1 0 101,-23-23-101,24 23 11,-24-24 211,23 24-232,-23-23-10,0-1 30,24 24-29,-24-24-11,24 24 20,-24-23-10,0-1 30,23 24-29,-23-23-11,24 23 20,-24-24 40</inkml:trace>
    </iact:actionData>
  </iact:action>
  <iact:action type="add" startTime="6716">
    <iact:property name="dataType"/>
    <iact:actionData xml:id="d1">
      <inkml:trace xmlns:inkml="http://www.w3.org/2003/InkML" xml:id="stk1" contextRef="#ctx0" brushRef="#br0">19235 9962 0,'0'23'152,"23"1"-133,-23-1-8,24 1 0,0-24-2,-24 24 1,23-1 2,24 1-3,1 23 1,-48-23 0,47-1 0,0-23 1,-23 24-2,23-24 1,24 23 0,-24-23 9,-24 0-7,1 0-2,23 0 0,-23 0 40,-1 0-40,1 0 0,-24-47 70,24 47-70,-24-47 0,23 23 1,-23 1 11,0-1-14</inkml:trace>
    </iact:actionData>
  </iact:action>
  <iact:action type="add" startTime="9315">
    <iact:property name="dataType"/>
    <iact:actionData xml:id="d2">
      <inkml:trace xmlns:inkml="http://www.w3.org/2003/InkML" xml:id="stk2" contextRef="#ctx0" brushRef="#br0">30351 7388 0,'23'0'131,"1"0"-120,-1 0-1,25 0 0,-1 0 1,24 0-2,-48 0 1,24 0 0,1-23 0,-48-1 1,23 24-3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4-29T19:41:08.06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0563">
    <iact:property name="dataType"/>
    <iact:actionData xml:id="d0">
      <inkml:trace xmlns:inkml="http://www.w3.org/2003/InkML" xml:id="stk0" contextRef="#ctx0" brushRef="#br0">25512 13833 0,'-23'0'131,"-24"-47"-121,-1 23 1,-46-23-1,23 23 2,-23-23-4,-48 23 2,24 1 0,-94-48 0,-24 47 2,23 1-3,72 23 0,-72-24 1,48 24 1,0 0 0,-24 0-2,24 0 1,0 0 0,-24 0 0,71 0 1,-47 24-2,70-1 2,1-23-2,23 24 0,48 0 2,-25-24-1,-22 23-1,22 24 3,1 1-2,-24 22 0,24 1-1,-24 24 2,-23 46 0,23 1-2,-23-24 1,47-24 0,-1 48 1,25-71-3,-24 23 3,23-23 0,0-24-1,1 48-1,23-24 3,-24-1-3,24-22 0,0 22 1,0 1 0,0-24 3,0 1-5,0 46 2,0-47 0,0 24 1,0 0 0,24-24-3,-1 0 3,1 24-1,23-24 0,0 1 1,-47-1-2,48 0 1,22 24 0,1 0 0,24 23 2,-25-23-4,48 47 2,24-47-1,-48 0 2,24 47 0,-70-71-1,22 0 0,-46-47 1,0 24-3,-1-1 13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4-29T19:41:08.06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31060">
    <iact:property name="dataType"/>
    <iact:actionData xml:id="d0">
      <inkml:trace xmlns:inkml="http://www.w3.org/2003/InkML" xml:id="stk0" contextRef="#ctx0" brushRef="#br0">18126 12299 0,'-48'0'203,"25"0"-194,-24-24 2,-24 0-1,47 1 0,-47-1 0,24 0 3,0 1-6,0-1 3,0 24 0,-1 0 0,1-23 2,0-1-4,-47 0 3,23 1-1,24-1 0,-1 1 2,-22-1-4,-1 0 1,47 1 2,-23 23-1,0 0 2,23 0-4,-23 0 2,23 0 0,1-24 0,-24 24 2,-1 0-3,-23-23 1,1 23 0,22 0 0,-22 0 1,-1 0-2,24 0 1,-1 0 0,-22 0 0,22 0 1,1 0-2,-24 0 2,48 0-1,-48 23-1,24 1 2,0-24-1,23 23-1,-23 1 3,0 23-3,23-23 2,-23 23-3,-24-23 3,24-1 1,-24 24-5,71 1 4,-47-25-1,23 1 1,1 0 1,-1-1-4,0 1 2,1-24 0,23 47 0,0-23 2,-24-24-4,24 23 2,-23 24 0,23-23 0,-24 23 2,24 24-3,-24-24 1,24 48 0,0-25 0,0-22 0,0 46 0,0-23-1,0-47 2,0 23-1,0 0 1,0 0 8,24 0-6,0-47-5,-1 48 3,1-1-2,-1-47 1,25 47-1,-25 0 2,1-23-1,23 23 0,0 0 0,0 0-1,-23 1 2,0-48 0,23 47-1,-24-24 0,25 1 3,-1 0-6,-24 23 3,1-23 0,23-1-1,-23-23 4,-1 47-5,25-23 3,-1 0-2,-24-24 1,1 23 1,23 24-2,24-23 2,-47 0-3,46-1 4,-22 1-1,22-24-2,-46 0 1,23 23 0,0-23 0,-23 0 0,23 24 0,24-24 0,-47 0 0,47 0 1,-48 0-1,48 24-1,-24-24 1,0 0 2,24 0-3,0 0 0,-24 0 2,0 0-1,1 0 2,-1 0-4,0 0 2,-23 0 0,46 0 0,-22 0 2,-1-24-4,-24 0 3,25 24-2,-1-23 2,0-1 1,0 1-4,-23-1 2,-1 24 0,25-47 0,-25 47 2,1-24-4,23 1 2,-23-1 0,-1 24 0,1-24 2,23 1-3,-23-24 1,-1 23 0,1 0 0,23 1 1,-23-1-2,-24 0 0,23 24 2,1-47-1,-24 24 1,47 23-2,-23-24 2,-24-23 0,47 0 8,-24-1-9,-23 1 0,24 0-1,-24-24 2,24 48-2,-24-25 2,0-22-1,23 46 2,-23 0-4,0-23 2,24 24 1,-24-1-1,0 0 2,0 1-5,0-1 4,0-23-1,0 0 12,0-1-4,0 25-7,0-24 10,0 23-14,0 0 15,0 1-12,0-24 10,-24-1-10,1 48 1,-1-70-1,24 46 0,-24 0 0,24 1 0,-23-1 3,23 1-6,-24-25 4,1 25-2,23-1 1,-24-23 2,0 47-4,24-24 3,-23 1-2,-1-1 2,1 0 1,23 1-4,-24-1 12,0 1-10,24-1 2,-47 24-4,24-24 2,-1 24 0,0-23 1,1-1 0,-1 24 7,1 0-7,-1 0-2,0 0 12,1 0-11,-1 0 0,-23 0 0,0 0 10,0 0-10,-1 0 9,25 0-7,-1 0 7,1 0-7,-1 0 17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4-29T19:41:08.06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3567">
    <iact:property name="dataType"/>
    <iact:actionData xml:id="d0">
      <inkml:trace xmlns:inkml="http://www.w3.org/2003/InkML" xml:id="stk0" contextRef="#ctx0" brushRef="#br0">2714 13927 0</inkml:trace>
    </iact:actionData>
  </iact:action>
  <iact:action type="add" startTime="3768">
    <iact:property name="dataType"/>
    <iact:actionData xml:id="d1">
      <inkml:trace xmlns:inkml="http://www.w3.org/2003/InkML" xml:id="stk1" contextRef="#ctx0" brushRef="#br0">2714 13927 0</inkml:trace>
    </iact:actionData>
  </iact:action>
  <iact:action type="add" startTime="5068">
    <iact:property name="dataType"/>
    <iact:actionData xml:id="d2">
      <inkml:trace xmlns:inkml="http://www.w3.org/2003/InkML" xml:id="stk2" contextRef="#ctx0" brushRef="#br0">2785 14281 0,'95'0'100,"93"0"-89,96 0-1,22 0 0,-46 0 1,70 0 0,-70 0-2,23 24 1,-47-24 0,-71 0 0,-47 24 2,-23-24-4,-48 23 2,-23-23 0,-1 0 0</inkml:trace>
    </iact:actionData>
  </iact:action>
  <iact:action type="add" startTime="48131">
    <iact:property name="dataType"/>
    <iact:actionData xml:id="d3">
      <inkml:trace xmlns:inkml="http://www.w3.org/2003/InkML" xml:id="stk3" contextRef="#ctx0" brushRef="#br0">31365 10906 0,'-23'0'132,"-1"0"-122,-47 0 0,1 23 0,46 1 1,-47-24 0,0 24-2,1-1 0,22-23 3,-22 24-3,-1-24 1,47 0 1,-23 23-2,0 1 3,23-24-4,-23 24 3,0-1-2,0 1 13,-1-24-14,25 0 13,-1 23-11,1 1 2,-1-24-4,0 24 2,1-1 10,-24 24-8,23-23 6,0 0-7,1-1-1,23 1 1,-24-1-2,24 1 1,-23 47 0,23-24 0,-24 0 1,24 1-2,0 22 1,0-22 0,0 22 0,0 1 1,0-24-1,0 24-1,0 0 1,0-24 0,0 0 1,47 24-2,-23-23 1,-24-25 1,23 24-1,1 1 10,0-25-10,-1-23 1,1 24-2,-1 23 1,25 0 0,-25-23 1,48-1-3,0 1 2,-24 23 2,-23-23-2,46 23 0,25-23 2,-48-1-3,24 1 1,0-1 0,23-23-1,-23 24 1,0 0 0,23-1 1,-47-23-1,24 24 0,0-1 1,0-23-2,-24 24 0,47-24 2,-47 0-1,24 0 2,-24 0-4,48 0 2,-72 0-1,72 0 2,-48 0 0,-23 0-2,46 0 1,-22 0 0,22 0 0,-22-24 1,-1 1-1,0-1 0,0 24-1,-23 0 2,23-47 0,0 23-2,0 1 1,-23-24 3,47 47-7,-24-48 5,0 25-1,-23-1 0,23-23 2,0 0-3,0 47 1,-23-47-1,23-1 2,-23 1 1,23 24-4,-23-48 1,23 24 2,-47-1-1,23 25 0,1-48 0,0 0 0,-1 0 0,24 24 0,-47-24 1,24 0-1,0 1 0,-24 22 0,0-22 0,0 22 2,0 1-4,0 0 2,0 23 1,0-47-2,-24 24 1,0 0 0,-23 23 0,24-23 2,-25 0-3,-22-24 2,-1 0-2,-24 24 1,25 0 0,-1 23 0,-24 1-1,48-1 2,-24 1-1,24-1-1,-47 0 3,70 24-2,-70 0-1,23-23 2,0 23-3,-23 0 4,23 0-3,0 0 2,48 0-1,-48 0 2,47 0-4,-23 0 1,0 0 1,23 0 1,1 0 1,-1 0-3,0 0 11,1 0-10,-1 0 20,24 23 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9FB31-38C1-4A24-8234-84C9352E0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40F5704-43C6-4C5B-A726-E26600405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F09127-608F-415B-B2EE-9AF974BD1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AA7-DCF2-43DF-B3EC-B3DE699F359A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3822E1-E823-4E34-81BD-0CD6B81E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BFC12B-FCA4-49A1-9E11-CC3C8521F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373A-A05D-420D-BBEB-EC18F9FA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441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600FB0-BA9D-4BD2-AB9E-C4D6020E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6C8C8F9-B3AA-4D5F-92DE-A533A3563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4EDFBA-7BEE-4CF4-8986-9ED8EC011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AA7-DCF2-43DF-B3EC-B3DE699F359A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F5D947-71C3-4462-89A5-1D11501D5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021D0F-CE33-483B-A7A7-C4E48E85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373A-A05D-420D-BBEB-EC18F9FA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68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C376B24-CCE8-4879-B8AC-3D2206F80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31972F-A266-4C91-BDCF-A60F86A22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08570D-4C0C-4A0E-AF37-3270FCF1E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AA7-DCF2-43DF-B3EC-B3DE699F359A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FAD7A1-A5BA-411B-8AFE-0D20FD2F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849408-664C-432D-98E7-45E3AB67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373A-A05D-420D-BBEB-EC18F9FA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09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7E6C1-FA29-4DBA-90AB-FD910E0ED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F424A7-23DE-46A3-8F6F-44CE7282A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777335-4262-4350-8E70-FE88D3362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AA7-DCF2-43DF-B3EC-B3DE699F359A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5CFBB1-761D-4283-B187-041E9463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4C9D73-7345-455A-9135-5F103B12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373A-A05D-420D-BBEB-EC18F9FA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37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C6562-8777-4494-A5BF-6A7FFE70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183EFF-A6C9-4120-8F28-D45574E1A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60156C-7BC0-40D5-ACB1-CFBED518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AA7-DCF2-43DF-B3EC-B3DE699F359A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FADB4E-EE96-414C-BC91-596AADD0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047E9F-9702-41AE-8221-FCADB874A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373A-A05D-420D-BBEB-EC18F9FA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390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8A95A2-DFAE-4D2D-AF3B-4920432AE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A284C4-3C7E-4C11-96A3-38B61CC73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AB0FFC3-4713-45CD-AF77-AD2245422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FD5C7A-7F98-4715-8CAD-12F335C3D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AA7-DCF2-43DF-B3EC-B3DE699F359A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D4B662-FE6A-4B92-8DA1-8D35E268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0F6CD3-1B35-4B4D-80FF-D1EAA5CD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373A-A05D-420D-BBEB-EC18F9FA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768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7791B7-721E-4926-B8E3-03A3A6201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ADB76C-12E4-4031-AB08-4FD15FFDC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3131C1-EEC1-4414-903A-061E0157D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E1D2E34-587E-4657-874C-A2B1BB6CD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BA7AB9F-C53E-4D77-BE5C-E66B3F927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304A08B-94FE-4605-AFD7-A803BDFF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AA7-DCF2-43DF-B3EC-B3DE699F359A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C563461-EF38-454F-A430-D7C2578A4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8375DC9-1B04-4140-8065-CACEA36E1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373A-A05D-420D-BBEB-EC18F9FA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743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B4BC7B-DA13-478D-BDA2-73AB0C1B8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875AE4C-AA66-4BF6-89B0-6713891B0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AA7-DCF2-43DF-B3EC-B3DE699F359A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F0F467E-8168-4BD0-BBE1-65CADDAD1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8ED5C8-9BC4-43A0-A91D-F692627B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373A-A05D-420D-BBEB-EC18F9FA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472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14B264F-2075-4775-A115-3CC966994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AA7-DCF2-43DF-B3EC-B3DE699F359A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F48AB64-92D8-4053-9CC7-65D558FC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24A4A0-87DF-40F2-BFC2-C06CF10F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373A-A05D-420D-BBEB-EC18F9FA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00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5EC05-135E-42A2-8658-6E3C725B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758913-F2D2-48B1-BAE0-AE9CE0B2A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DD67B5-9732-4C36-B061-E1229847D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DD2706-7FA6-4034-A092-FB676F597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AA7-DCF2-43DF-B3EC-B3DE699F359A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47A965-356B-470F-90C4-34D935872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0B4FCF-653B-4E13-A306-B4EF3C9B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373A-A05D-420D-BBEB-EC18F9FA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870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18989-4AD5-422B-B8ED-F14F1B73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38D9B5B-BA0C-4B53-8EE4-9EF3C2D76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CDBAD9-C746-4BAB-988F-CA3E1E8FC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97B0101-758F-4EBB-A1A9-B4E42A88C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AA7-DCF2-43DF-B3EC-B3DE699F359A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A4B323-4FB2-43FB-A05C-A454E5A7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88E34C9-5998-4F64-9B9C-F323F47A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373A-A05D-420D-BBEB-EC18F9FA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1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94F966E-E062-4142-81CC-368ED75E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51CE68-5C7D-486A-BBF3-BA6C5B7B8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2DF231-9DD6-43F4-8417-DBF550F60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0AA7-DCF2-43DF-B3EC-B3DE699F359A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980BD0-708D-4783-99C4-81B12E697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0EEF3A-6D5B-4CB1-BD41-C6856301B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373A-A05D-420D-BBEB-EC18F9FA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80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5.xml"/><Relationship Id="rId5" Type="http://schemas.openxmlformats.org/officeDocument/2006/relationships/hyperlink" Target="https://aireriverstrust.org.uk/spawning-season-for-trout/" TargetMode="Externa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11/relationships/inkAction" Target="../ink/inkAction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8DA423-B0E8-4419-A455-4793680EA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Faktory ovlivňující populaci pstruha obecného potočního v povodí Vsetínské Bečvy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0FFEEB-C7DE-43BB-B8C9-00827854B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7961" y="3852908"/>
            <a:ext cx="4276078" cy="1014274"/>
          </a:xfrm>
        </p:spPr>
        <p:txBody>
          <a:bodyPr/>
          <a:lstStyle/>
          <a:p>
            <a:r>
              <a:rPr lang="cs-CZ" dirty="0"/>
              <a:t>Autor: Bc. Michal Hnilička</a:t>
            </a:r>
          </a:p>
          <a:p>
            <a:r>
              <a:rPr lang="cs-CZ" dirty="0"/>
              <a:t>Vedoucí: Ing. Pavel Jurajda, Ph.D.</a:t>
            </a:r>
            <a:endParaRPr lang="en-GB" dirty="0"/>
          </a:p>
        </p:txBody>
      </p:sp>
      <p:pic>
        <p:nvPicPr>
          <p:cNvPr id="19" name="Zvuk 18">
            <a:hlinkClick r:id="" action="ppaction://media"/>
            <a:extLst>
              <a:ext uri="{FF2B5EF4-FFF2-40B4-BE49-F238E27FC236}">
                <a16:creationId xmlns:a16="http://schemas.microsoft.com/office/drawing/2014/main" id="{6FB28DEF-B3DB-4113-A908-ECCF6EC96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7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67"/>
    </mc:Choice>
    <mc:Fallback>
      <p:transition spd="slow" advTm="24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578636-4E0F-4338-9481-8A44F949D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 a metodika – zjištění reprodukce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217E81-E5AA-46DF-ADC2-CB9CFAC23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Elektrolov</a:t>
            </a:r>
            <a:r>
              <a:rPr lang="cs-CZ" dirty="0"/>
              <a:t> na přítocích bez vysazeného plůdku</a:t>
            </a:r>
          </a:p>
          <a:p>
            <a:r>
              <a:rPr lang="cs-CZ" dirty="0"/>
              <a:t>Podzimní hledání (a počítání) trdlišť (jednotlivých „důlků“)</a:t>
            </a:r>
            <a:endParaRPr lang="en-GB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EB7BA41-0F30-47FC-8028-794B10106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40" y="2830835"/>
            <a:ext cx="4882719" cy="366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DD82BC8-618A-4A51-9A9E-9CF974F33FEE}"/>
              </a:ext>
            </a:extLst>
          </p:cNvPr>
          <p:cNvSpPr txBox="1"/>
          <p:nvPr/>
        </p:nvSpPr>
        <p:spPr>
          <a:xfrm>
            <a:off x="3654640" y="6492875"/>
            <a:ext cx="4882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5"/>
              </a:rPr>
              <a:t>https://aireriverstrust.org.uk/spawning-season-for-trout/</a:t>
            </a:r>
            <a:endParaRPr lang="en-GB" sz="14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ED523882-F756-44A9-9978-3D64FF3FA9C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05480" y="4274640"/>
              <a:ext cx="1164600" cy="841680"/>
            </p14:xfrm>
          </p:contentPart>
        </mc:Choice>
        <mc:Fallback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ED523882-F756-44A9-9978-3D64FF3FA9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6120" y="4265280"/>
                <a:ext cx="1183320" cy="8604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A697DA8C-D400-4D7A-B32D-B7B180B48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7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88"/>
    </mc:Choice>
    <mc:Fallback>
      <p:transition spd="slow" advTm="3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76B41F-2CF1-4967-8DBF-61412E7C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 a metodika – hodnocení prostředí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90027C-176A-4519-A976-4C06D3A98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Na každé lokalitě </a:t>
            </a:r>
            <a:r>
              <a:rPr lang="cs-CZ" dirty="0" err="1"/>
              <a:t>transekty</a:t>
            </a:r>
            <a:r>
              <a:rPr lang="cs-CZ" dirty="0"/>
              <a:t> po 5 metrech, v každém </a:t>
            </a:r>
            <a:r>
              <a:rPr lang="cs-CZ" dirty="0" err="1"/>
              <a:t>transektu</a:t>
            </a:r>
            <a:r>
              <a:rPr lang="cs-CZ" dirty="0"/>
              <a:t> data z čtverců 1 m</a:t>
            </a:r>
            <a:r>
              <a:rPr lang="cs-CZ" baseline="30000" dirty="0"/>
              <a:t>2</a:t>
            </a:r>
            <a:endParaRPr lang="cs-CZ" dirty="0"/>
          </a:p>
          <a:p>
            <a:pPr lvl="1">
              <a:lnSpc>
                <a:spcPct val="100000"/>
              </a:lnSpc>
            </a:pPr>
            <a:r>
              <a:rPr lang="cs-CZ" dirty="0"/>
              <a:t>Hloubka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Rychlost proudění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Substrát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Počet a typ úkrytů</a:t>
            </a:r>
          </a:p>
          <a:p>
            <a:pPr>
              <a:lnSpc>
                <a:spcPct val="100000"/>
              </a:lnSpc>
            </a:pPr>
            <a:r>
              <a:rPr lang="cs-CZ" dirty="0"/>
              <a:t>IFIM (</a:t>
            </a:r>
            <a:r>
              <a:rPr lang="cs-CZ" dirty="0" err="1"/>
              <a:t>Instream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Incremental</a:t>
            </a:r>
            <a:r>
              <a:rPr lang="cs-CZ" dirty="0"/>
              <a:t> </a:t>
            </a:r>
            <a:r>
              <a:rPr lang="cs-CZ" dirty="0" err="1"/>
              <a:t>Methodology</a:t>
            </a:r>
            <a:r>
              <a:rPr lang="cs-CZ" dirty="0"/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C99F58-3380-4181-BD7F-4C3DF113A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433" y="3940257"/>
            <a:ext cx="2298771" cy="197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1057B47-4AC0-4ABB-901C-DD3493E33A00}"/>
              </a:ext>
            </a:extLst>
          </p:cNvPr>
          <p:cNvSpPr txBox="1"/>
          <p:nvPr/>
        </p:nvSpPr>
        <p:spPr>
          <a:xfrm>
            <a:off x="7173158" y="5892711"/>
            <a:ext cx="4944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/>
              <a:t>Herschy</a:t>
            </a:r>
            <a:r>
              <a:rPr lang="en-GB" sz="1100" dirty="0"/>
              <a:t> R.W. (1998) Hydro-ecology: </a:t>
            </a:r>
            <a:r>
              <a:rPr lang="en-GB" sz="1100" dirty="0" err="1"/>
              <a:t>Phabsim</a:t>
            </a:r>
            <a:r>
              <a:rPr lang="en-GB" sz="1100" dirty="0"/>
              <a:t>. In: </a:t>
            </a:r>
            <a:r>
              <a:rPr lang="en-GB" sz="1100" dirty="0" err="1"/>
              <a:t>Encyclopedia</a:t>
            </a:r>
            <a:r>
              <a:rPr lang="en-GB" sz="1100" dirty="0"/>
              <a:t> of Hydrology and Lakes. </a:t>
            </a:r>
            <a:r>
              <a:rPr lang="en-GB" sz="1100" dirty="0" err="1"/>
              <a:t>Encyclopedia</a:t>
            </a:r>
            <a:r>
              <a:rPr lang="en-GB" sz="1100" dirty="0"/>
              <a:t> of Earth Science. Springer, Dordrecht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FF5A1E8-2513-4E51-AB5E-5DA0FC476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97" y="2326523"/>
            <a:ext cx="5665707" cy="15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693EEFF8-55A0-488B-944B-426AF180A8E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77040" y="3883680"/>
              <a:ext cx="11054160" cy="1283400"/>
            </p14:xfrm>
          </p:contentPart>
        </mc:Choice>
        <mc:Fallback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693EEFF8-55A0-488B-944B-426AF180A8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7680" y="3874320"/>
                <a:ext cx="11072880" cy="130212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4D64B14F-DDFA-4FD5-B3CF-DA349F37F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0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37"/>
    </mc:Choice>
    <mc:Fallback>
      <p:transition spd="slow" advTm="52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9A5D33-511A-440B-911B-F00B55A0D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Dosud provedeno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30108C-9E83-403E-A777-6E975C39A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Pilotní letní kvantitativní odlovy na 4 lokalitách (2019)</a:t>
            </a:r>
          </a:p>
          <a:p>
            <a:pPr>
              <a:lnSpc>
                <a:spcPct val="150000"/>
              </a:lnSpc>
            </a:pPr>
            <a:r>
              <a:rPr lang="cs-CZ" dirty="0"/>
              <a:t>Zmapování celého revíru z pohledu přítoků a příčných bariér (duben 2020)</a:t>
            </a:r>
          </a:p>
          <a:p>
            <a:r>
              <a:rPr lang="cs-CZ" dirty="0"/>
              <a:t>Značení vysazovaných jedinců v lovné velikosti (duben 2020)</a:t>
            </a:r>
            <a:endParaRPr lang="en-GB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DC5D27F2-7E23-4FDD-A714-ABEC209BB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9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35"/>
    </mc:Choice>
    <mc:Fallback>
      <p:transition spd="slow" advTm="31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FBE27-3A2A-489F-8B38-1A3AA720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Zbývá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1731CA-E79F-41B8-B2C4-1622703F3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Výběr konkrétních lokalit</a:t>
            </a:r>
          </a:p>
          <a:p>
            <a:pPr>
              <a:lnSpc>
                <a:spcPct val="150000"/>
              </a:lnSpc>
            </a:pPr>
            <a:r>
              <a:rPr lang="cs-CZ" dirty="0"/>
              <a:t>Letní a podzimní odlovy</a:t>
            </a:r>
          </a:p>
          <a:p>
            <a:pPr>
              <a:lnSpc>
                <a:spcPct val="150000"/>
              </a:lnSpc>
            </a:pPr>
            <a:r>
              <a:rPr lang="cs-CZ" dirty="0"/>
              <a:t>Letní sběr dat pro IFIM (v době minimálního průtoku)</a:t>
            </a:r>
          </a:p>
          <a:p>
            <a:pPr>
              <a:lnSpc>
                <a:spcPct val="150000"/>
              </a:lnSpc>
            </a:pPr>
            <a:r>
              <a:rPr lang="cs-CZ" dirty="0"/>
              <a:t>Zpracování dat (léto-podzim)</a:t>
            </a:r>
          </a:p>
          <a:p>
            <a:pPr>
              <a:lnSpc>
                <a:spcPct val="150000"/>
              </a:lnSpc>
            </a:pPr>
            <a:r>
              <a:rPr lang="cs-CZ" dirty="0"/>
              <a:t>Zjištění reprodukce</a:t>
            </a:r>
          </a:p>
          <a:p>
            <a:pPr>
              <a:lnSpc>
                <a:spcPct val="150000"/>
              </a:lnSpc>
            </a:pPr>
            <a:r>
              <a:rPr lang="cs-CZ" dirty="0"/>
              <a:t>…A hlavně napsání diplomové práce</a:t>
            </a:r>
          </a:p>
          <a:p>
            <a:endParaRPr lang="en-GB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54D8DF3-FE5D-425E-8A74-7E7BA57C6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9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43"/>
    </mc:Choice>
    <mc:Fallback>
      <p:transition spd="slow" advTm="26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1FF0A83-E0BC-446A-B816-1EEBAACCA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64" y="1629052"/>
            <a:ext cx="6143347" cy="2387600"/>
          </a:xfrm>
        </p:spPr>
        <p:txBody>
          <a:bodyPr>
            <a:normAutofit/>
          </a:bodyPr>
          <a:lstStyle/>
          <a:p>
            <a:r>
              <a:rPr lang="cs-CZ" sz="5400" dirty="0"/>
              <a:t>Děkuji za pozornost.</a:t>
            </a:r>
            <a:endParaRPr lang="en-GB" sz="5400" dirty="0"/>
          </a:p>
        </p:txBody>
      </p:sp>
      <p:pic>
        <p:nvPicPr>
          <p:cNvPr id="3074" name="Picture 2" descr="Pstruh obecný potoční Brithyll Ørred Forelle">
            <a:extLst>
              <a:ext uri="{FF2B5EF4-FFF2-40B4-BE49-F238E27FC236}">
                <a16:creationId xmlns:a16="http://schemas.microsoft.com/office/drawing/2014/main" id="{112C5A5E-F7E5-4E50-B0AA-A1994ADE9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CE2369E-64D5-414A-B8C0-466AF2280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4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5"/>
    </mc:Choice>
    <mc:Fallback>
      <p:transition spd="slow" advTm="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6A944-BF7E-4911-B2C7-62EA637B8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4B60A5-BCF8-4306-B1C5-F166A9DC8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Pokles úlovků pstruha obecného v ČR</a:t>
            </a:r>
          </a:p>
          <a:p>
            <a:r>
              <a:rPr lang="cs-CZ" dirty="0"/>
              <a:t>Středoevropský fenomén</a:t>
            </a:r>
          </a:p>
          <a:p>
            <a:r>
              <a:rPr lang="cs-CZ" dirty="0"/>
              <a:t>Předpokládáno více důvodů:</a:t>
            </a:r>
          </a:p>
          <a:p>
            <a:pPr lvl="1"/>
            <a:r>
              <a:rPr lang="cs-CZ" dirty="0"/>
              <a:t>Rybí predátoři, globální změna klimatu, nevhodné rybářské hospodaření, znečistění toků, úpravy toků… Atd.</a:t>
            </a:r>
          </a:p>
          <a:p>
            <a:r>
              <a:rPr lang="cs-CZ" dirty="0"/>
              <a:t>Spíše předpoklady a hypotézy</a:t>
            </a:r>
          </a:p>
          <a:p>
            <a:r>
              <a:rPr lang="cs-CZ" dirty="0"/>
              <a:t>Minimum empirických dat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Snižování úlovků = pokles populací?</a:t>
            </a:r>
          </a:p>
          <a:p>
            <a:r>
              <a:rPr lang="cs-CZ" dirty="0"/>
              <a:t>Snižování úlovků ≠ pokles populací?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B6277F-3E98-498D-A25B-D0509408A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332" y="3393797"/>
            <a:ext cx="5684668" cy="29961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F291411-6A89-4BB3-B0FA-A3D0CA0893FE}"/>
              </a:ext>
            </a:extLst>
          </p:cNvPr>
          <p:cNvSpPr txBox="1"/>
          <p:nvPr/>
        </p:nvSpPr>
        <p:spPr>
          <a:xfrm>
            <a:off x="6900908" y="6363181"/>
            <a:ext cx="529109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/>
              <a:t>Kubín</a:t>
            </a:r>
            <a:r>
              <a:rPr lang="cs-CZ" sz="1000" dirty="0"/>
              <a:t> M.</a:t>
            </a:r>
            <a:r>
              <a:rPr lang="en-GB" sz="1000" dirty="0"/>
              <a:t>, </a:t>
            </a:r>
            <a:r>
              <a:rPr lang="en-GB" sz="1000" dirty="0" err="1"/>
              <a:t>Závorka</a:t>
            </a:r>
            <a:r>
              <a:rPr lang="cs-CZ" sz="1000" dirty="0"/>
              <a:t> L.</a:t>
            </a:r>
            <a:r>
              <a:rPr lang="en-GB" sz="1000" dirty="0"/>
              <a:t>, </a:t>
            </a:r>
            <a:r>
              <a:rPr lang="en-GB" sz="1000" dirty="0" err="1"/>
              <a:t>Rulík</a:t>
            </a:r>
            <a:r>
              <a:rPr lang="cs-CZ" sz="1000" dirty="0"/>
              <a:t> M.</a:t>
            </a:r>
            <a:r>
              <a:rPr lang="en-GB" sz="1000" dirty="0"/>
              <a:t>, </a:t>
            </a:r>
            <a:r>
              <a:rPr lang="en-GB" sz="1000" dirty="0" err="1"/>
              <a:t>Galia</a:t>
            </a:r>
            <a:r>
              <a:rPr lang="cs-CZ" sz="1000" dirty="0"/>
              <a:t> T.</a:t>
            </a:r>
            <a:r>
              <a:rPr lang="en-GB" sz="1000" dirty="0"/>
              <a:t>, </a:t>
            </a:r>
            <a:r>
              <a:rPr lang="cs-CZ" sz="1000" dirty="0"/>
              <a:t> </a:t>
            </a:r>
            <a:r>
              <a:rPr lang="en-GB" sz="1000" dirty="0" err="1"/>
              <a:t>Škarpich</a:t>
            </a:r>
            <a:r>
              <a:rPr lang="cs-CZ" sz="1000" dirty="0"/>
              <a:t> V.</a:t>
            </a:r>
            <a:r>
              <a:rPr lang="en-GB" sz="1000" dirty="0"/>
              <a:t>, </a:t>
            </a:r>
            <a:r>
              <a:rPr lang="en-GB" sz="1000" dirty="0" err="1"/>
              <a:t>Mikl</a:t>
            </a:r>
            <a:r>
              <a:rPr lang="cs-CZ" sz="1000" dirty="0"/>
              <a:t> L.</a:t>
            </a:r>
            <a:r>
              <a:rPr lang="en-GB" sz="1000" dirty="0"/>
              <a:t>, </a:t>
            </a:r>
            <a:r>
              <a:rPr lang="en-GB" sz="1000" dirty="0" err="1"/>
              <a:t>Šmejkal</a:t>
            </a:r>
            <a:r>
              <a:rPr lang="cs-CZ" sz="1000" dirty="0"/>
              <a:t> M.</a:t>
            </a:r>
            <a:r>
              <a:rPr lang="en-GB" sz="1000" dirty="0"/>
              <a:t>, </a:t>
            </a:r>
            <a:r>
              <a:rPr lang="en-GB" sz="1000" dirty="0" err="1"/>
              <a:t>Jaskula</a:t>
            </a:r>
            <a:r>
              <a:rPr lang="cs-CZ" sz="1000" dirty="0"/>
              <a:t> F</a:t>
            </a:r>
            <a:r>
              <a:rPr lang="cs-CZ" sz="1050" dirty="0"/>
              <a:t>. 2020: </a:t>
            </a:r>
            <a:r>
              <a:rPr lang="en-GB" sz="1050" dirty="0" err="1"/>
              <a:t>Bagry</a:t>
            </a:r>
            <a:r>
              <a:rPr lang="en-GB" sz="1050" dirty="0"/>
              <a:t> a </a:t>
            </a:r>
            <a:r>
              <a:rPr lang="en-GB" sz="1050" dirty="0" err="1"/>
              <a:t>ryby</a:t>
            </a:r>
            <a:r>
              <a:rPr lang="en-GB" sz="1050" dirty="0"/>
              <a:t>. </a:t>
            </a:r>
            <a:r>
              <a:rPr lang="en-GB" sz="1050" dirty="0" err="1"/>
              <a:t>Nové</a:t>
            </a:r>
            <a:r>
              <a:rPr lang="en-GB" sz="1050" dirty="0"/>
              <a:t> </a:t>
            </a:r>
            <a:r>
              <a:rPr lang="en-GB" sz="1050" dirty="0" err="1"/>
              <a:t>poznatky</a:t>
            </a:r>
            <a:r>
              <a:rPr lang="en-GB" sz="1050" dirty="0"/>
              <a:t> o </a:t>
            </a:r>
            <a:r>
              <a:rPr lang="en-GB" sz="1050" dirty="0" err="1"/>
              <a:t>mortalitě</a:t>
            </a:r>
            <a:r>
              <a:rPr lang="en-GB" sz="1050" dirty="0"/>
              <a:t> a </a:t>
            </a:r>
            <a:r>
              <a:rPr lang="en-GB" sz="1050" dirty="0" err="1"/>
              <a:t>pohybech</a:t>
            </a:r>
            <a:r>
              <a:rPr lang="en-GB" sz="1050" dirty="0"/>
              <a:t> </a:t>
            </a:r>
            <a:r>
              <a:rPr lang="en-GB" sz="1050" dirty="0" err="1"/>
              <a:t>ryb</a:t>
            </a:r>
            <a:r>
              <a:rPr lang="en-GB" sz="1050" dirty="0"/>
              <a:t> </a:t>
            </a:r>
            <a:r>
              <a:rPr lang="en-GB" sz="1050" dirty="0" err="1"/>
              <a:t>během</a:t>
            </a:r>
            <a:r>
              <a:rPr lang="en-GB" sz="1050" dirty="0"/>
              <a:t> </a:t>
            </a:r>
            <a:r>
              <a:rPr lang="en-GB" sz="1050" dirty="0" err="1"/>
              <a:t>technických</a:t>
            </a:r>
            <a:r>
              <a:rPr lang="en-GB" sz="1050" dirty="0"/>
              <a:t> </a:t>
            </a:r>
            <a:r>
              <a:rPr lang="en-GB" sz="1050" dirty="0" err="1"/>
              <a:t>úprav</a:t>
            </a:r>
            <a:r>
              <a:rPr lang="en-GB" sz="1050" dirty="0"/>
              <a:t> </a:t>
            </a:r>
            <a:r>
              <a:rPr lang="en-GB" sz="1050" dirty="0" err="1"/>
              <a:t>ve</a:t>
            </a:r>
            <a:r>
              <a:rPr lang="en-GB" sz="1050" dirty="0"/>
              <a:t> </a:t>
            </a:r>
            <a:r>
              <a:rPr lang="en-GB" sz="1050" dirty="0" err="1"/>
              <a:t>vodních</a:t>
            </a:r>
            <a:r>
              <a:rPr lang="en-GB" sz="1050" dirty="0"/>
              <a:t> </a:t>
            </a:r>
            <a:r>
              <a:rPr lang="en-GB" sz="1050" dirty="0" err="1"/>
              <a:t>tocích</a:t>
            </a:r>
            <a:r>
              <a:rPr lang="cs-CZ" sz="1050" dirty="0"/>
              <a:t>. Vodní hospodářství 69.</a:t>
            </a:r>
            <a:endParaRPr lang="en-GB" sz="105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EAB59C0B-DAC4-4236-BFFD-2ECAD063E03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697520" y="3271680"/>
              <a:ext cx="4647960" cy="2532960"/>
            </p14:xfrm>
          </p:contentPart>
        </mc:Choice>
        <mc:Fallback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EAB59C0B-DAC4-4236-BFFD-2ECAD063E0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88160" y="3262320"/>
                <a:ext cx="4666680" cy="255168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57744BA9-D21C-4AD5-AA5A-25F42B080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7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87"/>
    </mc:Choice>
    <mc:Fallback>
      <p:transition spd="slow" advTm="81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83E6A7-3F8A-48BA-94DB-7BA3CE054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5174C5-C97A-4810-BF10-EAF76FE2F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Zjistit současný stav populace pstruha obecného v povodí Vsetínské Bečvy</a:t>
            </a:r>
          </a:p>
          <a:p>
            <a:pPr>
              <a:lnSpc>
                <a:spcPct val="150000"/>
              </a:lnSpc>
            </a:pPr>
            <a:r>
              <a:rPr lang="cs-CZ" dirty="0"/>
              <a:t>Ověřit, zda dochází k jeho přirozené reprodukci</a:t>
            </a:r>
          </a:p>
          <a:p>
            <a:pPr>
              <a:lnSpc>
                <a:spcPct val="150000"/>
              </a:lnSpc>
            </a:pPr>
            <a:r>
              <a:rPr lang="cs-CZ" dirty="0"/>
              <a:t>Zjistit hlavní příčiny současného stavu populací pstruha</a:t>
            </a:r>
          </a:p>
          <a:p>
            <a:pPr>
              <a:lnSpc>
                <a:spcPct val="150000"/>
              </a:lnSpc>
            </a:pPr>
            <a:r>
              <a:rPr lang="cs-CZ" dirty="0"/>
              <a:t>Vyhodnotit současný způsob rybářského hospodaření</a:t>
            </a:r>
            <a:endParaRPr lang="en-GB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97B5BC03-C211-425A-A7B8-9DA074AA3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4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39"/>
    </mc:Choice>
    <mc:Fallback>
      <p:transition spd="slow" advTm="2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F63396-E015-4828-B7F1-95C90ADA8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 a metodika – sledovaný druh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A16A7B-3DBC-4396-835A-C83317982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i="1" dirty="0"/>
              <a:t>Salmo </a:t>
            </a:r>
            <a:r>
              <a:rPr lang="cs-CZ" i="1" dirty="0" err="1"/>
              <a:t>trutta</a:t>
            </a:r>
            <a:r>
              <a:rPr lang="cs-CZ" i="1" dirty="0"/>
              <a:t> </a:t>
            </a:r>
            <a:r>
              <a:rPr lang="cs-CZ" i="1" dirty="0" err="1"/>
              <a:t>fario</a:t>
            </a:r>
            <a:r>
              <a:rPr lang="cs-CZ" i="1" dirty="0"/>
              <a:t> </a:t>
            </a:r>
            <a:r>
              <a:rPr lang="cs-CZ" dirty="0"/>
              <a:t>– pstruh obecný potoční</a:t>
            </a:r>
          </a:p>
          <a:p>
            <a:pPr>
              <a:lnSpc>
                <a:spcPct val="150000"/>
              </a:lnSpc>
            </a:pPr>
            <a:r>
              <a:rPr lang="cs-CZ" dirty="0"/>
              <a:t>Chladnomilná </a:t>
            </a:r>
            <a:r>
              <a:rPr lang="cs-CZ" dirty="0" err="1"/>
              <a:t>reofilní</a:t>
            </a:r>
            <a:r>
              <a:rPr lang="cs-CZ" dirty="0"/>
              <a:t> ryba</a:t>
            </a:r>
          </a:p>
          <a:p>
            <a:pPr>
              <a:lnSpc>
                <a:spcPct val="150000"/>
              </a:lnSpc>
            </a:pPr>
            <a:r>
              <a:rPr lang="cs-CZ" dirty="0"/>
              <a:t>Hlavní potravou vodní bezobratlí</a:t>
            </a:r>
          </a:p>
          <a:p>
            <a:pPr>
              <a:lnSpc>
                <a:spcPct val="150000"/>
              </a:lnSpc>
            </a:pPr>
            <a:r>
              <a:rPr lang="cs-CZ" dirty="0"/>
              <a:t>Rozmnožování na podzim,</a:t>
            </a:r>
            <a:br>
              <a:rPr lang="cs-CZ" dirty="0"/>
            </a:br>
            <a:r>
              <a:rPr lang="cs-CZ" dirty="0"/>
              <a:t>plůdek se líhne v únoru až březnu</a:t>
            </a:r>
            <a:endParaRPr lang="en-GB" dirty="0"/>
          </a:p>
        </p:txBody>
      </p:sp>
      <p:pic>
        <p:nvPicPr>
          <p:cNvPr id="2050" name="Picture 2" descr="Salmo trutta fario Öring">
            <a:extLst>
              <a:ext uri="{FF2B5EF4-FFF2-40B4-BE49-F238E27FC236}">
                <a16:creationId xmlns:a16="http://schemas.microsoft.com/office/drawing/2014/main" id="{0D0AA629-4DF7-496C-BB9E-5EDC831E9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150" y="2494920"/>
            <a:ext cx="5453849" cy="436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E6F9CF4-136E-4B66-92CE-07F55F838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57"/>
    </mc:Choice>
    <mc:Fallback>
      <p:transition spd="slow" advTm="24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6C0498-E4C4-40A4-8645-7B1B9C32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 a metodika – studovaná oblast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0F47D3-9728-41AC-82E5-3D0553B87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Vsetínská Bečva</a:t>
            </a:r>
          </a:p>
          <a:p>
            <a:pPr>
              <a:lnSpc>
                <a:spcPct val="150000"/>
              </a:lnSpc>
            </a:pPr>
            <a:r>
              <a:rPr lang="cs-CZ" dirty="0"/>
              <a:t>Pstruhový revír Vsetínská Bečva 4 – dva úseky s odlišným rybářským tlakem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Od jezu v Halenkově po </a:t>
            </a:r>
            <a:r>
              <a:rPr lang="cs-CZ" dirty="0" err="1"/>
              <a:t>Raťkovský</a:t>
            </a:r>
            <a:r>
              <a:rPr lang="cs-CZ" dirty="0"/>
              <a:t> jez – vysazování jedinců v lovné velikosti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Nad </a:t>
            </a:r>
            <a:r>
              <a:rPr lang="cs-CZ" dirty="0" err="1"/>
              <a:t>Raťkovským</a:t>
            </a:r>
            <a:r>
              <a:rPr lang="cs-CZ" dirty="0"/>
              <a:t> jezem po soutok Vsetínská Bečva-</a:t>
            </a:r>
            <a:r>
              <a:rPr lang="cs-CZ" dirty="0" err="1"/>
              <a:t>Dynčák</a:t>
            </a:r>
            <a:r>
              <a:rPr lang="cs-CZ" dirty="0"/>
              <a:t> – vysazování jen plůdku jen do přítoků</a:t>
            </a:r>
          </a:p>
          <a:p>
            <a:pPr>
              <a:lnSpc>
                <a:spcPct val="150000"/>
              </a:lnSpc>
            </a:pPr>
            <a:r>
              <a:rPr lang="cs-CZ" dirty="0"/>
              <a:t>100m lokality ohraničené kamennými stupni, jezy, případně přehrazené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F73F58F9-8629-4A5D-9FD4-6BA2CDEB34D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2760" y="3467160"/>
              <a:ext cx="10170360" cy="2158920"/>
            </p14:xfrm>
          </p:contentPart>
        </mc:Choice>
        <mc:Fallback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F73F58F9-8629-4A5D-9FD4-6BA2CDEB34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3400" y="3457800"/>
                <a:ext cx="10189080" cy="21776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1FDC6E9C-6E80-4BB2-A9F3-67F647E78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6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83"/>
    </mc:Choice>
    <mc:Fallback>
      <p:transition spd="slow" advTm="61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82EE56-233A-451C-9CF7-7B2249AE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9615AFD4-DC50-49D5-AF13-65E385012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D33EEE-13DC-4F13-9888-AE429DA03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521"/>
            <a:ext cx="12192000" cy="584295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2D0ABDD5-E62C-4BA4-B8D2-7E59F686417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13400" y="2642760"/>
              <a:ext cx="6449040" cy="2133360"/>
            </p14:xfrm>
          </p:contentPart>
        </mc:Choice>
        <mc:Fallback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2D0ABDD5-E62C-4BA4-B8D2-7E59F68641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04040" y="2633400"/>
                <a:ext cx="6467760" cy="2152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F5F0EF0-1D08-42A8-AAD5-B8E4EA2EC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5"/>
    </mc:Choice>
    <mc:Fallback>
      <p:transition spd="slow" advTm="1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D7F413-3E8D-4441-AA5E-BFFA2D19B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Zástupný obsah 6" descr="Obsah obrázku exteriér, voda, příroda, řeka&#10;&#10;Popis byl vytvořen automaticky">
            <a:extLst>
              <a:ext uri="{FF2B5EF4-FFF2-40B4-BE49-F238E27FC236}">
                <a16:creationId xmlns:a16="http://schemas.microsoft.com/office/drawing/2014/main" id="{96B8F336-AE2A-4B4D-8C3F-66EAE929E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5" y="1397879"/>
            <a:ext cx="5983705" cy="4487779"/>
          </a:xfrm>
        </p:spPr>
      </p:pic>
      <p:pic>
        <p:nvPicPr>
          <p:cNvPr id="8" name="Obrázek 7" descr="Obsah obrázku exteriér, voda, tráva, příroda&#10;&#10;Popis byl vytvořen automaticky">
            <a:extLst>
              <a:ext uri="{FF2B5EF4-FFF2-40B4-BE49-F238E27FC236}">
                <a16:creationId xmlns:a16="http://schemas.microsoft.com/office/drawing/2014/main" id="{2061B9D4-21F0-4F60-9AE6-80A050A0B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87" y="1397879"/>
            <a:ext cx="5984994" cy="4487779"/>
          </a:xfrm>
          <a:prstGeom prst="rect">
            <a:avLst/>
          </a:prstGeom>
        </p:spPr>
      </p:pic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44AFE9DB-DDCC-4B51-90FA-944E12B6C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8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11"/>
    </mc:Choice>
    <mc:Fallback>
      <p:transition spd="slow" advTm="23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B9790-42F8-47BC-9EBE-5779EB739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Obrázek 7" descr="Obsah obrázku exteriér, tráva, řeka, voda&#10;&#10;Popis byl vytvořen automaticky">
            <a:extLst>
              <a:ext uri="{FF2B5EF4-FFF2-40B4-BE49-F238E27FC236}">
                <a16:creationId xmlns:a16="http://schemas.microsoft.com/office/drawing/2014/main" id="{21FEC989-26A7-46E1-A226-80ECF240D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9861"/>
            <a:ext cx="5940927" cy="4455695"/>
          </a:xfrm>
          <a:prstGeom prst="rect">
            <a:avLst/>
          </a:prstGeom>
        </p:spPr>
      </p:pic>
      <p:pic>
        <p:nvPicPr>
          <p:cNvPr id="12" name="Zástupný obsah 11" descr="Obsah obrázku exteriér, voda, tráva, skála&#10;&#10;Popis byl vytvořen automaticky">
            <a:extLst>
              <a:ext uri="{FF2B5EF4-FFF2-40B4-BE49-F238E27FC236}">
                <a16:creationId xmlns:a16="http://schemas.microsoft.com/office/drawing/2014/main" id="{F7DB4827-97A2-4204-BDC7-189F2D645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073" y="1359861"/>
            <a:ext cx="5940927" cy="4455695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61842CA3-74DC-4AE8-8D2E-96F262A696D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680600" y="4843800"/>
              <a:ext cx="1504080" cy="120708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61842CA3-74DC-4AE8-8D2E-96F262A696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71240" y="4834440"/>
                <a:ext cx="1522800" cy="1225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EF1DB6E-7318-4709-BE2D-6566C61FA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1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85"/>
    </mc:Choice>
    <mc:Fallback>
      <p:transition spd="slow" advTm="22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4CCEB-2005-4CEC-9C78-5F8A25F1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 a metodika – hodnocení populace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308836-E55A-48DA-BD2A-E5ECB7BE9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Kvantitativní </a:t>
            </a:r>
            <a:r>
              <a:rPr lang="cs-CZ" dirty="0" err="1"/>
              <a:t>elektrolov</a:t>
            </a:r>
            <a:r>
              <a:rPr lang="cs-CZ" dirty="0"/>
              <a:t> – zjištění abundance pstruhů a dalších druhů ryb na lokalitách (možnost výpočtu hustoty – např. počet/ha)</a:t>
            </a:r>
          </a:p>
          <a:p>
            <a:pPr>
              <a:lnSpc>
                <a:spcPct val="150000"/>
              </a:lnSpc>
            </a:pPr>
            <a:r>
              <a:rPr lang="cs-CZ" dirty="0"/>
              <a:t>Letní odlov + podzimní odlov během hájení pstruha (po 1. 9.)</a:t>
            </a:r>
          </a:p>
          <a:p>
            <a:pPr>
              <a:lnSpc>
                <a:spcPct val="150000"/>
              </a:lnSpc>
            </a:pPr>
            <a:r>
              <a:rPr lang="cs-CZ" dirty="0"/>
              <a:t>Značení velkých vysazených pstruhů – možnost odhadu přežívání generačních ryb (v podzimním odlovu)</a:t>
            </a:r>
            <a:endParaRPr lang="en-GB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3F08B2A-DC62-4AAF-BF6C-4E876710E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3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05"/>
    </mc:Choice>
    <mc:Fallback>
      <p:transition spd="slow" advTm="43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- brassicaceae</Template>
  <TotalTime>2299</TotalTime>
  <Words>481</Words>
  <Application>Microsoft Office PowerPoint</Application>
  <PresentationFormat>Širokoúhlá obrazovka</PresentationFormat>
  <Paragraphs>58</Paragraphs>
  <Slides>14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Faktory ovlivňující populaci pstruha obecného potočního v povodí Vsetínské Bečvy</vt:lpstr>
      <vt:lpstr>Úvod</vt:lpstr>
      <vt:lpstr>Cíle</vt:lpstr>
      <vt:lpstr>Materiál a metodika – sledovaný druh</vt:lpstr>
      <vt:lpstr>Materiál a metodika – studovaná oblast</vt:lpstr>
      <vt:lpstr>Prezentace aplikace PowerPoint</vt:lpstr>
      <vt:lpstr>Prezentace aplikace PowerPoint</vt:lpstr>
      <vt:lpstr>Prezentace aplikace PowerPoint</vt:lpstr>
      <vt:lpstr>Materiál a metodika – hodnocení populace</vt:lpstr>
      <vt:lpstr>Materiál a metodika – zjištění reprodukce</vt:lpstr>
      <vt:lpstr>Materiál a metodika – hodnocení prostředí</vt:lpstr>
      <vt:lpstr>Dosud provedeno</vt:lpstr>
      <vt:lpstr>Zbývá</vt:lpstr>
      <vt:lpstr>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Faktory ovlivňující populaci pstruha obecného potočního v povodí Vsetínské Bečvy</dc:title>
  <dc:creator>Michal Hnilička</dc:creator>
  <cp:lastModifiedBy>Michal Hnilička</cp:lastModifiedBy>
  <cp:revision>39</cp:revision>
  <dcterms:created xsi:type="dcterms:W3CDTF">2020-04-25T09:05:00Z</dcterms:created>
  <dcterms:modified xsi:type="dcterms:W3CDTF">2020-04-29T21:03:13Z</dcterms:modified>
</cp:coreProperties>
</file>