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13" r:id="rId3"/>
    <p:sldId id="265" r:id="rId4"/>
    <p:sldId id="297" r:id="rId5"/>
    <p:sldId id="296" r:id="rId6"/>
    <p:sldId id="280" r:id="rId7"/>
    <p:sldId id="276" r:id="rId8"/>
    <p:sldId id="300" r:id="rId9"/>
    <p:sldId id="313" r:id="rId10"/>
    <p:sldId id="301" r:id="rId11"/>
    <p:sldId id="302" r:id="rId12"/>
    <p:sldId id="303" r:id="rId13"/>
    <p:sldId id="304" r:id="rId14"/>
    <p:sldId id="305" r:id="rId15"/>
    <p:sldId id="314" r:id="rId16"/>
    <p:sldId id="306" r:id="rId17"/>
    <p:sldId id="266" r:id="rId18"/>
  </p:sldIdLst>
  <p:sldSz cx="9144000" cy="6858000" type="screen4x3"/>
  <p:notesSz cx="6735763" cy="9869488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6600"/>
    <a:srgbClr val="FF9F9F"/>
    <a:srgbClr val="FFE5FF"/>
    <a:srgbClr val="00CCFF"/>
    <a:srgbClr val="66FFFF"/>
    <a:srgbClr val="CCECFF"/>
    <a:srgbClr val="FF00FF"/>
    <a:srgbClr val="FF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70000" autoAdjust="0"/>
  </p:normalViewPr>
  <p:slideViewPr>
    <p:cSldViewPr>
      <p:cViewPr varScale="1">
        <p:scale>
          <a:sx n="51" d="100"/>
          <a:sy n="51" d="100"/>
        </p:scale>
        <p:origin x="19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27ED4-8053-43A0-A33A-D8D8527724DE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62537-702F-42C4-BD25-94856AAAEA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43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2F32A-5891-4618-926F-2C4D97BE1937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5384D-24DE-48B2-ABBB-ECB282685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881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29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Nepřímý vliv hraje mnohem významnější roli a působí převážně opačné změny než vlivy přímé.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Sympatikem navozená vazokonstrikce je malá. </a:t>
            </a:r>
          </a:p>
          <a:p>
            <a:r>
              <a:rPr lang="cs-CZ" baseline="0" dirty="0"/>
              <a:t>Sympatikem navozená vazodilatace pracuje v souladu a součinnosti s metabolickou regulací.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baseline="0" dirty="0"/>
              <a:t>Regulace průsvitu koronárních arterií je tedy zejména metabolická, méně nervová přes beta receptory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82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baseline="0" dirty="0"/>
              <a:t>V klidovém metabolismu srdce hrají sacharidy menší roli než v jiných tkáních.</a:t>
            </a:r>
            <a:endParaRPr lang="cs-CZ" b="1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Vyšetření koronární rezervy – měření koronárního průtoku před a po </a:t>
            </a:r>
            <a:r>
              <a:rPr lang="cs-CZ" b="0" dirty="0"/>
              <a:t>zátěžové ergometrii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Jako u jiných rezerv (dechová, srdeční), nemá jednotku, říká nám, kolikrát se může daný parametr maximálně zvýšit!</a:t>
            </a:r>
          </a:p>
          <a:p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Za stenózou je již v klidu vazodilatace</a:t>
            </a:r>
            <a:r>
              <a:rPr lang="cs-CZ" baseline="0" dirty="0"/>
              <a:t> v důsledku snahy zabezpečit dostatečný krevní průtok. Při námaze je tím pádem koronární rezerva nedostatečná (část již vyčerpaná v klidu) a vznikají projevy ischemie myokardu.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62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Velké větve jsou uloženy </a:t>
            </a:r>
            <a:r>
              <a:rPr lang="cs-CZ" dirty="0" err="1"/>
              <a:t>subepikardiálně</a:t>
            </a:r>
            <a:r>
              <a:rPr lang="cs-CZ" dirty="0"/>
              <a:t>,</a:t>
            </a:r>
            <a:r>
              <a:rPr lang="cs-CZ" baseline="0" dirty="0"/>
              <a:t> zanořují se do myokardu, procházejí až k </a:t>
            </a:r>
            <a:r>
              <a:rPr lang="cs-CZ" baseline="0" dirty="0" err="1"/>
              <a:t>subendokardiálním</a:t>
            </a:r>
            <a:r>
              <a:rPr lang="cs-CZ" baseline="0" dirty="0"/>
              <a:t> vrstvám, kde končí ve velmi husté kapilární síti s minimem kolaterál. Kapiláry jsou prakticky všechny i v klidu otevřené. Cca milimetrová vrstva těsně pod endokardem je okysličována krví přímo ze srdečních dutin.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Koronární řečiště lze zmapovat </a:t>
            </a:r>
            <a:r>
              <a:rPr lang="cs-CZ" b="1" baseline="0" dirty="0"/>
              <a:t>koronární angiografií 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Koronární řečiště lze zmapovat </a:t>
            </a:r>
            <a:r>
              <a:rPr lang="cs-CZ" b="1" baseline="0" dirty="0"/>
              <a:t>koronární angiografií </a:t>
            </a:r>
            <a:r>
              <a:rPr lang="cs-CZ" baseline="0" dirty="0"/>
              <a:t>– do ústí koronární arterie se zavede arteriálním přístupem speciální katétr a řečiště se nastříkne kontrastní látkou, zobrazí se stenózy, rozsah a lokalizace. Provádí se před chirurgickým výkonem (aortokoronární přemostění = bypass) či bezprostředně (v rámci jednoho výkonu) před </a:t>
            </a:r>
            <a:r>
              <a:rPr lang="cs-CZ" baseline="0" dirty="0" err="1"/>
              <a:t>koronaroplastikou</a:t>
            </a:r>
            <a:r>
              <a:rPr lang="cs-CZ" baseline="0" dirty="0"/>
              <a:t> balonkovým katétrem s případným vložením stentu), či pro vyloučení ischemické etiologie dilatační kardiomyopatie.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Intramurální tlak v stěně levé komory je tak výrazný, že tu průtok během systoly téměř ustává, na začátku systoly se dokonce obrací. </a:t>
            </a:r>
          </a:p>
          <a:p>
            <a:r>
              <a:rPr lang="cs-CZ" baseline="0" dirty="0"/>
              <a:t>Proto je velmi výrazný poměr délky systoly a diastoly. </a:t>
            </a:r>
            <a:r>
              <a:rPr lang="cs-CZ" b="1" baseline="0" dirty="0"/>
              <a:t>Při vysokých tepových frekvencích se tedy nejen kriticky omezuje plnění komor, ale rovněž doba průtoku levou koronární tepnou!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baseline="0" dirty="0"/>
              <a:t>V pravé komoře jsou </a:t>
            </a:r>
            <a:r>
              <a:rPr lang="cs-CZ" b="0" baseline="0" dirty="0" err="1"/>
              <a:t>fázické</a:t>
            </a:r>
            <a:r>
              <a:rPr lang="cs-CZ" b="0" baseline="0" dirty="0"/>
              <a:t> změny průtoku během srdečního cyklu rovněž patrné, ale mnohem menší díky výrazně menší síle kontrakce (menší </a:t>
            </a:r>
            <a:r>
              <a:rPr lang="cs-CZ" b="0" baseline="0" dirty="0" err="1"/>
              <a:t>afterload</a:t>
            </a:r>
            <a:r>
              <a:rPr lang="cs-CZ" b="0" baseline="0" dirty="0"/>
              <a:t>).</a:t>
            </a:r>
            <a:endParaRPr lang="cs-CZ" b="0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Odstupy v kapsách aortálních chlopní – během ejekční fáze je krevní proud míjí, po dosažení tlakového maxima se proud v kořeni aorty obrací (</a:t>
            </a:r>
            <a:r>
              <a:rPr lang="cs-CZ" dirty="0" err="1"/>
              <a:t>pružník</a:t>
            </a:r>
            <a:r>
              <a:rPr lang="cs-CZ" dirty="0"/>
              <a:t>) a chlopně uzavírá. Krevní proud nyní směřuje přímo do odstupů</a:t>
            </a:r>
            <a:r>
              <a:rPr lang="cs-CZ" baseline="0" dirty="0"/>
              <a:t> koronárních arterií. V nastávající fázi </a:t>
            </a:r>
            <a:r>
              <a:rPr lang="cs-CZ" baseline="0" dirty="0" err="1"/>
              <a:t>izovolumické</a:t>
            </a:r>
            <a:r>
              <a:rPr lang="cs-CZ" baseline="0" dirty="0"/>
              <a:t> relaxace je pak průtok koronárními arteriemi výrazný, jelikož komprese tepen pomíjí.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Při tělesné zátěži vzrůstá srdeční výdej až 5x, což výrazně zvyšuje spotřebu kyslíku myokardem. Extrakce O2 je ale již v klidu téměř maximální a kapiláry jsou otevřené, takže zvýšený průtok se musí uskutečnit koronární vazodilatací!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5384D-24DE-48B2-ABBB-ECB282685AC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6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4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3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8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67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98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6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16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44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61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/>
            </a:gs>
            <a:gs pos="0">
              <a:srgbClr val="C000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E8CDC-37C6-495F-A4BE-EF5422682434}" type="datetimeFigureOut">
              <a:rPr lang="cs-CZ" smtClean="0"/>
              <a:t>30. 3. 2020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29176-6E0A-4167-91AC-D60DE37AEB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9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1"/>
            </a:gs>
            <a:gs pos="0">
              <a:srgbClr val="C000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496944" cy="1470025"/>
          </a:xfrm>
        </p:spPr>
        <p:txBody>
          <a:bodyPr>
            <a:noAutofit/>
          </a:bodyPr>
          <a:lstStyle/>
          <a:p>
            <a:r>
              <a:rPr lang="cs-CZ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3501008"/>
            <a:ext cx="7488832" cy="55091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Doc. MUDr. Markéta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Bébarová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4941168"/>
            <a:ext cx="1585912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958630"/>
            <a:ext cx="1538287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611560" y="4534272"/>
            <a:ext cx="7920880" cy="550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Fyziologický ústav, Lékařská fakulta, Masarykova univerzita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80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koronárního průtoku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467544" y="2276872"/>
            <a:ext cx="856895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snížení/zastavení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průtoku nebo zvýšené nároky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(cvičení, zvýšený krevní tlak)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96310" y="3717032"/>
            <a:ext cx="784887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</a:t>
            </a:r>
            <a:r>
              <a:rPr lang="cs-CZ" sz="2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émie</a:t>
            </a:r>
            <a:r>
              <a:rPr lang="en-GB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(reaktivní nebo aktivní) vyvolaná metabolickou vazodilatací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mediátory: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pO</a:t>
            </a:r>
            <a:r>
              <a:rPr lang="en-GB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pCO</a:t>
            </a:r>
            <a:r>
              <a:rPr lang="en-GB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pH, [K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+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]</a:t>
            </a:r>
            <a:r>
              <a:rPr lang="en-GB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laktát,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adenosin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bradykinin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prostaglandin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y, NO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892396" y="3255008"/>
            <a:ext cx="0" cy="37944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34093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2276872"/>
            <a:ext cx="856895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nervová regulace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cévního průsvitu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má sekundární význam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996310" y="3212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03132" y="3725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4932040" y="3532540"/>
            <a:ext cx="367240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(převážně opačné důsledky)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283968" y="3381702"/>
            <a:ext cx="576064" cy="7516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koronárního průtoku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120164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2276872"/>
            <a:ext cx="856895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nervová regulace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cévního průsvitu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má sekundární význam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996310" y="3212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516132" y="3748564"/>
            <a:ext cx="732905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sympatický systém (NA, A)</a:t>
            </a:r>
            <a:endParaRPr lang="en-GB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516132" y="5411570"/>
            <a:ext cx="732905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parasympatický systém (ACH)</a:t>
            </a:r>
            <a:endParaRPr lang="en-GB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1516132" y="4268386"/>
            <a:ext cx="7329050" cy="11768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↑ srdeční frekvence + kontraktilita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↑ srdeční metabolismus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↑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spotřeba O</a:t>
            </a:r>
            <a:r>
              <a:rPr lang="cs-CZ" sz="2600" baseline="-25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2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  aktivace lokálních </a:t>
            </a:r>
            <a:r>
              <a:rPr lang="cs-CZ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vazodilatačních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mechanismů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1516132" y="5877272"/>
            <a:ext cx="7520364" cy="596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opačné změny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vazokonstrikce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koronárního průtoku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218534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2276872"/>
            <a:ext cx="856895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nervová regulace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cévního průsvitu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má sekundární význam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996310" y="3212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03132" y="3725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516132" y="4196378"/>
            <a:ext cx="732905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sympatický systém (NA, A)</a:t>
            </a:r>
            <a:endParaRPr lang="en-GB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516132" y="5620772"/>
            <a:ext cx="732905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parasympatický systém (ACH)</a:t>
            </a:r>
            <a:endParaRPr lang="en-GB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1516132" y="4716200"/>
            <a:ext cx="7520364" cy="588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epikardiální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cévy – zejména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vazokonstrikce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1516132" y="6086474"/>
            <a:ext cx="7520364" cy="596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vazodilatace, ale velmi malá (jen málo vláken)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1516132" y="5104361"/>
            <a:ext cx="7520364" cy="588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intramurální cévy – zejména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vazodilatace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6084168" y="3886402"/>
            <a:ext cx="3046924" cy="924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vazospastická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myokardiální ischémie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koronárního průtoku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122974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2276872"/>
            <a:ext cx="856895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nervová regulace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cévního průsvitu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má sekundární význam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996310" y="3212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03132" y="3725976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 startAt="2"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vliv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899592" y="4463921"/>
            <a:ext cx="7329050" cy="1989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Kdykoliv přímé vlivy posunou koronární průtok špatným směrem, metabolická kontrola je během sekund převýší!</a:t>
            </a:r>
            <a:endParaRPr lang="en-GB" sz="3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koronárního průtoku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43720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3" y="1556792"/>
            <a:ext cx="8208913" cy="838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klidový průtok: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225 ml/min (4-5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srdečního výdeje)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2160961"/>
            <a:ext cx="4680520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během fyzické zátěže: </a:t>
            </a:r>
            <a:endParaRPr lang="en-GB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827584" y="2654562"/>
            <a:ext cx="7848872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srdeční výdej vzrůstá 4-7x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827584" y="3053239"/>
            <a:ext cx="7848872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vyšší </a:t>
            </a: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afterload</a:t>
            </a:r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6084168" y="2632858"/>
            <a:ext cx="2645606" cy="842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srdce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roste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6-9x</a:t>
            </a: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827584" y="3554871"/>
            <a:ext cx="7848872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koronární průtok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vzrůstá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jen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3-4x!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5220072" y="3054054"/>
            <a:ext cx="432048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7584" y="4493399"/>
            <a:ext cx="7848872" cy="11807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efektivita utilizace energie v srdci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být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aby bylo možno vykompenzovat relativní nedostatečnost koronárního zásobení srdce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3995936" y="4075321"/>
            <a:ext cx="0" cy="37944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355448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2" grpId="0"/>
      <p:bldP spid="13" grpId="0"/>
      <p:bldP spid="14" grpId="0" build="p"/>
      <p:bldP spid="15" grpId="0" build="p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Metabolismus srdečního svalu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467544" y="134076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klidu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energie z mastných kyselin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467544" y="1876356"/>
            <a:ext cx="8568952" cy="719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/ischemic</a:t>
            </a:r>
            <a:r>
              <a:rPr lang="cs-CZ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anaerob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ní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gly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ýza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811818" y="2324170"/>
            <a:ext cx="8224678" cy="935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vysoká spotřeba glukózy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velké množství vznikajícího laktátu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jedna z příčin ischemické bolesti +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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811818" y="4459221"/>
            <a:ext cx="8021960" cy="110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ztracený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adenosin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nahrazován syntézou adeninu 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de novo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ale velmi pomalu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za hodinu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67544" y="3298960"/>
            <a:ext cx="8568952" cy="12638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závažná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isch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degrada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ATP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ADP, AMP a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konečně na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adenosin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ztráta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adenosin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přes sarkolemu do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intersticia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 cirkulace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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va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z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odilat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ace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811818" y="5284963"/>
            <a:ext cx="8021960" cy="1431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příčinou smrti </a:t>
            </a:r>
            <a:r>
              <a:rPr lang="cs-CZ" sz="2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kardiomyocytů</a:t>
            </a:r>
            <a:r>
              <a:rPr lang="cs-CZ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během ischémie je nedostatek adenosinu</a:t>
            </a:r>
            <a:r>
              <a:rPr lang="en-GB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GB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 min </a:t>
            </a:r>
            <a:r>
              <a:rPr lang="cs-CZ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závažné ischémie může způsobit ireverzibilní poškození a smrt </a:t>
            </a:r>
            <a:r>
              <a:rPr lang="cs-CZ" sz="2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kardiomyocytů</a:t>
            </a:r>
            <a:r>
              <a:rPr lang="en-GB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564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  <p:bldP spid="17" grpId="0" build="p"/>
      <p:bldP spid="18" grpId="0" build="p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92696"/>
          </a:xfrm>
        </p:spPr>
        <p:txBody>
          <a:bodyPr>
            <a:noAutofit/>
          </a:bodyPr>
          <a:lstStyle/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spočívá ve schopnosti koronárních cév přizpůsobit svůj průtok srdeční práci (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zátěžová </a:t>
            </a: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ergometrie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5444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maximální průtok / klidový průtok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467544" y="3225855"/>
            <a:ext cx="8424936" cy="2412564"/>
            <a:chOff x="467544" y="3200097"/>
            <a:chExt cx="8424936" cy="2412564"/>
          </a:xfrm>
        </p:grpSpPr>
        <p:sp>
          <p:nvSpPr>
            <p:cNvPr id="6" name="Zástupný symbol pro obsah 2"/>
            <p:cNvSpPr txBox="1">
              <a:spLocks/>
            </p:cNvSpPr>
            <p:nvPr/>
          </p:nvSpPr>
          <p:spPr>
            <a:xfrm>
              <a:off x="467544" y="3200097"/>
              <a:ext cx="8424936" cy="64807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snížení koronární rezervy: </a:t>
              </a:r>
              <a:endParaRPr lang="cs-CZ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Zástupný symbol pro obsah 2"/>
            <p:cNvSpPr txBox="1">
              <a:spLocks/>
            </p:cNvSpPr>
            <p:nvPr/>
          </p:nvSpPr>
          <p:spPr>
            <a:xfrm>
              <a:off x="840463" y="3652637"/>
              <a:ext cx="7869560" cy="118783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Char char="-"/>
              </a:pPr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koronární insuficience relativní                      </a:t>
              </a:r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(neúměrně vysoké klidové nároky, velký klidový průtok pak již nelze dostatečně zvýšit)</a:t>
              </a:r>
            </a:p>
          </p:txBody>
        </p:sp>
        <p:sp>
          <p:nvSpPr>
            <p:cNvPr id="8" name="Zástupný symbol pro obsah 2"/>
            <p:cNvSpPr txBox="1">
              <a:spLocks/>
            </p:cNvSpPr>
            <p:nvPr/>
          </p:nvSpPr>
          <p:spPr>
            <a:xfrm>
              <a:off x="840267" y="4653137"/>
              <a:ext cx="7869560" cy="95952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Tx/>
                <a:buChar char="-"/>
              </a:pPr>
              <a:r>
                <a:rPr lang="cs-CZ" sz="2800" dirty="0">
                  <a:latin typeface="Arial" panose="020B0604020202020204" pitchFamily="34" charset="0"/>
                  <a:cs typeface="Arial" panose="020B0604020202020204" pitchFamily="34" charset="0"/>
                </a:rPr>
                <a:t>koronární insuficience absolutní (ICHS)                    </a:t>
              </a:r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cs-CZ" sz="1800" dirty="0" err="1">
                  <a:latin typeface="Arial" panose="020B0604020202020204" pitchFamily="34" charset="0"/>
                  <a:cs typeface="Arial" panose="020B0604020202020204" pitchFamily="34" charset="0"/>
                </a:rPr>
                <a:t>stenozující</a:t>
              </a:r>
              <a:r>
                <a:rPr lang="cs-CZ" sz="1800" dirty="0">
                  <a:latin typeface="Arial" panose="020B0604020202020204" pitchFamily="34" charset="0"/>
                  <a:cs typeface="Arial" panose="020B0604020202020204" pitchFamily="34" charset="0"/>
                </a:rPr>
                <a:t> arteriosklerotický proces)</a:t>
              </a:r>
            </a:p>
          </p:txBody>
        </p:sp>
      </p:grp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5612661"/>
            <a:ext cx="8229600" cy="1056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Snížená koronární rezerva je limitujícím faktorem srdečního výkonu a tím i výkonu organismu!</a:t>
            </a:r>
            <a:endParaRPr lang="cs-CZ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rezerva</a:t>
            </a:r>
          </a:p>
        </p:txBody>
      </p:sp>
    </p:spTree>
    <p:extLst>
      <p:ext uri="{BB962C8B-B14F-4D97-AF65-F5344CB8AC3E}">
        <p14:creationId xmlns:p14="http://schemas.microsoft.com/office/powerpoint/2010/main" val="374702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C00000"/>
                </a:solidFill>
              </a:rPr>
              <a:t>Tato prezentace obsahuje pouze stručný výtah nejdůležitějších pojmů a faktů. V žádném případně není sama o sobě dostatečným zdrojem pro studium ke zkoušce z Fyziologie.</a:t>
            </a:r>
          </a:p>
        </p:txBody>
      </p:sp>
    </p:spTree>
    <p:extLst>
      <p:ext uri="{BB962C8B-B14F-4D97-AF65-F5344CB8AC3E}">
        <p14:creationId xmlns:p14="http://schemas.microsoft.com/office/powerpoint/2010/main" val="99992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4906888" cy="2044824"/>
          </a:xfrm>
        </p:spPr>
        <p:txBody>
          <a:bodyPr>
            <a:normAutofit lnSpcReduction="10000"/>
          </a:bodyPr>
          <a:lstStyle/>
          <a:p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cor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sinistra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- 85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toku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(přední část septa, převodní soustava, většina levé komory)</a:t>
            </a:r>
          </a:p>
          <a:p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cor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dextra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(pravá komora, zadní část septa a obvykle spodní stěnu levé komory)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48" y="1628800"/>
            <a:ext cx="319597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506846" y="4654877"/>
            <a:ext cx="3231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Ganong´s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Physiology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23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edition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4840560"/>
            <a:ext cx="5074704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uložení koronárních arterií a kapilár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3904456"/>
            <a:ext cx="4906888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difúze O</a:t>
            </a:r>
            <a:r>
              <a:rPr lang="cs-CZ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přímo z krve v dutinách</a:t>
            </a: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327544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Skupina 2"/>
          <p:cNvGrpSpPr/>
          <p:nvPr/>
        </p:nvGrpSpPr>
        <p:grpSpPr>
          <a:xfrm>
            <a:off x="797768" y="3094718"/>
            <a:ext cx="7973089" cy="1766345"/>
            <a:chOff x="797768" y="3094718"/>
            <a:chExt cx="7973089" cy="1766345"/>
          </a:xfrm>
        </p:grpSpPr>
        <p:sp>
          <p:nvSpPr>
            <p:cNvPr id="6" name="TextovéPole 5"/>
            <p:cNvSpPr txBox="1"/>
            <p:nvPr/>
          </p:nvSpPr>
          <p:spPr>
            <a:xfrm>
              <a:off x="6444208" y="3652198"/>
              <a:ext cx="232664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Guyton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 and </a:t>
              </a:r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Hall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. </a:t>
              </a:r>
            </a:p>
            <a:p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Textbook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of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Medical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Physiology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, 11</a:t>
              </a:r>
              <a:r>
                <a:rPr lang="cs-CZ" altLang="cs-CZ" sz="1400" baseline="30000" dirty="0">
                  <a:latin typeface="Arial" pitchFamily="34" charset="0"/>
                  <a:cs typeface="Arial" pitchFamily="34" charset="0"/>
                </a:rPr>
                <a:t>th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cs-CZ" altLang="cs-CZ" sz="1400" dirty="0" err="1">
                  <a:latin typeface="Arial" pitchFamily="34" charset="0"/>
                  <a:cs typeface="Arial" pitchFamily="34" charset="0"/>
                </a:rPr>
                <a:t>edition</a:t>
              </a:r>
              <a:r>
                <a:rPr lang="cs-CZ" altLang="cs-CZ" sz="1400" dirty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68" y="3094718"/>
              <a:ext cx="5430416" cy="1766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604664"/>
          </a:xfrm>
        </p:spPr>
        <p:txBody>
          <a:bodyPr>
            <a:normAutofit/>
          </a:bodyPr>
          <a:lstStyle/>
          <a:p>
            <a:r>
              <a:rPr lang="cs-CZ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epikardiální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koronární arterie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467544" y="2066114"/>
            <a:ext cx="83632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intramuskulární artérie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(menší) penetrují sval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467544" y="2544412"/>
            <a:ext cx="836327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subendokardiální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arteriální plexus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5085184"/>
            <a:ext cx="8363272" cy="15841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Během systoly je 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průtok </a:t>
            </a:r>
            <a:r>
              <a:rPr lang="cs-CZ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subendokardiálním</a:t>
            </a:r>
            <a:r>
              <a:rPr lang="cs-CZ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plexem významně snížen</a:t>
            </a:r>
            <a:r>
              <a:rPr lang="en-GB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až zastaven (komprese intramuskulárních artérií)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částečně kompenzováno z jiných cév plexu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citlivost ke koronární ischémii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1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323213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  <p:bldP spid="14" grpId="0" build="p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48" y="1628800"/>
            <a:ext cx="3195971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506846" y="4582869"/>
            <a:ext cx="3231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Ganong´s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Physiology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23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edition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7544" y="5848672"/>
            <a:ext cx="4906888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koronární angiografie</a:t>
            </a: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  <p:sp>
        <p:nvSpPr>
          <p:cNvPr id="1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4906888" cy="2044824"/>
          </a:xfrm>
        </p:spPr>
        <p:txBody>
          <a:bodyPr>
            <a:normAutofit lnSpcReduction="10000"/>
          </a:bodyPr>
          <a:lstStyle/>
          <a:p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cor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sinistra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- 85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toku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(přední část septa, převodní soustava, většina levé komory)</a:t>
            </a:r>
          </a:p>
          <a:p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cor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dextra</a:t>
            </a:r>
            <a:r>
              <a:rPr lang="cs-CZ" sz="26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(pravá komora, zadní část septa a obvykle spodní stěnu levé komory)</a:t>
            </a: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467544" y="4840560"/>
            <a:ext cx="5074704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uložení koronárních arterií a kapilár</a:t>
            </a: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467544" y="3904456"/>
            <a:ext cx="4906888" cy="532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difúze O</a:t>
            </a:r>
            <a:r>
              <a:rPr lang="cs-CZ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přímo z krve v dutinách</a:t>
            </a:r>
          </a:p>
        </p:txBody>
      </p:sp>
    </p:spTree>
    <p:extLst>
      <p:ext uri="{BB962C8B-B14F-4D97-AF65-F5344CB8AC3E}">
        <p14:creationId xmlns:p14="http://schemas.microsoft.com/office/powerpoint/2010/main" val="378579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85" y="1844822"/>
            <a:ext cx="4452230" cy="40324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448049" y="5877272"/>
            <a:ext cx="4374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Arial" pitchFamily="34" charset="0"/>
                <a:cs typeface="Arial" pitchFamily="34" charset="0"/>
              </a:rPr>
              <a:t>http://pochp.mp.pl/aktualnosci/show.html?id=55102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222508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809180" y="6397794"/>
            <a:ext cx="5723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Ganong´s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Physiology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23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edition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3" y="3742790"/>
            <a:ext cx="4087943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během systoly jsou intramurálně probíhající cévy stlačeny stahujícím se myokardem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5110942"/>
            <a:ext cx="3826768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levá 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pravá komora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5602119"/>
            <a:ext cx="3826768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vysoká tepová frekvence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788" y="1407223"/>
            <a:ext cx="3486628" cy="5012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44" y="1407223"/>
            <a:ext cx="4006643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5495225" y="4439745"/>
            <a:ext cx="2808312" cy="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3048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odstupy koronárních tepen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1790984" y="2420888"/>
            <a:ext cx="2132944" cy="3456384"/>
            <a:chOff x="3735200" y="1916832"/>
            <a:chExt cx="2132944" cy="3456384"/>
          </a:xfrm>
        </p:grpSpPr>
        <p:grpSp>
          <p:nvGrpSpPr>
            <p:cNvPr id="14" name="Skupina 13"/>
            <p:cNvGrpSpPr/>
            <p:nvPr/>
          </p:nvGrpSpPr>
          <p:grpSpPr>
            <a:xfrm>
              <a:off x="4136309" y="3404467"/>
              <a:ext cx="631823" cy="565151"/>
              <a:chOff x="4136309" y="3404467"/>
              <a:chExt cx="631823" cy="565151"/>
            </a:xfrm>
          </p:grpSpPr>
          <p:sp>
            <p:nvSpPr>
              <p:cNvPr id="32" name="Volný tvar 31"/>
              <p:cNvSpPr/>
              <p:nvPr/>
            </p:nvSpPr>
            <p:spPr>
              <a:xfrm>
                <a:off x="4136309" y="3594968"/>
                <a:ext cx="142226" cy="374650"/>
              </a:xfrm>
              <a:custGeom>
                <a:avLst/>
                <a:gdLst>
                  <a:gd name="connsiteX0" fmla="*/ 0 w 76200"/>
                  <a:gd name="connsiteY0" fmla="*/ 387350 h 387350"/>
                  <a:gd name="connsiteX1" fmla="*/ 76200 w 76200"/>
                  <a:gd name="connsiteY1" fmla="*/ 146050 h 387350"/>
                  <a:gd name="connsiteX2" fmla="*/ 50800 w 76200"/>
                  <a:gd name="connsiteY2" fmla="*/ 0 h 387350"/>
                  <a:gd name="connsiteX3" fmla="*/ 44450 w 76200"/>
                  <a:gd name="connsiteY3" fmla="*/ 0 h 387350"/>
                  <a:gd name="connsiteX0" fmla="*/ 0 w 76200"/>
                  <a:gd name="connsiteY0" fmla="*/ 387350 h 387350"/>
                  <a:gd name="connsiteX1" fmla="*/ 76200 w 76200"/>
                  <a:gd name="connsiteY1" fmla="*/ 190500 h 387350"/>
                  <a:gd name="connsiteX2" fmla="*/ 50800 w 76200"/>
                  <a:gd name="connsiteY2" fmla="*/ 0 h 387350"/>
                  <a:gd name="connsiteX3" fmla="*/ 44450 w 76200"/>
                  <a:gd name="connsiteY3" fmla="*/ 0 h 387350"/>
                  <a:gd name="connsiteX0" fmla="*/ 0 w 76200"/>
                  <a:gd name="connsiteY0" fmla="*/ 387350 h 387350"/>
                  <a:gd name="connsiteX1" fmla="*/ 76200 w 76200"/>
                  <a:gd name="connsiteY1" fmla="*/ 190500 h 387350"/>
                  <a:gd name="connsiteX2" fmla="*/ 50800 w 76200"/>
                  <a:gd name="connsiteY2" fmla="*/ 0 h 387350"/>
                  <a:gd name="connsiteX3" fmla="*/ 44450 w 76200"/>
                  <a:gd name="connsiteY3" fmla="*/ 0 h 387350"/>
                  <a:gd name="connsiteX0" fmla="*/ 0 w 76200"/>
                  <a:gd name="connsiteY0" fmla="*/ 387350 h 387350"/>
                  <a:gd name="connsiteX1" fmla="*/ 76200 w 76200"/>
                  <a:gd name="connsiteY1" fmla="*/ 190500 h 387350"/>
                  <a:gd name="connsiteX2" fmla="*/ 50800 w 76200"/>
                  <a:gd name="connsiteY2" fmla="*/ 0 h 387350"/>
                  <a:gd name="connsiteX3" fmla="*/ 44450 w 76200"/>
                  <a:gd name="connsiteY3" fmla="*/ 0 h 387350"/>
                  <a:gd name="connsiteX0" fmla="*/ 0 w 57150"/>
                  <a:gd name="connsiteY0" fmla="*/ 387350 h 387350"/>
                  <a:gd name="connsiteX1" fmla="*/ 57150 w 57150"/>
                  <a:gd name="connsiteY1" fmla="*/ 196850 h 387350"/>
                  <a:gd name="connsiteX2" fmla="*/ 50800 w 57150"/>
                  <a:gd name="connsiteY2" fmla="*/ 0 h 387350"/>
                  <a:gd name="connsiteX3" fmla="*/ 44450 w 57150"/>
                  <a:gd name="connsiteY3" fmla="*/ 0 h 387350"/>
                  <a:gd name="connsiteX0" fmla="*/ 0 w 57150"/>
                  <a:gd name="connsiteY0" fmla="*/ 387350 h 387350"/>
                  <a:gd name="connsiteX1" fmla="*/ 57150 w 57150"/>
                  <a:gd name="connsiteY1" fmla="*/ 196850 h 387350"/>
                  <a:gd name="connsiteX2" fmla="*/ 50800 w 57150"/>
                  <a:gd name="connsiteY2" fmla="*/ 0 h 387350"/>
                  <a:gd name="connsiteX3" fmla="*/ 44450 w 57150"/>
                  <a:gd name="connsiteY3" fmla="*/ 0 h 387350"/>
                  <a:gd name="connsiteX0" fmla="*/ 0 w 64911"/>
                  <a:gd name="connsiteY0" fmla="*/ 387350 h 387350"/>
                  <a:gd name="connsiteX1" fmla="*/ 57150 w 64911"/>
                  <a:gd name="connsiteY1" fmla="*/ 196850 h 387350"/>
                  <a:gd name="connsiteX2" fmla="*/ 50800 w 64911"/>
                  <a:gd name="connsiteY2" fmla="*/ 0 h 387350"/>
                  <a:gd name="connsiteX3" fmla="*/ 44450 w 64911"/>
                  <a:gd name="connsiteY3" fmla="*/ 0 h 387350"/>
                  <a:gd name="connsiteX0" fmla="*/ 139700 w 204611"/>
                  <a:gd name="connsiteY0" fmla="*/ 387350 h 387350"/>
                  <a:gd name="connsiteX1" fmla="*/ 196850 w 204611"/>
                  <a:gd name="connsiteY1" fmla="*/ 196850 h 387350"/>
                  <a:gd name="connsiteX2" fmla="*/ 190500 w 204611"/>
                  <a:gd name="connsiteY2" fmla="*/ 0 h 387350"/>
                  <a:gd name="connsiteX3" fmla="*/ 0 w 204611"/>
                  <a:gd name="connsiteY3" fmla="*/ 31750 h 387350"/>
                  <a:gd name="connsiteX0" fmla="*/ 139700 w 196850"/>
                  <a:gd name="connsiteY0" fmla="*/ 355600 h 355600"/>
                  <a:gd name="connsiteX1" fmla="*/ 196850 w 196850"/>
                  <a:gd name="connsiteY1" fmla="*/ 165100 h 355600"/>
                  <a:gd name="connsiteX2" fmla="*/ 0 w 196850"/>
                  <a:gd name="connsiteY2" fmla="*/ 0 h 355600"/>
                  <a:gd name="connsiteX0" fmla="*/ 139700 w 158750"/>
                  <a:gd name="connsiteY0" fmla="*/ 355600 h 355600"/>
                  <a:gd name="connsiteX1" fmla="*/ 158750 w 158750"/>
                  <a:gd name="connsiteY1" fmla="*/ 114300 h 355600"/>
                  <a:gd name="connsiteX2" fmla="*/ 0 w 158750"/>
                  <a:gd name="connsiteY2" fmla="*/ 0 h 355600"/>
                  <a:gd name="connsiteX0" fmla="*/ 139700 w 158750"/>
                  <a:gd name="connsiteY0" fmla="*/ 355600 h 355600"/>
                  <a:gd name="connsiteX1" fmla="*/ 158750 w 158750"/>
                  <a:gd name="connsiteY1" fmla="*/ 114300 h 355600"/>
                  <a:gd name="connsiteX2" fmla="*/ 0 w 158750"/>
                  <a:gd name="connsiteY2" fmla="*/ 0 h 355600"/>
                  <a:gd name="connsiteX0" fmla="*/ 139700 w 158750"/>
                  <a:gd name="connsiteY0" fmla="*/ 355600 h 355600"/>
                  <a:gd name="connsiteX1" fmla="*/ 158750 w 158750"/>
                  <a:gd name="connsiteY1" fmla="*/ 114300 h 355600"/>
                  <a:gd name="connsiteX2" fmla="*/ 0 w 158750"/>
                  <a:gd name="connsiteY2" fmla="*/ 0 h 355600"/>
                  <a:gd name="connsiteX0" fmla="*/ 139700 w 162277"/>
                  <a:gd name="connsiteY0" fmla="*/ 355600 h 355600"/>
                  <a:gd name="connsiteX1" fmla="*/ 158750 w 162277"/>
                  <a:gd name="connsiteY1" fmla="*/ 114300 h 355600"/>
                  <a:gd name="connsiteX2" fmla="*/ 0 w 162277"/>
                  <a:gd name="connsiteY2" fmla="*/ 0 h 355600"/>
                  <a:gd name="connsiteX0" fmla="*/ 139700 w 173068"/>
                  <a:gd name="connsiteY0" fmla="*/ 355600 h 355600"/>
                  <a:gd name="connsiteX1" fmla="*/ 171450 w 173068"/>
                  <a:gd name="connsiteY1" fmla="*/ 165100 h 355600"/>
                  <a:gd name="connsiteX2" fmla="*/ 0 w 173068"/>
                  <a:gd name="connsiteY2" fmla="*/ 0 h 355600"/>
                  <a:gd name="connsiteX0" fmla="*/ 95250 w 128618"/>
                  <a:gd name="connsiteY0" fmla="*/ 374650 h 374650"/>
                  <a:gd name="connsiteX1" fmla="*/ 127000 w 128618"/>
                  <a:gd name="connsiteY1" fmla="*/ 184150 h 374650"/>
                  <a:gd name="connsiteX2" fmla="*/ 0 w 128618"/>
                  <a:gd name="connsiteY2" fmla="*/ 0 h 374650"/>
                  <a:gd name="connsiteX0" fmla="*/ 95250 w 142226"/>
                  <a:gd name="connsiteY0" fmla="*/ 374650 h 374650"/>
                  <a:gd name="connsiteX1" fmla="*/ 141287 w 142226"/>
                  <a:gd name="connsiteY1" fmla="*/ 198437 h 374650"/>
                  <a:gd name="connsiteX2" fmla="*/ 0 w 142226"/>
                  <a:gd name="connsiteY2" fmla="*/ 0 h 374650"/>
                  <a:gd name="connsiteX0" fmla="*/ 95250 w 141287"/>
                  <a:gd name="connsiteY0" fmla="*/ 374650 h 374650"/>
                  <a:gd name="connsiteX1" fmla="*/ 141287 w 141287"/>
                  <a:gd name="connsiteY1" fmla="*/ 198437 h 374650"/>
                  <a:gd name="connsiteX2" fmla="*/ 0 w 141287"/>
                  <a:gd name="connsiteY2" fmla="*/ 0 h 374650"/>
                  <a:gd name="connsiteX0" fmla="*/ 95250 w 142226"/>
                  <a:gd name="connsiteY0" fmla="*/ 374650 h 374650"/>
                  <a:gd name="connsiteX1" fmla="*/ 141287 w 142226"/>
                  <a:gd name="connsiteY1" fmla="*/ 198437 h 374650"/>
                  <a:gd name="connsiteX2" fmla="*/ 0 w 142226"/>
                  <a:gd name="connsiteY2" fmla="*/ 0 h 374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2226" h="374650">
                    <a:moveTo>
                      <a:pt x="95250" y="374650"/>
                    </a:moveTo>
                    <a:cubicBezTo>
                      <a:pt x="120650" y="309033"/>
                      <a:pt x="147637" y="279929"/>
                      <a:pt x="141287" y="198437"/>
                    </a:cubicBezTo>
                    <a:cubicBezTo>
                      <a:pt x="98954" y="120120"/>
                      <a:pt x="41010" y="34396"/>
                      <a:pt x="0" y="0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Volný tvar 32"/>
              <p:cNvSpPr/>
              <p:nvPr/>
            </p:nvSpPr>
            <p:spPr>
              <a:xfrm>
                <a:off x="4383957" y="3404467"/>
                <a:ext cx="384175" cy="190895"/>
              </a:xfrm>
              <a:custGeom>
                <a:avLst/>
                <a:gdLst>
                  <a:gd name="connsiteX0" fmla="*/ 361950 w 361950"/>
                  <a:gd name="connsiteY0" fmla="*/ 38100 h 50800"/>
                  <a:gd name="connsiteX1" fmla="*/ 184150 w 361950"/>
                  <a:gd name="connsiteY1" fmla="*/ 50800 h 50800"/>
                  <a:gd name="connsiteX2" fmla="*/ 0 w 361950"/>
                  <a:gd name="connsiteY2" fmla="*/ 0 h 50800"/>
                  <a:gd name="connsiteX0" fmla="*/ 323850 w 323850"/>
                  <a:gd name="connsiteY0" fmla="*/ 184150 h 196850"/>
                  <a:gd name="connsiteX1" fmla="*/ 146050 w 323850"/>
                  <a:gd name="connsiteY1" fmla="*/ 196850 h 196850"/>
                  <a:gd name="connsiteX2" fmla="*/ 0 w 323850"/>
                  <a:gd name="connsiteY2" fmla="*/ 0 h 196850"/>
                  <a:gd name="connsiteX0" fmla="*/ 355600 w 355600"/>
                  <a:gd name="connsiteY0" fmla="*/ 165100 h 177800"/>
                  <a:gd name="connsiteX1" fmla="*/ 177800 w 355600"/>
                  <a:gd name="connsiteY1" fmla="*/ 177800 h 177800"/>
                  <a:gd name="connsiteX2" fmla="*/ 0 w 355600"/>
                  <a:gd name="connsiteY2" fmla="*/ 0 h 177800"/>
                  <a:gd name="connsiteX0" fmla="*/ 355600 w 355600"/>
                  <a:gd name="connsiteY0" fmla="*/ 165100 h 177800"/>
                  <a:gd name="connsiteX1" fmla="*/ 177800 w 355600"/>
                  <a:gd name="connsiteY1" fmla="*/ 177800 h 177800"/>
                  <a:gd name="connsiteX2" fmla="*/ 0 w 355600"/>
                  <a:gd name="connsiteY2" fmla="*/ 0 h 177800"/>
                  <a:gd name="connsiteX0" fmla="*/ 355600 w 355600"/>
                  <a:gd name="connsiteY0" fmla="*/ 165100 h 185347"/>
                  <a:gd name="connsiteX1" fmla="*/ 177800 w 355600"/>
                  <a:gd name="connsiteY1" fmla="*/ 177800 h 185347"/>
                  <a:gd name="connsiteX2" fmla="*/ 0 w 355600"/>
                  <a:gd name="connsiteY2" fmla="*/ 0 h 185347"/>
                  <a:gd name="connsiteX0" fmla="*/ 398462 w 398462"/>
                  <a:gd name="connsiteY0" fmla="*/ 179387 h 188729"/>
                  <a:gd name="connsiteX1" fmla="*/ 177800 w 398462"/>
                  <a:gd name="connsiteY1" fmla="*/ 177800 h 188729"/>
                  <a:gd name="connsiteX2" fmla="*/ 0 w 398462"/>
                  <a:gd name="connsiteY2" fmla="*/ 0 h 188729"/>
                  <a:gd name="connsiteX0" fmla="*/ 384175 w 384175"/>
                  <a:gd name="connsiteY0" fmla="*/ 169862 h 186226"/>
                  <a:gd name="connsiteX1" fmla="*/ 177800 w 384175"/>
                  <a:gd name="connsiteY1" fmla="*/ 177800 h 186226"/>
                  <a:gd name="connsiteX2" fmla="*/ 0 w 384175"/>
                  <a:gd name="connsiteY2" fmla="*/ 0 h 186226"/>
                  <a:gd name="connsiteX0" fmla="*/ 384175 w 384175"/>
                  <a:gd name="connsiteY0" fmla="*/ 169862 h 192440"/>
                  <a:gd name="connsiteX1" fmla="*/ 177800 w 384175"/>
                  <a:gd name="connsiteY1" fmla="*/ 177800 h 192440"/>
                  <a:gd name="connsiteX2" fmla="*/ 0 w 384175"/>
                  <a:gd name="connsiteY2" fmla="*/ 0 h 192440"/>
                  <a:gd name="connsiteX0" fmla="*/ 384175 w 384175"/>
                  <a:gd name="connsiteY0" fmla="*/ 169862 h 190895"/>
                  <a:gd name="connsiteX1" fmla="*/ 177800 w 384175"/>
                  <a:gd name="connsiteY1" fmla="*/ 177800 h 190895"/>
                  <a:gd name="connsiteX2" fmla="*/ 0 w 384175"/>
                  <a:gd name="connsiteY2" fmla="*/ 0 h 1908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4175" h="190895">
                    <a:moveTo>
                      <a:pt x="384175" y="169862"/>
                    </a:moveTo>
                    <a:cubicBezTo>
                      <a:pt x="286808" y="193146"/>
                      <a:pt x="262467" y="198967"/>
                      <a:pt x="177800" y="177800"/>
                    </a:cubicBezTo>
                    <a:cubicBezTo>
                      <a:pt x="55033" y="105833"/>
                      <a:pt x="59267" y="59267"/>
                      <a:pt x="0" y="0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15" name="Přímá spojnice se šipkou 14"/>
            <p:cNvCxnSpPr/>
            <p:nvPr/>
          </p:nvCxnSpPr>
          <p:spPr>
            <a:xfrm flipH="1" flipV="1">
              <a:off x="4079105" y="3289216"/>
              <a:ext cx="1011439" cy="129191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Skupina 15"/>
            <p:cNvGrpSpPr/>
            <p:nvPr/>
          </p:nvGrpSpPr>
          <p:grpSpPr>
            <a:xfrm>
              <a:off x="3977568" y="3544887"/>
              <a:ext cx="1890576" cy="1828329"/>
              <a:chOff x="2378904" y="2536775"/>
              <a:chExt cx="1890576" cy="1828329"/>
            </a:xfrm>
          </p:grpSpPr>
          <p:cxnSp>
            <p:nvCxnSpPr>
              <p:cNvPr id="26" name="Přímá spojnice se šipkou 25"/>
              <p:cNvCxnSpPr/>
              <p:nvPr/>
            </p:nvCxnSpPr>
            <p:spPr>
              <a:xfrm flipV="1">
                <a:off x="2378904" y="3501008"/>
                <a:ext cx="287359" cy="14401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se šipkou 26"/>
              <p:cNvCxnSpPr/>
              <p:nvPr/>
            </p:nvCxnSpPr>
            <p:spPr>
              <a:xfrm flipV="1">
                <a:off x="2919558" y="3861048"/>
                <a:ext cx="151890" cy="28803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se šipkou 27"/>
              <p:cNvCxnSpPr/>
              <p:nvPr/>
            </p:nvCxnSpPr>
            <p:spPr>
              <a:xfrm flipH="1">
                <a:off x="3697028" y="2536775"/>
                <a:ext cx="250222" cy="312787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se šipkou 28"/>
              <p:cNvCxnSpPr/>
              <p:nvPr/>
            </p:nvCxnSpPr>
            <p:spPr>
              <a:xfrm flipH="1">
                <a:off x="3947250" y="3413956"/>
                <a:ext cx="322230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se šipkou 29"/>
              <p:cNvCxnSpPr/>
              <p:nvPr/>
            </p:nvCxnSpPr>
            <p:spPr>
              <a:xfrm flipV="1">
                <a:off x="3635896" y="4077072"/>
                <a:ext cx="0" cy="28803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nice se šipkou 30"/>
              <p:cNvCxnSpPr/>
              <p:nvPr/>
            </p:nvCxnSpPr>
            <p:spPr>
              <a:xfrm flipH="1" flipV="1">
                <a:off x="3934257" y="3933056"/>
                <a:ext cx="335223" cy="14401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Skupina 16"/>
            <p:cNvGrpSpPr/>
            <p:nvPr/>
          </p:nvGrpSpPr>
          <p:grpSpPr>
            <a:xfrm>
              <a:off x="3735200" y="1916832"/>
              <a:ext cx="2016224" cy="3316656"/>
              <a:chOff x="3735200" y="1916832"/>
              <a:chExt cx="2016224" cy="3316656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3735200" y="3003937"/>
                <a:ext cx="2016224" cy="2229551"/>
                <a:chOff x="1490144" y="3003937"/>
                <a:chExt cx="2016224" cy="2229551"/>
              </a:xfrm>
            </p:grpSpPr>
            <p:sp>
              <p:nvSpPr>
                <p:cNvPr id="20" name="Volný tvar 19"/>
                <p:cNvSpPr/>
                <p:nvPr/>
              </p:nvSpPr>
              <p:spPr>
                <a:xfrm>
                  <a:off x="1846857" y="3509471"/>
                  <a:ext cx="1659511" cy="1724017"/>
                </a:xfrm>
                <a:custGeom>
                  <a:avLst/>
                  <a:gdLst>
                    <a:gd name="connsiteX0" fmla="*/ 423081 w 1801505"/>
                    <a:gd name="connsiteY0" fmla="*/ 696036 h 1883391"/>
                    <a:gd name="connsiteX1" fmla="*/ 0 w 1801505"/>
                    <a:gd name="connsiteY1" fmla="*/ 859809 h 1883391"/>
                    <a:gd name="connsiteX2" fmla="*/ 354842 w 1801505"/>
                    <a:gd name="connsiteY2" fmla="*/ 1514901 h 1883391"/>
                    <a:gd name="connsiteX3" fmla="*/ 1255594 w 1801505"/>
                    <a:gd name="connsiteY3" fmla="*/ 1883391 h 1883391"/>
                    <a:gd name="connsiteX4" fmla="*/ 1760562 w 1801505"/>
                    <a:gd name="connsiteY4" fmla="*/ 1665027 h 1883391"/>
                    <a:gd name="connsiteX5" fmla="*/ 1801505 w 1801505"/>
                    <a:gd name="connsiteY5" fmla="*/ 477672 h 1883391"/>
                    <a:gd name="connsiteX6" fmla="*/ 1228299 w 1801505"/>
                    <a:gd name="connsiteY6" fmla="*/ 0 h 1883391"/>
                    <a:gd name="connsiteX7" fmla="*/ 709684 w 1801505"/>
                    <a:gd name="connsiteY7" fmla="*/ 436728 h 1883391"/>
                    <a:gd name="connsiteX8" fmla="*/ 709684 w 1801505"/>
                    <a:gd name="connsiteY8" fmla="*/ 436728 h 1883391"/>
                    <a:gd name="connsiteX0" fmla="*/ 226231 w 1801505"/>
                    <a:gd name="connsiteY0" fmla="*/ 683336 h 1883391"/>
                    <a:gd name="connsiteX1" fmla="*/ 0 w 1801505"/>
                    <a:gd name="connsiteY1" fmla="*/ 859809 h 1883391"/>
                    <a:gd name="connsiteX2" fmla="*/ 354842 w 1801505"/>
                    <a:gd name="connsiteY2" fmla="*/ 1514901 h 1883391"/>
                    <a:gd name="connsiteX3" fmla="*/ 1255594 w 1801505"/>
                    <a:gd name="connsiteY3" fmla="*/ 1883391 h 1883391"/>
                    <a:gd name="connsiteX4" fmla="*/ 1760562 w 1801505"/>
                    <a:gd name="connsiteY4" fmla="*/ 1665027 h 1883391"/>
                    <a:gd name="connsiteX5" fmla="*/ 1801505 w 1801505"/>
                    <a:gd name="connsiteY5" fmla="*/ 477672 h 1883391"/>
                    <a:gd name="connsiteX6" fmla="*/ 1228299 w 1801505"/>
                    <a:gd name="connsiteY6" fmla="*/ 0 h 1883391"/>
                    <a:gd name="connsiteX7" fmla="*/ 709684 w 1801505"/>
                    <a:gd name="connsiteY7" fmla="*/ 436728 h 1883391"/>
                    <a:gd name="connsiteX8" fmla="*/ 709684 w 1801505"/>
                    <a:gd name="connsiteY8" fmla="*/ 436728 h 1883391"/>
                    <a:gd name="connsiteX0" fmla="*/ 194481 w 1769755"/>
                    <a:gd name="connsiteY0" fmla="*/ 683336 h 1883391"/>
                    <a:gd name="connsiteX1" fmla="*/ 0 w 1769755"/>
                    <a:gd name="connsiteY1" fmla="*/ 1005859 h 1883391"/>
                    <a:gd name="connsiteX2" fmla="*/ 323092 w 1769755"/>
                    <a:gd name="connsiteY2" fmla="*/ 1514901 h 1883391"/>
                    <a:gd name="connsiteX3" fmla="*/ 1223844 w 1769755"/>
                    <a:gd name="connsiteY3" fmla="*/ 1883391 h 1883391"/>
                    <a:gd name="connsiteX4" fmla="*/ 1728812 w 1769755"/>
                    <a:gd name="connsiteY4" fmla="*/ 1665027 h 1883391"/>
                    <a:gd name="connsiteX5" fmla="*/ 1769755 w 1769755"/>
                    <a:gd name="connsiteY5" fmla="*/ 477672 h 1883391"/>
                    <a:gd name="connsiteX6" fmla="*/ 1196549 w 1769755"/>
                    <a:gd name="connsiteY6" fmla="*/ 0 h 1883391"/>
                    <a:gd name="connsiteX7" fmla="*/ 677934 w 1769755"/>
                    <a:gd name="connsiteY7" fmla="*/ 436728 h 1883391"/>
                    <a:gd name="connsiteX8" fmla="*/ 677934 w 1769755"/>
                    <a:gd name="connsiteY8" fmla="*/ 436728 h 1883391"/>
                    <a:gd name="connsiteX0" fmla="*/ 194481 w 1769755"/>
                    <a:gd name="connsiteY0" fmla="*/ 683336 h 1883391"/>
                    <a:gd name="connsiteX1" fmla="*/ 0 w 1769755"/>
                    <a:gd name="connsiteY1" fmla="*/ 1005859 h 1883391"/>
                    <a:gd name="connsiteX2" fmla="*/ 323092 w 1769755"/>
                    <a:gd name="connsiteY2" fmla="*/ 1514901 h 1883391"/>
                    <a:gd name="connsiteX3" fmla="*/ 1223844 w 1769755"/>
                    <a:gd name="connsiteY3" fmla="*/ 1883391 h 1883391"/>
                    <a:gd name="connsiteX4" fmla="*/ 1728812 w 1769755"/>
                    <a:gd name="connsiteY4" fmla="*/ 1665027 h 1883391"/>
                    <a:gd name="connsiteX5" fmla="*/ 1769755 w 1769755"/>
                    <a:gd name="connsiteY5" fmla="*/ 477672 h 1883391"/>
                    <a:gd name="connsiteX6" fmla="*/ 1196549 w 1769755"/>
                    <a:gd name="connsiteY6" fmla="*/ 0 h 1883391"/>
                    <a:gd name="connsiteX7" fmla="*/ 677934 w 1769755"/>
                    <a:gd name="connsiteY7" fmla="*/ 436728 h 1883391"/>
                    <a:gd name="connsiteX8" fmla="*/ 677934 w 1769755"/>
                    <a:gd name="connsiteY8" fmla="*/ 436728 h 1883391"/>
                    <a:gd name="connsiteX0" fmla="*/ 194481 w 1769755"/>
                    <a:gd name="connsiteY0" fmla="*/ 683336 h 1883391"/>
                    <a:gd name="connsiteX1" fmla="*/ 0 w 1769755"/>
                    <a:gd name="connsiteY1" fmla="*/ 1005859 h 1883391"/>
                    <a:gd name="connsiteX2" fmla="*/ 323092 w 1769755"/>
                    <a:gd name="connsiteY2" fmla="*/ 1514901 h 1883391"/>
                    <a:gd name="connsiteX3" fmla="*/ 1223844 w 1769755"/>
                    <a:gd name="connsiteY3" fmla="*/ 1883391 h 1883391"/>
                    <a:gd name="connsiteX4" fmla="*/ 1728812 w 1769755"/>
                    <a:gd name="connsiteY4" fmla="*/ 1665027 h 1883391"/>
                    <a:gd name="connsiteX5" fmla="*/ 1769755 w 1769755"/>
                    <a:gd name="connsiteY5" fmla="*/ 477672 h 1883391"/>
                    <a:gd name="connsiteX6" fmla="*/ 1196549 w 1769755"/>
                    <a:gd name="connsiteY6" fmla="*/ 0 h 1883391"/>
                    <a:gd name="connsiteX7" fmla="*/ 677934 w 1769755"/>
                    <a:gd name="connsiteY7" fmla="*/ 436728 h 1883391"/>
                    <a:gd name="connsiteX8" fmla="*/ 677934 w 1769755"/>
                    <a:gd name="connsiteY8" fmla="*/ 436728 h 1883391"/>
                    <a:gd name="connsiteX0" fmla="*/ 105581 w 1680855"/>
                    <a:gd name="connsiteY0" fmla="*/ 683336 h 1883391"/>
                    <a:gd name="connsiteX1" fmla="*/ 0 w 1680855"/>
                    <a:gd name="connsiteY1" fmla="*/ 1056659 h 1883391"/>
                    <a:gd name="connsiteX2" fmla="*/ 234192 w 1680855"/>
                    <a:gd name="connsiteY2" fmla="*/ 1514901 h 1883391"/>
                    <a:gd name="connsiteX3" fmla="*/ 1134944 w 1680855"/>
                    <a:gd name="connsiteY3" fmla="*/ 1883391 h 1883391"/>
                    <a:gd name="connsiteX4" fmla="*/ 1639912 w 1680855"/>
                    <a:gd name="connsiteY4" fmla="*/ 1665027 h 1883391"/>
                    <a:gd name="connsiteX5" fmla="*/ 1680855 w 1680855"/>
                    <a:gd name="connsiteY5" fmla="*/ 477672 h 1883391"/>
                    <a:gd name="connsiteX6" fmla="*/ 1107649 w 1680855"/>
                    <a:gd name="connsiteY6" fmla="*/ 0 h 1883391"/>
                    <a:gd name="connsiteX7" fmla="*/ 589034 w 1680855"/>
                    <a:gd name="connsiteY7" fmla="*/ 436728 h 1883391"/>
                    <a:gd name="connsiteX8" fmla="*/ 589034 w 1680855"/>
                    <a:gd name="connsiteY8" fmla="*/ 436728 h 1883391"/>
                    <a:gd name="connsiteX0" fmla="*/ 105581 w 1680855"/>
                    <a:gd name="connsiteY0" fmla="*/ 683336 h 1883391"/>
                    <a:gd name="connsiteX1" fmla="*/ 0 w 1680855"/>
                    <a:gd name="connsiteY1" fmla="*/ 1056659 h 1883391"/>
                    <a:gd name="connsiteX2" fmla="*/ 367542 w 1680855"/>
                    <a:gd name="connsiteY2" fmla="*/ 1591101 h 1883391"/>
                    <a:gd name="connsiteX3" fmla="*/ 1134944 w 1680855"/>
                    <a:gd name="connsiteY3" fmla="*/ 1883391 h 1883391"/>
                    <a:gd name="connsiteX4" fmla="*/ 1639912 w 1680855"/>
                    <a:gd name="connsiteY4" fmla="*/ 1665027 h 1883391"/>
                    <a:gd name="connsiteX5" fmla="*/ 1680855 w 1680855"/>
                    <a:gd name="connsiteY5" fmla="*/ 477672 h 1883391"/>
                    <a:gd name="connsiteX6" fmla="*/ 1107649 w 1680855"/>
                    <a:gd name="connsiteY6" fmla="*/ 0 h 1883391"/>
                    <a:gd name="connsiteX7" fmla="*/ 589034 w 1680855"/>
                    <a:gd name="connsiteY7" fmla="*/ 436728 h 1883391"/>
                    <a:gd name="connsiteX8" fmla="*/ 589034 w 1680855"/>
                    <a:gd name="connsiteY8" fmla="*/ 436728 h 1883391"/>
                    <a:gd name="connsiteX0" fmla="*/ 105581 w 1680855"/>
                    <a:gd name="connsiteY0" fmla="*/ 683336 h 1883391"/>
                    <a:gd name="connsiteX1" fmla="*/ 0 w 1680855"/>
                    <a:gd name="connsiteY1" fmla="*/ 1056659 h 1883391"/>
                    <a:gd name="connsiteX2" fmla="*/ 367542 w 1680855"/>
                    <a:gd name="connsiteY2" fmla="*/ 1591101 h 1883391"/>
                    <a:gd name="connsiteX3" fmla="*/ 1134944 w 1680855"/>
                    <a:gd name="connsiteY3" fmla="*/ 1883391 h 1883391"/>
                    <a:gd name="connsiteX4" fmla="*/ 1639912 w 1680855"/>
                    <a:gd name="connsiteY4" fmla="*/ 1665027 h 1883391"/>
                    <a:gd name="connsiteX5" fmla="*/ 1680855 w 1680855"/>
                    <a:gd name="connsiteY5" fmla="*/ 477672 h 1883391"/>
                    <a:gd name="connsiteX6" fmla="*/ 1107649 w 1680855"/>
                    <a:gd name="connsiteY6" fmla="*/ 0 h 1883391"/>
                    <a:gd name="connsiteX7" fmla="*/ 589034 w 1680855"/>
                    <a:gd name="connsiteY7" fmla="*/ 436728 h 1883391"/>
                    <a:gd name="connsiteX8" fmla="*/ 589034 w 1680855"/>
                    <a:gd name="connsiteY8" fmla="*/ 436728 h 1883391"/>
                    <a:gd name="connsiteX0" fmla="*/ 105581 w 1680855"/>
                    <a:gd name="connsiteY0" fmla="*/ 683336 h 1883391"/>
                    <a:gd name="connsiteX1" fmla="*/ 0 w 1680855"/>
                    <a:gd name="connsiteY1" fmla="*/ 1056659 h 1883391"/>
                    <a:gd name="connsiteX2" fmla="*/ 367542 w 1680855"/>
                    <a:gd name="connsiteY2" fmla="*/ 1591101 h 1883391"/>
                    <a:gd name="connsiteX3" fmla="*/ 1134944 w 1680855"/>
                    <a:gd name="connsiteY3" fmla="*/ 1883391 h 1883391"/>
                    <a:gd name="connsiteX4" fmla="*/ 1639912 w 1680855"/>
                    <a:gd name="connsiteY4" fmla="*/ 1665027 h 1883391"/>
                    <a:gd name="connsiteX5" fmla="*/ 1680855 w 1680855"/>
                    <a:gd name="connsiteY5" fmla="*/ 477672 h 1883391"/>
                    <a:gd name="connsiteX6" fmla="*/ 1107649 w 1680855"/>
                    <a:gd name="connsiteY6" fmla="*/ 0 h 1883391"/>
                    <a:gd name="connsiteX7" fmla="*/ 589034 w 1680855"/>
                    <a:gd name="connsiteY7" fmla="*/ 436728 h 1883391"/>
                    <a:gd name="connsiteX8" fmla="*/ 589034 w 1680855"/>
                    <a:gd name="connsiteY8" fmla="*/ 436728 h 1883391"/>
                    <a:gd name="connsiteX0" fmla="*/ 105581 w 1680855"/>
                    <a:gd name="connsiteY0" fmla="*/ 683336 h 1883391"/>
                    <a:gd name="connsiteX1" fmla="*/ 0 w 1680855"/>
                    <a:gd name="connsiteY1" fmla="*/ 1056659 h 1883391"/>
                    <a:gd name="connsiteX2" fmla="*/ 367542 w 1680855"/>
                    <a:gd name="connsiteY2" fmla="*/ 1591101 h 1883391"/>
                    <a:gd name="connsiteX3" fmla="*/ 1134944 w 1680855"/>
                    <a:gd name="connsiteY3" fmla="*/ 1883391 h 1883391"/>
                    <a:gd name="connsiteX4" fmla="*/ 1639912 w 1680855"/>
                    <a:gd name="connsiteY4" fmla="*/ 1665027 h 1883391"/>
                    <a:gd name="connsiteX5" fmla="*/ 1680855 w 1680855"/>
                    <a:gd name="connsiteY5" fmla="*/ 477672 h 1883391"/>
                    <a:gd name="connsiteX6" fmla="*/ 1107649 w 1680855"/>
                    <a:gd name="connsiteY6" fmla="*/ 0 h 1883391"/>
                    <a:gd name="connsiteX7" fmla="*/ 589034 w 1680855"/>
                    <a:gd name="connsiteY7" fmla="*/ 436728 h 1883391"/>
                    <a:gd name="connsiteX8" fmla="*/ 589034 w 1680855"/>
                    <a:gd name="connsiteY8" fmla="*/ 436728 h 1883391"/>
                    <a:gd name="connsiteX0" fmla="*/ 105581 w 1680855"/>
                    <a:gd name="connsiteY0" fmla="*/ 683336 h 1851641"/>
                    <a:gd name="connsiteX1" fmla="*/ 0 w 1680855"/>
                    <a:gd name="connsiteY1" fmla="*/ 1056659 h 1851641"/>
                    <a:gd name="connsiteX2" fmla="*/ 367542 w 1680855"/>
                    <a:gd name="connsiteY2" fmla="*/ 1591101 h 1851641"/>
                    <a:gd name="connsiteX3" fmla="*/ 1103194 w 1680855"/>
                    <a:gd name="connsiteY3" fmla="*/ 1851641 h 1851641"/>
                    <a:gd name="connsiteX4" fmla="*/ 1639912 w 1680855"/>
                    <a:gd name="connsiteY4" fmla="*/ 1665027 h 1851641"/>
                    <a:gd name="connsiteX5" fmla="*/ 1680855 w 1680855"/>
                    <a:gd name="connsiteY5" fmla="*/ 477672 h 1851641"/>
                    <a:gd name="connsiteX6" fmla="*/ 1107649 w 1680855"/>
                    <a:gd name="connsiteY6" fmla="*/ 0 h 1851641"/>
                    <a:gd name="connsiteX7" fmla="*/ 589034 w 1680855"/>
                    <a:gd name="connsiteY7" fmla="*/ 436728 h 1851641"/>
                    <a:gd name="connsiteX8" fmla="*/ 589034 w 1680855"/>
                    <a:gd name="connsiteY8" fmla="*/ 436728 h 1851641"/>
                    <a:gd name="connsiteX0" fmla="*/ 105581 w 1680855"/>
                    <a:gd name="connsiteY0" fmla="*/ 683336 h 1851641"/>
                    <a:gd name="connsiteX1" fmla="*/ 0 w 1680855"/>
                    <a:gd name="connsiteY1" fmla="*/ 1056659 h 1851641"/>
                    <a:gd name="connsiteX2" fmla="*/ 367542 w 1680855"/>
                    <a:gd name="connsiteY2" fmla="*/ 1591101 h 1851641"/>
                    <a:gd name="connsiteX3" fmla="*/ 1103194 w 1680855"/>
                    <a:gd name="connsiteY3" fmla="*/ 1851641 h 1851641"/>
                    <a:gd name="connsiteX4" fmla="*/ 1639912 w 1680855"/>
                    <a:gd name="connsiteY4" fmla="*/ 1665027 h 1851641"/>
                    <a:gd name="connsiteX5" fmla="*/ 1680855 w 1680855"/>
                    <a:gd name="connsiteY5" fmla="*/ 477672 h 1851641"/>
                    <a:gd name="connsiteX6" fmla="*/ 1107649 w 1680855"/>
                    <a:gd name="connsiteY6" fmla="*/ 0 h 1851641"/>
                    <a:gd name="connsiteX7" fmla="*/ 589034 w 1680855"/>
                    <a:gd name="connsiteY7" fmla="*/ 436728 h 1851641"/>
                    <a:gd name="connsiteX8" fmla="*/ 589034 w 1680855"/>
                    <a:gd name="connsiteY8" fmla="*/ 436728 h 1851641"/>
                    <a:gd name="connsiteX0" fmla="*/ 105581 w 1680855"/>
                    <a:gd name="connsiteY0" fmla="*/ 683336 h 1851641"/>
                    <a:gd name="connsiteX1" fmla="*/ 0 w 1680855"/>
                    <a:gd name="connsiteY1" fmla="*/ 1056659 h 1851641"/>
                    <a:gd name="connsiteX2" fmla="*/ 367542 w 1680855"/>
                    <a:gd name="connsiteY2" fmla="*/ 1591101 h 1851641"/>
                    <a:gd name="connsiteX3" fmla="*/ 1103194 w 1680855"/>
                    <a:gd name="connsiteY3" fmla="*/ 1851641 h 1851641"/>
                    <a:gd name="connsiteX4" fmla="*/ 1639912 w 1680855"/>
                    <a:gd name="connsiteY4" fmla="*/ 1665027 h 1851641"/>
                    <a:gd name="connsiteX5" fmla="*/ 1680855 w 1680855"/>
                    <a:gd name="connsiteY5" fmla="*/ 477672 h 1851641"/>
                    <a:gd name="connsiteX6" fmla="*/ 1107649 w 1680855"/>
                    <a:gd name="connsiteY6" fmla="*/ 0 h 1851641"/>
                    <a:gd name="connsiteX7" fmla="*/ 589034 w 1680855"/>
                    <a:gd name="connsiteY7" fmla="*/ 436728 h 1851641"/>
                    <a:gd name="connsiteX8" fmla="*/ 589034 w 1680855"/>
                    <a:gd name="connsiteY8" fmla="*/ 436728 h 1851641"/>
                    <a:gd name="connsiteX0" fmla="*/ 105581 w 1680855"/>
                    <a:gd name="connsiteY0" fmla="*/ 683336 h 1851641"/>
                    <a:gd name="connsiteX1" fmla="*/ 0 w 1680855"/>
                    <a:gd name="connsiteY1" fmla="*/ 1056659 h 1851641"/>
                    <a:gd name="connsiteX2" fmla="*/ 367542 w 1680855"/>
                    <a:gd name="connsiteY2" fmla="*/ 1591101 h 1851641"/>
                    <a:gd name="connsiteX3" fmla="*/ 1103194 w 1680855"/>
                    <a:gd name="connsiteY3" fmla="*/ 1851641 h 1851641"/>
                    <a:gd name="connsiteX4" fmla="*/ 1639912 w 1680855"/>
                    <a:gd name="connsiteY4" fmla="*/ 1665027 h 1851641"/>
                    <a:gd name="connsiteX5" fmla="*/ 1680855 w 1680855"/>
                    <a:gd name="connsiteY5" fmla="*/ 477672 h 1851641"/>
                    <a:gd name="connsiteX6" fmla="*/ 1107649 w 1680855"/>
                    <a:gd name="connsiteY6" fmla="*/ 0 h 1851641"/>
                    <a:gd name="connsiteX7" fmla="*/ 589034 w 1680855"/>
                    <a:gd name="connsiteY7" fmla="*/ 436728 h 1851641"/>
                    <a:gd name="connsiteX8" fmla="*/ 589034 w 1680855"/>
                    <a:gd name="connsiteY8" fmla="*/ 436728 h 1851641"/>
                    <a:gd name="connsiteX0" fmla="*/ 105581 w 1700200"/>
                    <a:gd name="connsiteY0" fmla="*/ 683336 h 1851641"/>
                    <a:gd name="connsiteX1" fmla="*/ 0 w 1700200"/>
                    <a:gd name="connsiteY1" fmla="*/ 1056659 h 1851641"/>
                    <a:gd name="connsiteX2" fmla="*/ 367542 w 1700200"/>
                    <a:gd name="connsiteY2" fmla="*/ 1591101 h 1851641"/>
                    <a:gd name="connsiteX3" fmla="*/ 1103194 w 1700200"/>
                    <a:gd name="connsiteY3" fmla="*/ 1851641 h 1851641"/>
                    <a:gd name="connsiteX4" fmla="*/ 1639912 w 1700200"/>
                    <a:gd name="connsiteY4" fmla="*/ 1665027 h 1851641"/>
                    <a:gd name="connsiteX5" fmla="*/ 1680855 w 1700200"/>
                    <a:gd name="connsiteY5" fmla="*/ 477672 h 1851641"/>
                    <a:gd name="connsiteX6" fmla="*/ 1107649 w 1700200"/>
                    <a:gd name="connsiteY6" fmla="*/ 0 h 1851641"/>
                    <a:gd name="connsiteX7" fmla="*/ 589034 w 1700200"/>
                    <a:gd name="connsiteY7" fmla="*/ 436728 h 1851641"/>
                    <a:gd name="connsiteX8" fmla="*/ 589034 w 1700200"/>
                    <a:gd name="connsiteY8" fmla="*/ 436728 h 1851641"/>
                    <a:gd name="connsiteX0" fmla="*/ 105581 w 1731655"/>
                    <a:gd name="connsiteY0" fmla="*/ 683336 h 1851641"/>
                    <a:gd name="connsiteX1" fmla="*/ 0 w 1731655"/>
                    <a:gd name="connsiteY1" fmla="*/ 1056659 h 1851641"/>
                    <a:gd name="connsiteX2" fmla="*/ 367542 w 1731655"/>
                    <a:gd name="connsiteY2" fmla="*/ 1591101 h 1851641"/>
                    <a:gd name="connsiteX3" fmla="*/ 1103194 w 1731655"/>
                    <a:gd name="connsiteY3" fmla="*/ 1851641 h 1851641"/>
                    <a:gd name="connsiteX4" fmla="*/ 1639912 w 1731655"/>
                    <a:gd name="connsiteY4" fmla="*/ 1665027 h 1851641"/>
                    <a:gd name="connsiteX5" fmla="*/ 1731655 w 1731655"/>
                    <a:gd name="connsiteY5" fmla="*/ 865022 h 1851641"/>
                    <a:gd name="connsiteX6" fmla="*/ 1107649 w 1731655"/>
                    <a:gd name="connsiteY6" fmla="*/ 0 h 1851641"/>
                    <a:gd name="connsiteX7" fmla="*/ 589034 w 1731655"/>
                    <a:gd name="connsiteY7" fmla="*/ 436728 h 1851641"/>
                    <a:gd name="connsiteX8" fmla="*/ 589034 w 1731655"/>
                    <a:gd name="connsiteY8" fmla="*/ 436728 h 1851641"/>
                    <a:gd name="connsiteX0" fmla="*/ 105581 w 1731655"/>
                    <a:gd name="connsiteY0" fmla="*/ 683336 h 1722181"/>
                    <a:gd name="connsiteX1" fmla="*/ 0 w 1731655"/>
                    <a:gd name="connsiteY1" fmla="*/ 1056659 h 1722181"/>
                    <a:gd name="connsiteX2" fmla="*/ 367542 w 1731655"/>
                    <a:gd name="connsiteY2" fmla="*/ 1591101 h 1722181"/>
                    <a:gd name="connsiteX3" fmla="*/ 1639912 w 1731655"/>
                    <a:gd name="connsiteY3" fmla="*/ 1665027 h 1722181"/>
                    <a:gd name="connsiteX4" fmla="*/ 1731655 w 1731655"/>
                    <a:gd name="connsiteY4" fmla="*/ 865022 h 1722181"/>
                    <a:gd name="connsiteX5" fmla="*/ 1107649 w 1731655"/>
                    <a:gd name="connsiteY5" fmla="*/ 0 h 1722181"/>
                    <a:gd name="connsiteX6" fmla="*/ 589034 w 1731655"/>
                    <a:gd name="connsiteY6" fmla="*/ 436728 h 1722181"/>
                    <a:gd name="connsiteX7" fmla="*/ 589034 w 1731655"/>
                    <a:gd name="connsiteY7" fmla="*/ 436728 h 1722181"/>
                    <a:gd name="connsiteX0" fmla="*/ 105581 w 1731655"/>
                    <a:gd name="connsiteY0" fmla="*/ 683336 h 1722181"/>
                    <a:gd name="connsiteX1" fmla="*/ 0 w 1731655"/>
                    <a:gd name="connsiteY1" fmla="*/ 1056659 h 1722181"/>
                    <a:gd name="connsiteX2" fmla="*/ 367542 w 1731655"/>
                    <a:gd name="connsiteY2" fmla="*/ 1591101 h 1722181"/>
                    <a:gd name="connsiteX3" fmla="*/ 1639912 w 1731655"/>
                    <a:gd name="connsiteY3" fmla="*/ 1665027 h 1722181"/>
                    <a:gd name="connsiteX4" fmla="*/ 1731655 w 1731655"/>
                    <a:gd name="connsiteY4" fmla="*/ 865022 h 1722181"/>
                    <a:gd name="connsiteX5" fmla="*/ 1107649 w 1731655"/>
                    <a:gd name="connsiteY5" fmla="*/ 0 h 1722181"/>
                    <a:gd name="connsiteX6" fmla="*/ 589034 w 1731655"/>
                    <a:gd name="connsiteY6" fmla="*/ 436728 h 1722181"/>
                    <a:gd name="connsiteX7" fmla="*/ 589034 w 1731655"/>
                    <a:gd name="connsiteY7" fmla="*/ 436728 h 1722181"/>
                    <a:gd name="connsiteX0" fmla="*/ 105581 w 1744424"/>
                    <a:gd name="connsiteY0" fmla="*/ 683336 h 1722181"/>
                    <a:gd name="connsiteX1" fmla="*/ 0 w 1744424"/>
                    <a:gd name="connsiteY1" fmla="*/ 1056659 h 1722181"/>
                    <a:gd name="connsiteX2" fmla="*/ 367542 w 1744424"/>
                    <a:gd name="connsiteY2" fmla="*/ 1591101 h 1722181"/>
                    <a:gd name="connsiteX3" fmla="*/ 1639912 w 1744424"/>
                    <a:gd name="connsiteY3" fmla="*/ 1665027 h 1722181"/>
                    <a:gd name="connsiteX4" fmla="*/ 1731655 w 1744424"/>
                    <a:gd name="connsiteY4" fmla="*/ 865022 h 1722181"/>
                    <a:gd name="connsiteX5" fmla="*/ 1107649 w 1744424"/>
                    <a:gd name="connsiteY5" fmla="*/ 0 h 1722181"/>
                    <a:gd name="connsiteX6" fmla="*/ 589034 w 1744424"/>
                    <a:gd name="connsiteY6" fmla="*/ 436728 h 1722181"/>
                    <a:gd name="connsiteX7" fmla="*/ 589034 w 1744424"/>
                    <a:gd name="connsiteY7" fmla="*/ 436728 h 1722181"/>
                    <a:gd name="connsiteX0" fmla="*/ 105581 w 1744424"/>
                    <a:gd name="connsiteY0" fmla="*/ 683336 h 1722181"/>
                    <a:gd name="connsiteX1" fmla="*/ 0 w 1744424"/>
                    <a:gd name="connsiteY1" fmla="*/ 1056659 h 1722181"/>
                    <a:gd name="connsiteX2" fmla="*/ 367542 w 1744424"/>
                    <a:gd name="connsiteY2" fmla="*/ 1591101 h 1722181"/>
                    <a:gd name="connsiteX3" fmla="*/ 1639912 w 1744424"/>
                    <a:gd name="connsiteY3" fmla="*/ 1665027 h 1722181"/>
                    <a:gd name="connsiteX4" fmla="*/ 1731655 w 1744424"/>
                    <a:gd name="connsiteY4" fmla="*/ 865022 h 1722181"/>
                    <a:gd name="connsiteX5" fmla="*/ 1107649 w 1744424"/>
                    <a:gd name="connsiteY5" fmla="*/ 0 h 1722181"/>
                    <a:gd name="connsiteX6" fmla="*/ 589034 w 1744424"/>
                    <a:gd name="connsiteY6" fmla="*/ 436728 h 1722181"/>
                    <a:gd name="connsiteX7" fmla="*/ 589034 w 1744424"/>
                    <a:gd name="connsiteY7" fmla="*/ 436728 h 1722181"/>
                    <a:gd name="connsiteX0" fmla="*/ 105581 w 1734453"/>
                    <a:gd name="connsiteY0" fmla="*/ 683336 h 1879161"/>
                    <a:gd name="connsiteX1" fmla="*/ 0 w 1734453"/>
                    <a:gd name="connsiteY1" fmla="*/ 1056659 h 1879161"/>
                    <a:gd name="connsiteX2" fmla="*/ 367542 w 1734453"/>
                    <a:gd name="connsiteY2" fmla="*/ 1591101 h 1879161"/>
                    <a:gd name="connsiteX3" fmla="*/ 1500212 w 1734453"/>
                    <a:gd name="connsiteY3" fmla="*/ 1849177 h 1879161"/>
                    <a:gd name="connsiteX4" fmla="*/ 1731655 w 1734453"/>
                    <a:gd name="connsiteY4" fmla="*/ 865022 h 1879161"/>
                    <a:gd name="connsiteX5" fmla="*/ 1107649 w 1734453"/>
                    <a:gd name="connsiteY5" fmla="*/ 0 h 1879161"/>
                    <a:gd name="connsiteX6" fmla="*/ 589034 w 1734453"/>
                    <a:gd name="connsiteY6" fmla="*/ 436728 h 1879161"/>
                    <a:gd name="connsiteX7" fmla="*/ 589034 w 1734453"/>
                    <a:gd name="connsiteY7" fmla="*/ 436728 h 1879161"/>
                    <a:gd name="connsiteX0" fmla="*/ 105581 w 1734453"/>
                    <a:gd name="connsiteY0" fmla="*/ 683336 h 1888343"/>
                    <a:gd name="connsiteX1" fmla="*/ 0 w 1734453"/>
                    <a:gd name="connsiteY1" fmla="*/ 1056659 h 1888343"/>
                    <a:gd name="connsiteX2" fmla="*/ 526292 w 1734453"/>
                    <a:gd name="connsiteY2" fmla="*/ 1680001 h 1888343"/>
                    <a:gd name="connsiteX3" fmla="*/ 1500212 w 1734453"/>
                    <a:gd name="connsiteY3" fmla="*/ 1849177 h 1888343"/>
                    <a:gd name="connsiteX4" fmla="*/ 1731655 w 1734453"/>
                    <a:gd name="connsiteY4" fmla="*/ 865022 h 1888343"/>
                    <a:gd name="connsiteX5" fmla="*/ 1107649 w 1734453"/>
                    <a:gd name="connsiteY5" fmla="*/ 0 h 1888343"/>
                    <a:gd name="connsiteX6" fmla="*/ 589034 w 1734453"/>
                    <a:gd name="connsiteY6" fmla="*/ 436728 h 1888343"/>
                    <a:gd name="connsiteX7" fmla="*/ 589034 w 1734453"/>
                    <a:gd name="connsiteY7" fmla="*/ 436728 h 1888343"/>
                    <a:gd name="connsiteX0" fmla="*/ 105581 w 1734453"/>
                    <a:gd name="connsiteY0" fmla="*/ 683336 h 1888343"/>
                    <a:gd name="connsiteX1" fmla="*/ 0 w 1734453"/>
                    <a:gd name="connsiteY1" fmla="*/ 1056659 h 1888343"/>
                    <a:gd name="connsiteX2" fmla="*/ 526292 w 1734453"/>
                    <a:gd name="connsiteY2" fmla="*/ 1680001 h 1888343"/>
                    <a:gd name="connsiteX3" fmla="*/ 1500212 w 1734453"/>
                    <a:gd name="connsiteY3" fmla="*/ 1849177 h 1888343"/>
                    <a:gd name="connsiteX4" fmla="*/ 1731655 w 1734453"/>
                    <a:gd name="connsiteY4" fmla="*/ 865022 h 1888343"/>
                    <a:gd name="connsiteX5" fmla="*/ 1107649 w 1734453"/>
                    <a:gd name="connsiteY5" fmla="*/ 0 h 1888343"/>
                    <a:gd name="connsiteX6" fmla="*/ 589034 w 1734453"/>
                    <a:gd name="connsiteY6" fmla="*/ 436728 h 1888343"/>
                    <a:gd name="connsiteX7" fmla="*/ 589034 w 1734453"/>
                    <a:gd name="connsiteY7" fmla="*/ 436728 h 1888343"/>
                    <a:gd name="connsiteX0" fmla="*/ 105581 w 1734453"/>
                    <a:gd name="connsiteY0" fmla="*/ 683336 h 1892521"/>
                    <a:gd name="connsiteX1" fmla="*/ 0 w 1734453"/>
                    <a:gd name="connsiteY1" fmla="*/ 1056659 h 1892521"/>
                    <a:gd name="connsiteX2" fmla="*/ 526292 w 1734453"/>
                    <a:gd name="connsiteY2" fmla="*/ 1680001 h 1892521"/>
                    <a:gd name="connsiteX3" fmla="*/ 1500212 w 1734453"/>
                    <a:gd name="connsiteY3" fmla="*/ 1849177 h 1892521"/>
                    <a:gd name="connsiteX4" fmla="*/ 1731655 w 1734453"/>
                    <a:gd name="connsiteY4" fmla="*/ 865022 h 1892521"/>
                    <a:gd name="connsiteX5" fmla="*/ 1107649 w 1734453"/>
                    <a:gd name="connsiteY5" fmla="*/ 0 h 1892521"/>
                    <a:gd name="connsiteX6" fmla="*/ 589034 w 1734453"/>
                    <a:gd name="connsiteY6" fmla="*/ 436728 h 1892521"/>
                    <a:gd name="connsiteX7" fmla="*/ 589034 w 1734453"/>
                    <a:gd name="connsiteY7" fmla="*/ 436728 h 1892521"/>
                    <a:gd name="connsiteX0" fmla="*/ 105581 w 1642824"/>
                    <a:gd name="connsiteY0" fmla="*/ 683336 h 1892521"/>
                    <a:gd name="connsiteX1" fmla="*/ 0 w 1642824"/>
                    <a:gd name="connsiteY1" fmla="*/ 1056659 h 1892521"/>
                    <a:gd name="connsiteX2" fmla="*/ 526292 w 1642824"/>
                    <a:gd name="connsiteY2" fmla="*/ 1680001 h 1892521"/>
                    <a:gd name="connsiteX3" fmla="*/ 1500212 w 1642824"/>
                    <a:gd name="connsiteY3" fmla="*/ 1849177 h 1892521"/>
                    <a:gd name="connsiteX4" fmla="*/ 1636405 w 1642824"/>
                    <a:gd name="connsiteY4" fmla="*/ 845972 h 1892521"/>
                    <a:gd name="connsiteX5" fmla="*/ 1107649 w 1642824"/>
                    <a:gd name="connsiteY5" fmla="*/ 0 h 1892521"/>
                    <a:gd name="connsiteX6" fmla="*/ 589034 w 1642824"/>
                    <a:gd name="connsiteY6" fmla="*/ 436728 h 1892521"/>
                    <a:gd name="connsiteX7" fmla="*/ 589034 w 1642824"/>
                    <a:gd name="connsiteY7" fmla="*/ 436728 h 1892521"/>
                    <a:gd name="connsiteX0" fmla="*/ 105581 w 1649159"/>
                    <a:gd name="connsiteY0" fmla="*/ 683336 h 1892521"/>
                    <a:gd name="connsiteX1" fmla="*/ 0 w 1649159"/>
                    <a:gd name="connsiteY1" fmla="*/ 1056659 h 1892521"/>
                    <a:gd name="connsiteX2" fmla="*/ 526292 w 1649159"/>
                    <a:gd name="connsiteY2" fmla="*/ 1680001 h 1892521"/>
                    <a:gd name="connsiteX3" fmla="*/ 1500212 w 1649159"/>
                    <a:gd name="connsiteY3" fmla="*/ 1849177 h 1892521"/>
                    <a:gd name="connsiteX4" fmla="*/ 1636405 w 1649159"/>
                    <a:gd name="connsiteY4" fmla="*/ 845972 h 1892521"/>
                    <a:gd name="connsiteX5" fmla="*/ 1107649 w 1649159"/>
                    <a:gd name="connsiteY5" fmla="*/ 0 h 1892521"/>
                    <a:gd name="connsiteX6" fmla="*/ 589034 w 1649159"/>
                    <a:gd name="connsiteY6" fmla="*/ 436728 h 1892521"/>
                    <a:gd name="connsiteX7" fmla="*/ 589034 w 1649159"/>
                    <a:gd name="connsiteY7" fmla="*/ 436728 h 1892521"/>
                    <a:gd name="connsiteX0" fmla="*/ 105581 w 1649159"/>
                    <a:gd name="connsiteY0" fmla="*/ 499186 h 1708371"/>
                    <a:gd name="connsiteX1" fmla="*/ 0 w 1649159"/>
                    <a:gd name="connsiteY1" fmla="*/ 872509 h 1708371"/>
                    <a:gd name="connsiteX2" fmla="*/ 526292 w 1649159"/>
                    <a:gd name="connsiteY2" fmla="*/ 1495851 h 1708371"/>
                    <a:gd name="connsiteX3" fmla="*/ 1500212 w 1649159"/>
                    <a:gd name="connsiteY3" fmla="*/ 1665027 h 1708371"/>
                    <a:gd name="connsiteX4" fmla="*/ 1636405 w 1649159"/>
                    <a:gd name="connsiteY4" fmla="*/ 661822 h 1708371"/>
                    <a:gd name="connsiteX5" fmla="*/ 1202899 w 1649159"/>
                    <a:gd name="connsiteY5" fmla="*/ 0 h 1708371"/>
                    <a:gd name="connsiteX6" fmla="*/ 589034 w 1649159"/>
                    <a:gd name="connsiteY6" fmla="*/ 252578 h 1708371"/>
                    <a:gd name="connsiteX7" fmla="*/ 589034 w 1649159"/>
                    <a:gd name="connsiteY7" fmla="*/ 252578 h 1708371"/>
                    <a:gd name="connsiteX0" fmla="*/ 105581 w 1649159"/>
                    <a:gd name="connsiteY0" fmla="*/ 499186 h 1708371"/>
                    <a:gd name="connsiteX1" fmla="*/ 0 w 1649159"/>
                    <a:gd name="connsiteY1" fmla="*/ 872509 h 1708371"/>
                    <a:gd name="connsiteX2" fmla="*/ 526292 w 1649159"/>
                    <a:gd name="connsiteY2" fmla="*/ 1495851 h 1708371"/>
                    <a:gd name="connsiteX3" fmla="*/ 1500212 w 1649159"/>
                    <a:gd name="connsiteY3" fmla="*/ 1665027 h 1708371"/>
                    <a:gd name="connsiteX4" fmla="*/ 1636405 w 1649159"/>
                    <a:gd name="connsiteY4" fmla="*/ 661822 h 1708371"/>
                    <a:gd name="connsiteX5" fmla="*/ 1202899 w 1649159"/>
                    <a:gd name="connsiteY5" fmla="*/ 0 h 1708371"/>
                    <a:gd name="connsiteX6" fmla="*/ 589034 w 1649159"/>
                    <a:gd name="connsiteY6" fmla="*/ 252578 h 1708371"/>
                    <a:gd name="connsiteX7" fmla="*/ 589034 w 1649159"/>
                    <a:gd name="connsiteY7" fmla="*/ 252578 h 1708371"/>
                    <a:gd name="connsiteX0" fmla="*/ 105581 w 1649159"/>
                    <a:gd name="connsiteY0" fmla="*/ 499186 h 1708371"/>
                    <a:gd name="connsiteX1" fmla="*/ 0 w 1649159"/>
                    <a:gd name="connsiteY1" fmla="*/ 872509 h 1708371"/>
                    <a:gd name="connsiteX2" fmla="*/ 526292 w 1649159"/>
                    <a:gd name="connsiteY2" fmla="*/ 1495851 h 1708371"/>
                    <a:gd name="connsiteX3" fmla="*/ 1500212 w 1649159"/>
                    <a:gd name="connsiteY3" fmla="*/ 1665027 h 1708371"/>
                    <a:gd name="connsiteX4" fmla="*/ 1636405 w 1649159"/>
                    <a:gd name="connsiteY4" fmla="*/ 661822 h 1708371"/>
                    <a:gd name="connsiteX5" fmla="*/ 1202899 w 1649159"/>
                    <a:gd name="connsiteY5" fmla="*/ 0 h 1708371"/>
                    <a:gd name="connsiteX6" fmla="*/ 589034 w 1649159"/>
                    <a:gd name="connsiteY6" fmla="*/ 252578 h 1708371"/>
                    <a:gd name="connsiteX7" fmla="*/ 589034 w 1649159"/>
                    <a:gd name="connsiteY7" fmla="*/ 252578 h 1708371"/>
                    <a:gd name="connsiteX0" fmla="*/ 105581 w 1649159"/>
                    <a:gd name="connsiteY0" fmla="*/ 500329 h 1709514"/>
                    <a:gd name="connsiteX1" fmla="*/ 0 w 1649159"/>
                    <a:gd name="connsiteY1" fmla="*/ 873652 h 1709514"/>
                    <a:gd name="connsiteX2" fmla="*/ 526292 w 1649159"/>
                    <a:gd name="connsiteY2" fmla="*/ 1496994 h 1709514"/>
                    <a:gd name="connsiteX3" fmla="*/ 1500212 w 1649159"/>
                    <a:gd name="connsiteY3" fmla="*/ 1666170 h 1709514"/>
                    <a:gd name="connsiteX4" fmla="*/ 1636405 w 1649159"/>
                    <a:gd name="connsiteY4" fmla="*/ 662965 h 1709514"/>
                    <a:gd name="connsiteX5" fmla="*/ 1202899 w 1649159"/>
                    <a:gd name="connsiteY5" fmla="*/ 1143 h 1709514"/>
                    <a:gd name="connsiteX6" fmla="*/ 589034 w 1649159"/>
                    <a:gd name="connsiteY6" fmla="*/ 253721 h 1709514"/>
                    <a:gd name="connsiteX7" fmla="*/ 589034 w 1649159"/>
                    <a:gd name="connsiteY7" fmla="*/ 253721 h 1709514"/>
                    <a:gd name="connsiteX0" fmla="*/ 105581 w 1659511"/>
                    <a:gd name="connsiteY0" fmla="*/ 500329 h 1709514"/>
                    <a:gd name="connsiteX1" fmla="*/ 0 w 1659511"/>
                    <a:gd name="connsiteY1" fmla="*/ 873652 h 1709514"/>
                    <a:gd name="connsiteX2" fmla="*/ 526292 w 1659511"/>
                    <a:gd name="connsiteY2" fmla="*/ 1496994 h 1709514"/>
                    <a:gd name="connsiteX3" fmla="*/ 1500212 w 1659511"/>
                    <a:gd name="connsiteY3" fmla="*/ 1666170 h 1709514"/>
                    <a:gd name="connsiteX4" fmla="*/ 1649105 w 1659511"/>
                    <a:gd name="connsiteY4" fmla="*/ 872515 h 1709514"/>
                    <a:gd name="connsiteX5" fmla="*/ 1202899 w 1659511"/>
                    <a:gd name="connsiteY5" fmla="*/ 1143 h 1709514"/>
                    <a:gd name="connsiteX6" fmla="*/ 589034 w 1659511"/>
                    <a:gd name="connsiteY6" fmla="*/ 253721 h 1709514"/>
                    <a:gd name="connsiteX7" fmla="*/ 589034 w 1659511"/>
                    <a:gd name="connsiteY7" fmla="*/ 253721 h 1709514"/>
                    <a:gd name="connsiteX0" fmla="*/ 105581 w 1659511"/>
                    <a:gd name="connsiteY0" fmla="*/ 500329 h 1709514"/>
                    <a:gd name="connsiteX1" fmla="*/ 0 w 1659511"/>
                    <a:gd name="connsiteY1" fmla="*/ 873652 h 1709514"/>
                    <a:gd name="connsiteX2" fmla="*/ 526292 w 1659511"/>
                    <a:gd name="connsiteY2" fmla="*/ 1496994 h 1709514"/>
                    <a:gd name="connsiteX3" fmla="*/ 1500212 w 1659511"/>
                    <a:gd name="connsiteY3" fmla="*/ 1666170 h 1709514"/>
                    <a:gd name="connsiteX4" fmla="*/ 1649105 w 1659511"/>
                    <a:gd name="connsiteY4" fmla="*/ 872515 h 1709514"/>
                    <a:gd name="connsiteX5" fmla="*/ 1202899 w 1659511"/>
                    <a:gd name="connsiteY5" fmla="*/ 1143 h 1709514"/>
                    <a:gd name="connsiteX6" fmla="*/ 589034 w 1659511"/>
                    <a:gd name="connsiteY6" fmla="*/ 253721 h 1709514"/>
                    <a:gd name="connsiteX7" fmla="*/ 589034 w 1659511"/>
                    <a:gd name="connsiteY7" fmla="*/ 253721 h 1709514"/>
                    <a:gd name="connsiteX0" fmla="*/ 105581 w 1659511"/>
                    <a:gd name="connsiteY0" fmla="*/ 500329 h 1709514"/>
                    <a:gd name="connsiteX1" fmla="*/ 0 w 1659511"/>
                    <a:gd name="connsiteY1" fmla="*/ 873652 h 1709514"/>
                    <a:gd name="connsiteX2" fmla="*/ 526292 w 1659511"/>
                    <a:gd name="connsiteY2" fmla="*/ 1496994 h 1709514"/>
                    <a:gd name="connsiteX3" fmla="*/ 1500212 w 1659511"/>
                    <a:gd name="connsiteY3" fmla="*/ 1666170 h 1709514"/>
                    <a:gd name="connsiteX4" fmla="*/ 1649105 w 1659511"/>
                    <a:gd name="connsiteY4" fmla="*/ 872515 h 1709514"/>
                    <a:gd name="connsiteX5" fmla="*/ 1202899 w 1659511"/>
                    <a:gd name="connsiteY5" fmla="*/ 1143 h 1709514"/>
                    <a:gd name="connsiteX6" fmla="*/ 589034 w 1659511"/>
                    <a:gd name="connsiteY6" fmla="*/ 253721 h 1709514"/>
                    <a:gd name="connsiteX7" fmla="*/ 589034 w 1659511"/>
                    <a:gd name="connsiteY7" fmla="*/ 253721 h 1709514"/>
                    <a:gd name="connsiteX0" fmla="*/ 105581 w 1659511"/>
                    <a:gd name="connsiteY0" fmla="*/ 500329 h 1709514"/>
                    <a:gd name="connsiteX1" fmla="*/ 0 w 1659511"/>
                    <a:gd name="connsiteY1" fmla="*/ 873652 h 1709514"/>
                    <a:gd name="connsiteX2" fmla="*/ 526292 w 1659511"/>
                    <a:gd name="connsiteY2" fmla="*/ 1496994 h 1709514"/>
                    <a:gd name="connsiteX3" fmla="*/ 1500212 w 1659511"/>
                    <a:gd name="connsiteY3" fmla="*/ 1666170 h 1709514"/>
                    <a:gd name="connsiteX4" fmla="*/ 1649105 w 1659511"/>
                    <a:gd name="connsiteY4" fmla="*/ 872515 h 1709514"/>
                    <a:gd name="connsiteX5" fmla="*/ 1202899 w 1659511"/>
                    <a:gd name="connsiteY5" fmla="*/ 1143 h 1709514"/>
                    <a:gd name="connsiteX6" fmla="*/ 589034 w 1659511"/>
                    <a:gd name="connsiteY6" fmla="*/ 253721 h 1709514"/>
                    <a:gd name="connsiteX7" fmla="*/ 589034 w 1659511"/>
                    <a:gd name="connsiteY7" fmla="*/ 253721 h 1709514"/>
                    <a:gd name="connsiteX0" fmla="*/ 105581 w 1659511"/>
                    <a:gd name="connsiteY0" fmla="*/ 500047 h 1709232"/>
                    <a:gd name="connsiteX1" fmla="*/ 0 w 1659511"/>
                    <a:gd name="connsiteY1" fmla="*/ 873370 h 1709232"/>
                    <a:gd name="connsiteX2" fmla="*/ 526292 w 1659511"/>
                    <a:gd name="connsiteY2" fmla="*/ 1496712 h 1709232"/>
                    <a:gd name="connsiteX3" fmla="*/ 1500212 w 1659511"/>
                    <a:gd name="connsiteY3" fmla="*/ 1665888 h 1709232"/>
                    <a:gd name="connsiteX4" fmla="*/ 1649105 w 1659511"/>
                    <a:gd name="connsiteY4" fmla="*/ 872233 h 1709232"/>
                    <a:gd name="connsiteX5" fmla="*/ 1202899 w 1659511"/>
                    <a:gd name="connsiteY5" fmla="*/ 861 h 1709232"/>
                    <a:gd name="connsiteX6" fmla="*/ 589034 w 1659511"/>
                    <a:gd name="connsiteY6" fmla="*/ 253439 h 1709232"/>
                    <a:gd name="connsiteX7" fmla="*/ 658884 w 1659511"/>
                    <a:gd name="connsiteY7" fmla="*/ 107389 h 1709232"/>
                    <a:gd name="connsiteX0" fmla="*/ 105581 w 1659511"/>
                    <a:gd name="connsiteY0" fmla="*/ 500047 h 1709232"/>
                    <a:gd name="connsiteX1" fmla="*/ 0 w 1659511"/>
                    <a:gd name="connsiteY1" fmla="*/ 873370 h 1709232"/>
                    <a:gd name="connsiteX2" fmla="*/ 526292 w 1659511"/>
                    <a:gd name="connsiteY2" fmla="*/ 1496712 h 1709232"/>
                    <a:gd name="connsiteX3" fmla="*/ 1500212 w 1659511"/>
                    <a:gd name="connsiteY3" fmla="*/ 1665888 h 1709232"/>
                    <a:gd name="connsiteX4" fmla="*/ 1649105 w 1659511"/>
                    <a:gd name="connsiteY4" fmla="*/ 872233 h 1709232"/>
                    <a:gd name="connsiteX5" fmla="*/ 1202899 w 1659511"/>
                    <a:gd name="connsiteY5" fmla="*/ 861 h 1709232"/>
                    <a:gd name="connsiteX6" fmla="*/ 589034 w 1659511"/>
                    <a:gd name="connsiteY6" fmla="*/ 253439 h 1709232"/>
                    <a:gd name="connsiteX0" fmla="*/ 105581 w 1659511"/>
                    <a:gd name="connsiteY0" fmla="*/ 502865 h 1712050"/>
                    <a:gd name="connsiteX1" fmla="*/ 0 w 1659511"/>
                    <a:gd name="connsiteY1" fmla="*/ 876188 h 1712050"/>
                    <a:gd name="connsiteX2" fmla="*/ 526292 w 1659511"/>
                    <a:gd name="connsiteY2" fmla="*/ 1499530 h 1712050"/>
                    <a:gd name="connsiteX3" fmla="*/ 1500212 w 1659511"/>
                    <a:gd name="connsiteY3" fmla="*/ 1668706 h 1712050"/>
                    <a:gd name="connsiteX4" fmla="*/ 1649105 w 1659511"/>
                    <a:gd name="connsiteY4" fmla="*/ 875051 h 1712050"/>
                    <a:gd name="connsiteX5" fmla="*/ 1202899 w 1659511"/>
                    <a:gd name="connsiteY5" fmla="*/ 3679 h 1712050"/>
                    <a:gd name="connsiteX6" fmla="*/ 658884 w 1659511"/>
                    <a:gd name="connsiteY6" fmla="*/ 53057 h 1712050"/>
                    <a:gd name="connsiteX0" fmla="*/ 105581 w 1659511"/>
                    <a:gd name="connsiteY0" fmla="*/ 514832 h 1724017"/>
                    <a:gd name="connsiteX1" fmla="*/ 0 w 1659511"/>
                    <a:gd name="connsiteY1" fmla="*/ 888155 h 1724017"/>
                    <a:gd name="connsiteX2" fmla="*/ 526292 w 1659511"/>
                    <a:gd name="connsiteY2" fmla="*/ 1511497 h 1724017"/>
                    <a:gd name="connsiteX3" fmla="*/ 1500212 w 1659511"/>
                    <a:gd name="connsiteY3" fmla="*/ 1680673 h 1724017"/>
                    <a:gd name="connsiteX4" fmla="*/ 1649105 w 1659511"/>
                    <a:gd name="connsiteY4" fmla="*/ 887018 h 1724017"/>
                    <a:gd name="connsiteX5" fmla="*/ 1202899 w 1659511"/>
                    <a:gd name="connsiteY5" fmla="*/ 15646 h 1724017"/>
                    <a:gd name="connsiteX6" fmla="*/ 658884 w 1659511"/>
                    <a:gd name="connsiteY6" fmla="*/ 65024 h 1724017"/>
                    <a:gd name="connsiteX0" fmla="*/ 105581 w 1659511"/>
                    <a:gd name="connsiteY0" fmla="*/ 514832 h 1724017"/>
                    <a:gd name="connsiteX1" fmla="*/ 0 w 1659511"/>
                    <a:gd name="connsiteY1" fmla="*/ 888155 h 1724017"/>
                    <a:gd name="connsiteX2" fmla="*/ 526292 w 1659511"/>
                    <a:gd name="connsiteY2" fmla="*/ 1511497 h 1724017"/>
                    <a:gd name="connsiteX3" fmla="*/ 1500212 w 1659511"/>
                    <a:gd name="connsiteY3" fmla="*/ 1680673 h 1724017"/>
                    <a:gd name="connsiteX4" fmla="*/ 1649105 w 1659511"/>
                    <a:gd name="connsiteY4" fmla="*/ 887018 h 1724017"/>
                    <a:gd name="connsiteX5" fmla="*/ 1202899 w 1659511"/>
                    <a:gd name="connsiteY5" fmla="*/ 15646 h 1724017"/>
                    <a:gd name="connsiteX6" fmla="*/ 658884 w 1659511"/>
                    <a:gd name="connsiteY6" fmla="*/ 65024 h 1724017"/>
                    <a:gd name="connsiteX0" fmla="*/ 105581 w 1659511"/>
                    <a:gd name="connsiteY0" fmla="*/ 514832 h 1724017"/>
                    <a:gd name="connsiteX1" fmla="*/ 0 w 1659511"/>
                    <a:gd name="connsiteY1" fmla="*/ 888155 h 1724017"/>
                    <a:gd name="connsiteX2" fmla="*/ 526292 w 1659511"/>
                    <a:gd name="connsiteY2" fmla="*/ 1511497 h 1724017"/>
                    <a:gd name="connsiteX3" fmla="*/ 1500212 w 1659511"/>
                    <a:gd name="connsiteY3" fmla="*/ 1680673 h 1724017"/>
                    <a:gd name="connsiteX4" fmla="*/ 1649105 w 1659511"/>
                    <a:gd name="connsiteY4" fmla="*/ 887018 h 1724017"/>
                    <a:gd name="connsiteX5" fmla="*/ 1202899 w 1659511"/>
                    <a:gd name="connsiteY5" fmla="*/ 15646 h 1724017"/>
                    <a:gd name="connsiteX6" fmla="*/ 658884 w 1659511"/>
                    <a:gd name="connsiteY6" fmla="*/ 65024 h 1724017"/>
                    <a:gd name="connsiteX0" fmla="*/ 105581 w 1659511"/>
                    <a:gd name="connsiteY0" fmla="*/ 514832 h 1724017"/>
                    <a:gd name="connsiteX1" fmla="*/ 0 w 1659511"/>
                    <a:gd name="connsiteY1" fmla="*/ 888155 h 1724017"/>
                    <a:gd name="connsiteX2" fmla="*/ 526292 w 1659511"/>
                    <a:gd name="connsiteY2" fmla="*/ 1511497 h 1724017"/>
                    <a:gd name="connsiteX3" fmla="*/ 1500212 w 1659511"/>
                    <a:gd name="connsiteY3" fmla="*/ 1680673 h 1724017"/>
                    <a:gd name="connsiteX4" fmla="*/ 1649105 w 1659511"/>
                    <a:gd name="connsiteY4" fmla="*/ 887018 h 1724017"/>
                    <a:gd name="connsiteX5" fmla="*/ 1202899 w 1659511"/>
                    <a:gd name="connsiteY5" fmla="*/ 15646 h 1724017"/>
                    <a:gd name="connsiteX6" fmla="*/ 658884 w 1659511"/>
                    <a:gd name="connsiteY6" fmla="*/ 65024 h 1724017"/>
                    <a:gd name="connsiteX0" fmla="*/ 92881 w 1659511"/>
                    <a:gd name="connsiteY0" fmla="*/ 508482 h 1724017"/>
                    <a:gd name="connsiteX1" fmla="*/ 0 w 1659511"/>
                    <a:gd name="connsiteY1" fmla="*/ 888155 h 1724017"/>
                    <a:gd name="connsiteX2" fmla="*/ 526292 w 1659511"/>
                    <a:gd name="connsiteY2" fmla="*/ 1511497 h 1724017"/>
                    <a:gd name="connsiteX3" fmla="*/ 1500212 w 1659511"/>
                    <a:gd name="connsiteY3" fmla="*/ 1680673 h 1724017"/>
                    <a:gd name="connsiteX4" fmla="*/ 1649105 w 1659511"/>
                    <a:gd name="connsiteY4" fmla="*/ 887018 h 1724017"/>
                    <a:gd name="connsiteX5" fmla="*/ 1202899 w 1659511"/>
                    <a:gd name="connsiteY5" fmla="*/ 15646 h 1724017"/>
                    <a:gd name="connsiteX6" fmla="*/ 658884 w 1659511"/>
                    <a:gd name="connsiteY6" fmla="*/ 65024 h 1724017"/>
                    <a:gd name="connsiteX0" fmla="*/ 143681 w 1659511"/>
                    <a:gd name="connsiteY0" fmla="*/ 451332 h 1724017"/>
                    <a:gd name="connsiteX1" fmla="*/ 0 w 1659511"/>
                    <a:gd name="connsiteY1" fmla="*/ 888155 h 1724017"/>
                    <a:gd name="connsiteX2" fmla="*/ 526292 w 1659511"/>
                    <a:gd name="connsiteY2" fmla="*/ 1511497 h 1724017"/>
                    <a:gd name="connsiteX3" fmla="*/ 1500212 w 1659511"/>
                    <a:gd name="connsiteY3" fmla="*/ 1680673 h 1724017"/>
                    <a:gd name="connsiteX4" fmla="*/ 1649105 w 1659511"/>
                    <a:gd name="connsiteY4" fmla="*/ 887018 h 1724017"/>
                    <a:gd name="connsiteX5" fmla="*/ 1202899 w 1659511"/>
                    <a:gd name="connsiteY5" fmla="*/ 15646 h 1724017"/>
                    <a:gd name="connsiteX6" fmla="*/ 658884 w 1659511"/>
                    <a:gd name="connsiteY6" fmla="*/ 65024 h 17240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659511" h="1724017">
                      <a:moveTo>
                        <a:pt x="143681" y="451332"/>
                      </a:moveTo>
                      <a:cubicBezTo>
                        <a:pt x="78854" y="558840"/>
                        <a:pt x="1327" y="717147"/>
                        <a:pt x="0" y="888155"/>
                      </a:cubicBezTo>
                      <a:cubicBezTo>
                        <a:pt x="88647" y="1261036"/>
                        <a:pt x="323345" y="1360866"/>
                        <a:pt x="526292" y="1511497"/>
                      </a:cubicBezTo>
                      <a:cubicBezTo>
                        <a:pt x="818661" y="1644642"/>
                        <a:pt x="1272860" y="1801686"/>
                        <a:pt x="1500212" y="1680673"/>
                      </a:cubicBezTo>
                      <a:cubicBezTo>
                        <a:pt x="1666260" y="1481738"/>
                        <a:pt x="1673557" y="1320903"/>
                        <a:pt x="1649105" y="887018"/>
                      </a:cubicBezTo>
                      <a:cubicBezTo>
                        <a:pt x="1568103" y="465327"/>
                        <a:pt x="1563301" y="335737"/>
                        <a:pt x="1202899" y="15646"/>
                      </a:cubicBezTo>
                      <a:cubicBezTo>
                        <a:pt x="877627" y="-33511"/>
                        <a:pt x="749553" y="47269"/>
                        <a:pt x="658884" y="65024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grpSp>
              <p:nvGrpSpPr>
                <p:cNvPr id="21" name="Skupina 20"/>
                <p:cNvGrpSpPr/>
                <p:nvPr/>
              </p:nvGrpSpPr>
              <p:grpSpPr>
                <a:xfrm>
                  <a:off x="1490144" y="3003937"/>
                  <a:ext cx="1015597" cy="960870"/>
                  <a:chOff x="1490144" y="3003937"/>
                  <a:chExt cx="1015597" cy="960870"/>
                </a:xfrm>
              </p:grpSpPr>
              <p:cxnSp>
                <p:nvCxnSpPr>
                  <p:cNvPr id="22" name="Přímá spojnice 21"/>
                  <p:cNvCxnSpPr/>
                  <p:nvPr/>
                </p:nvCxnSpPr>
                <p:spPr>
                  <a:xfrm flipH="1" flipV="1">
                    <a:off x="1490144" y="3429000"/>
                    <a:ext cx="510353" cy="535807"/>
                  </a:xfrm>
                  <a:prstGeom prst="line">
                    <a:avLst/>
                  </a:prstGeom>
                  <a:ln w="3810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Přímá spojnice 22"/>
                  <p:cNvCxnSpPr>
                    <a:stCxn id="20" idx="6"/>
                  </p:cNvCxnSpPr>
                  <p:nvPr/>
                </p:nvCxnSpPr>
                <p:spPr>
                  <a:xfrm flipH="1" flipV="1">
                    <a:off x="2066208" y="3003937"/>
                    <a:ext cx="439533" cy="570558"/>
                  </a:xfrm>
                  <a:prstGeom prst="line">
                    <a:avLst/>
                  </a:prstGeom>
                  <a:ln w="3810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Ovál 23"/>
                  <p:cNvSpPr/>
                  <p:nvPr/>
                </p:nvSpPr>
                <p:spPr>
                  <a:xfrm>
                    <a:off x="1846857" y="3782293"/>
                    <a:ext cx="121513" cy="1507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25" name="Ovál 24"/>
                  <p:cNvSpPr/>
                  <p:nvPr/>
                </p:nvSpPr>
                <p:spPr>
                  <a:xfrm>
                    <a:off x="2355720" y="3394124"/>
                    <a:ext cx="121513" cy="1507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sp>
            <p:nvSpPr>
              <p:cNvPr id="19" name="Zástupný symbol pro obsah 2"/>
              <p:cNvSpPr txBox="1">
                <a:spLocks/>
              </p:cNvSpPr>
              <p:nvPr/>
            </p:nvSpPr>
            <p:spPr>
              <a:xfrm>
                <a:off x="4053020" y="1916832"/>
                <a:ext cx="1319946" cy="6046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ejekce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4" name="Skupina 33"/>
          <p:cNvGrpSpPr/>
          <p:nvPr/>
        </p:nvGrpSpPr>
        <p:grpSpPr>
          <a:xfrm>
            <a:off x="4860032" y="2278176"/>
            <a:ext cx="2249664" cy="3460672"/>
            <a:chOff x="6255480" y="2060848"/>
            <a:chExt cx="2249664" cy="3460672"/>
          </a:xfrm>
        </p:grpSpPr>
        <p:grpSp>
          <p:nvGrpSpPr>
            <p:cNvPr id="35" name="Skupina 34"/>
            <p:cNvGrpSpPr/>
            <p:nvPr/>
          </p:nvGrpSpPr>
          <p:grpSpPr>
            <a:xfrm>
              <a:off x="6255480" y="2060848"/>
              <a:ext cx="2249664" cy="3460672"/>
              <a:chOff x="3663192" y="1772816"/>
              <a:chExt cx="2249664" cy="3460672"/>
            </a:xfrm>
          </p:grpSpPr>
          <p:grpSp>
            <p:nvGrpSpPr>
              <p:cNvPr id="38" name="Skupina 37"/>
              <p:cNvGrpSpPr/>
              <p:nvPr/>
            </p:nvGrpSpPr>
            <p:grpSpPr>
              <a:xfrm>
                <a:off x="4231559" y="3566395"/>
                <a:ext cx="546099" cy="403223"/>
                <a:chOff x="4231559" y="3566395"/>
                <a:chExt cx="546099" cy="403223"/>
              </a:xfrm>
            </p:grpSpPr>
            <p:sp>
              <p:nvSpPr>
                <p:cNvPr id="49" name="Volný tvar 48"/>
                <p:cNvSpPr/>
                <p:nvPr/>
              </p:nvSpPr>
              <p:spPr>
                <a:xfrm>
                  <a:off x="4231559" y="3580680"/>
                  <a:ext cx="148053" cy="388938"/>
                </a:xfrm>
                <a:custGeom>
                  <a:avLst/>
                  <a:gdLst>
                    <a:gd name="connsiteX0" fmla="*/ 0 w 76200"/>
                    <a:gd name="connsiteY0" fmla="*/ 387350 h 387350"/>
                    <a:gd name="connsiteX1" fmla="*/ 76200 w 76200"/>
                    <a:gd name="connsiteY1" fmla="*/ 146050 h 387350"/>
                    <a:gd name="connsiteX2" fmla="*/ 50800 w 76200"/>
                    <a:gd name="connsiteY2" fmla="*/ 0 h 387350"/>
                    <a:gd name="connsiteX3" fmla="*/ 44450 w 76200"/>
                    <a:gd name="connsiteY3" fmla="*/ 0 h 387350"/>
                    <a:gd name="connsiteX0" fmla="*/ 0 w 76200"/>
                    <a:gd name="connsiteY0" fmla="*/ 387350 h 387350"/>
                    <a:gd name="connsiteX1" fmla="*/ 76200 w 76200"/>
                    <a:gd name="connsiteY1" fmla="*/ 190500 h 387350"/>
                    <a:gd name="connsiteX2" fmla="*/ 50800 w 76200"/>
                    <a:gd name="connsiteY2" fmla="*/ 0 h 387350"/>
                    <a:gd name="connsiteX3" fmla="*/ 44450 w 76200"/>
                    <a:gd name="connsiteY3" fmla="*/ 0 h 387350"/>
                    <a:gd name="connsiteX0" fmla="*/ 0 w 76200"/>
                    <a:gd name="connsiteY0" fmla="*/ 387350 h 387350"/>
                    <a:gd name="connsiteX1" fmla="*/ 76200 w 76200"/>
                    <a:gd name="connsiteY1" fmla="*/ 190500 h 387350"/>
                    <a:gd name="connsiteX2" fmla="*/ 50800 w 76200"/>
                    <a:gd name="connsiteY2" fmla="*/ 0 h 387350"/>
                    <a:gd name="connsiteX3" fmla="*/ 44450 w 76200"/>
                    <a:gd name="connsiteY3" fmla="*/ 0 h 387350"/>
                    <a:gd name="connsiteX0" fmla="*/ 0 w 76200"/>
                    <a:gd name="connsiteY0" fmla="*/ 387350 h 387350"/>
                    <a:gd name="connsiteX1" fmla="*/ 76200 w 76200"/>
                    <a:gd name="connsiteY1" fmla="*/ 190500 h 387350"/>
                    <a:gd name="connsiteX2" fmla="*/ 50800 w 76200"/>
                    <a:gd name="connsiteY2" fmla="*/ 0 h 387350"/>
                    <a:gd name="connsiteX3" fmla="*/ 44450 w 76200"/>
                    <a:gd name="connsiteY3" fmla="*/ 0 h 387350"/>
                    <a:gd name="connsiteX0" fmla="*/ 0 w 57150"/>
                    <a:gd name="connsiteY0" fmla="*/ 387350 h 387350"/>
                    <a:gd name="connsiteX1" fmla="*/ 57150 w 57150"/>
                    <a:gd name="connsiteY1" fmla="*/ 196850 h 387350"/>
                    <a:gd name="connsiteX2" fmla="*/ 50800 w 57150"/>
                    <a:gd name="connsiteY2" fmla="*/ 0 h 387350"/>
                    <a:gd name="connsiteX3" fmla="*/ 44450 w 57150"/>
                    <a:gd name="connsiteY3" fmla="*/ 0 h 387350"/>
                    <a:gd name="connsiteX0" fmla="*/ 0 w 57150"/>
                    <a:gd name="connsiteY0" fmla="*/ 387350 h 387350"/>
                    <a:gd name="connsiteX1" fmla="*/ 57150 w 57150"/>
                    <a:gd name="connsiteY1" fmla="*/ 196850 h 387350"/>
                    <a:gd name="connsiteX2" fmla="*/ 50800 w 57150"/>
                    <a:gd name="connsiteY2" fmla="*/ 0 h 387350"/>
                    <a:gd name="connsiteX3" fmla="*/ 44450 w 57150"/>
                    <a:gd name="connsiteY3" fmla="*/ 0 h 387350"/>
                    <a:gd name="connsiteX0" fmla="*/ 0 w 64911"/>
                    <a:gd name="connsiteY0" fmla="*/ 387350 h 387350"/>
                    <a:gd name="connsiteX1" fmla="*/ 57150 w 64911"/>
                    <a:gd name="connsiteY1" fmla="*/ 196850 h 387350"/>
                    <a:gd name="connsiteX2" fmla="*/ 50800 w 64911"/>
                    <a:gd name="connsiteY2" fmla="*/ 0 h 387350"/>
                    <a:gd name="connsiteX3" fmla="*/ 44450 w 64911"/>
                    <a:gd name="connsiteY3" fmla="*/ 0 h 387350"/>
                    <a:gd name="connsiteX0" fmla="*/ 139700 w 204611"/>
                    <a:gd name="connsiteY0" fmla="*/ 387350 h 387350"/>
                    <a:gd name="connsiteX1" fmla="*/ 196850 w 204611"/>
                    <a:gd name="connsiteY1" fmla="*/ 196850 h 387350"/>
                    <a:gd name="connsiteX2" fmla="*/ 190500 w 204611"/>
                    <a:gd name="connsiteY2" fmla="*/ 0 h 387350"/>
                    <a:gd name="connsiteX3" fmla="*/ 0 w 204611"/>
                    <a:gd name="connsiteY3" fmla="*/ 31750 h 387350"/>
                    <a:gd name="connsiteX0" fmla="*/ 139700 w 196850"/>
                    <a:gd name="connsiteY0" fmla="*/ 355600 h 355600"/>
                    <a:gd name="connsiteX1" fmla="*/ 196850 w 196850"/>
                    <a:gd name="connsiteY1" fmla="*/ 165100 h 355600"/>
                    <a:gd name="connsiteX2" fmla="*/ 0 w 196850"/>
                    <a:gd name="connsiteY2" fmla="*/ 0 h 355600"/>
                    <a:gd name="connsiteX0" fmla="*/ 139700 w 158750"/>
                    <a:gd name="connsiteY0" fmla="*/ 355600 h 355600"/>
                    <a:gd name="connsiteX1" fmla="*/ 158750 w 158750"/>
                    <a:gd name="connsiteY1" fmla="*/ 114300 h 355600"/>
                    <a:gd name="connsiteX2" fmla="*/ 0 w 158750"/>
                    <a:gd name="connsiteY2" fmla="*/ 0 h 355600"/>
                    <a:gd name="connsiteX0" fmla="*/ 139700 w 158750"/>
                    <a:gd name="connsiteY0" fmla="*/ 355600 h 355600"/>
                    <a:gd name="connsiteX1" fmla="*/ 158750 w 158750"/>
                    <a:gd name="connsiteY1" fmla="*/ 114300 h 355600"/>
                    <a:gd name="connsiteX2" fmla="*/ 0 w 158750"/>
                    <a:gd name="connsiteY2" fmla="*/ 0 h 355600"/>
                    <a:gd name="connsiteX0" fmla="*/ 139700 w 158750"/>
                    <a:gd name="connsiteY0" fmla="*/ 355600 h 355600"/>
                    <a:gd name="connsiteX1" fmla="*/ 158750 w 158750"/>
                    <a:gd name="connsiteY1" fmla="*/ 114300 h 355600"/>
                    <a:gd name="connsiteX2" fmla="*/ 0 w 158750"/>
                    <a:gd name="connsiteY2" fmla="*/ 0 h 355600"/>
                    <a:gd name="connsiteX0" fmla="*/ 139700 w 162277"/>
                    <a:gd name="connsiteY0" fmla="*/ 355600 h 355600"/>
                    <a:gd name="connsiteX1" fmla="*/ 158750 w 162277"/>
                    <a:gd name="connsiteY1" fmla="*/ 114300 h 355600"/>
                    <a:gd name="connsiteX2" fmla="*/ 0 w 162277"/>
                    <a:gd name="connsiteY2" fmla="*/ 0 h 355600"/>
                    <a:gd name="connsiteX0" fmla="*/ 139700 w 173068"/>
                    <a:gd name="connsiteY0" fmla="*/ 355600 h 355600"/>
                    <a:gd name="connsiteX1" fmla="*/ 171450 w 173068"/>
                    <a:gd name="connsiteY1" fmla="*/ 165100 h 355600"/>
                    <a:gd name="connsiteX2" fmla="*/ 0 w 173068"/>
                    <a:gd name="connsiteY2" fmla="*/ 0 h 355600"/>
                    <a:gd name="connsiteX0" fmla="*/ 95250 w 128618"/>
                    <a:gd name="connsiteY0" fmla="*/ 374650 h 374650"/>
                    <a:gd name="connsiteX1" fmla="*/ 127000 w 128618"/>
                    <a:gd name="connsiteY1" fmla="*/ 184150 h 374650"/>
                    <a:gd name="connsiteX2" fmla="*/ 0 w 128618"/>
                    <a:gd name="connsiteY2" fmla="*/ 0 h 374650"/>
                    <a:gd name="connsiteX0" fmla="*/ 0 w 40644"/>
                    <a:gd name="connsiteY0" fmla="*/ 374650 h 374650"/>
                    <a:gd name="connsiteX1" fmla="*/ 31750 w 40644"/>
                    <a:gd name="connsiteY1" fmla="*/ 184150 h 374650"/>
                    <a:gd name="connsiteX2" fmla="*/ 28575 w 40644"/>
                    <a:gd name="connsiteY2" fmla="*/ 0 h 374650"/>
                    <a:gd name="connsiteX0" fmla="*/ 0 w 103528"/>
                    <a:gd name="connsiteY0" fmla="*/ 374650 h 374650"/>
                    <a:gd name="connsiteX1" fmla="*/ 103188 w 103528"/>
                    <a:gd name="connsiteY1" fmla="*/ 236538 h 374650"/>
                    <a:gd name="connsiteX2" fmla="*/ 28575 w 103528"/>
                    <a:gd name="connsiteY2" fmla="*/ 0 h 374650"/>
                    <a:gd name="connsiteX0" fmla="*/ 0 w 112393"/>
                    <a:gd name="connsiteY0" fmla="*/ 374650 h 374650"/>
                    <a:gd name="connsiteX1" fmla="*/ 103188 w 112393"/>
                    <a:gd name="connsiteY1" fmla="*/ 236538 h 374650"/>
                    <a:gd name="connsiteX2" fmla="*/ 28575 w 112393"/>
                    <a:gd name="connsiteY2" fmla="*/ 0 h 374650"/>
                    <a:gd name="connsiteX0" fmla="*/ 0 w 117992"/>
                    <a:gd name="connsiteY0" fmla="*/ 388938 h 388938"/>
                    <a:gd name="connsiteX1" fmla="*/ 103188 w 117992"/>
                    <a:gd name="connsiteY1" fmla="*/ 250826 h 388938"/>
                    <a:gd name="connsiteX2" fmla="*/ 66675 w 117992"/>
                    <a:gd name="connsiteY2" fmla="*/ 0 h 388938"/>
                    <a:gd name="connsiteX0" fmla="*/ 0 w 117992"/>
                    <a:gd name="connsiteY0" fmla="*/ 388938 h 388938"/>
                    <a:gd name="connsiteX1" fmla="*/ 103188 w 117992"/>
                    <a:gd name="connsiteY1" fmla="*/ 250826 h 388938"/>
                    <a:gd name="connsiteX2" fmla="*/ 66675 w 117992"/>
                    <a:gd name="connsiteY2" fmla="*/ 0 h 388938"/>
                    <a:gd name="connsiteX0" fmla="*/ 0 w 115887"/>
                    <a:gd name="connsiteY0" fmla="*/ 388938 h 388938"/>
                    <a:gd name="connsiteX1" fmla="*/ 103188 w 115887"/>
                    <a:gd name="connsiteY1" fmla="*/ 250826 h 388938"/>
                    <a:gd name="connsiteX2" fmla="*/ 66675 w 115887"/>
                    <a:gd name="connsiteY2" fmla="*/ 0 h 388938"/>
                    <a:gd name="connsiteX0" fmla="*/ 0 w 128539"/>
                    <a:gd name="connsiteY0" fmla="*/ 388938 h 388938"/>
                    <a:gd name="connsiteX1" fmla="*/ 103188 w 128539"/>
                    <a:gd name="connsiteY1" fmla="*/ 250826 h 388938"/>
                    <a:gd name="connsiteX2" fmla="*/ 66675 w 128539"/>
                    <a:gd name="connsiteY2" fmla="*/ 0 h 388938"/>
                    <a:gd name="connsiteX0" fmla="*/ 0 w 128539"/>
                    <a:gd name="connsiteY0" fmla="*/ 388938 h 388938"/>
                    <a:gd name="connsiteX1" fmla="*/ 103188 w 128539"/>
                    <a:gd name="connsiteY1" fmla="*/ 250826 h 388938"/>
                    <a:gd name="connsiteX2" fmla="*/ 66675 w 128539"/>
                    <a:gd name="connsiteY2" fmla="*/ 0 h 388938"/>
                    <a:gd name="connsiteX0" fmla="*/ 0 w 120099"/>
                    <a:gd name="connsiteY0" fmla="*/ 388938 h 388938"/>
                    <a:gd name="connsiteX1" fmla="*/ 103188 w 120099"/>
                    <a:gd name="connsiteY1" fmla="*/ 250826 h 388938"/>
                    <a:gd name="connsiteX2" fmla="*/ 66675 w 120099"/>
                    <a:gd name="connsiteY2" fmla="*/ 0 h 388938"/>
                    <a:gd name="connsiteX0" fmla="*/ 0 w 148053"/>
                    <a:gd name="connsiteY0" fmla="*/ 388938 h 388938"/>
                    <a:gd name="connsiteX1" fmla="*/ 136526 w 148053"/>
                    <a:gd name="connsiteY1" fmla="*/ 269876 h 388938"/>
                    <a:gd name="connsiteX2" fmla="*/ 66675 w 148053"/>
                    <a:gd name="connsiteY2" fmla="*/ 0 h 3889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48053" h="388938">
                      <a:moveTo>
                        <a:pt x="0" y="388938"/>
                      </a:moveTo>
                      <a:cubicBezTo>
                        <a:pt x="25400" y="323321"/>
                        <a:pt x="71439" y="360893"/>
                        <a:pt x="136526" y="269876"/>
                      </a:cubicBezTo>
                      <a:cubicBezTo>
                        <a:pt x="175155" y="158221"/>
                        <a:pt x="107685" y="34396"/>
                        <a:pt x="66675" y="0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0" name="Volný tvar 49"/>
                <p:cNvSpPr/>
                <p:nvPr/>
              </p:nvSpPr>
              <p:spPr>
                <a:xfrm>
                  <a:off x="4307758" y="3566395"/>
                  <a:ext cx="469900" cy="134937"/>
                </a:xfrm>
                <a:custGeom>
                  <a:avLst/>
                  <a:gdLst>
                    <a:gd name="connsiteX0" fmla="*/ 361950 w 361950"/>
                    <a:gd name="connsiteY0" fmla="*/ 38100 h 50800"/>
                    <a:gd name="connsiteX1" fmla="*/ 184150 w 361950"/>
                    <a:gd name="connsiteY1" fmla="*/ 50800 h 50800"/>
                    <a:gd name="connsiteX2" fmla="*/ 0 w 361950"/>
                    <a:gd name="connsiteY2" fmla="*/ 0 h 50800"/>
                    <a:gd name="connsiteX0" fmla="*/ 323850 w 323850"/>
                    <a:gd name="connsiteY0" fmla="*/ 184150 h 196850"/>
                    <a:gd name="connsiteX1" fmla="*/ 146050 w 323850"/>
                    <a:gd name="connsiteY1" fmla="*/ 196850 h 196850"/>
                    <a:gd name="connsiteX2" fmla="*/ 0 w 323850"/>
                    <a:gd name="connsiteY2" fmla="*/ 0 h 196850"/>
                    <a:gd name="connsiteX0" fmla="*/ 355600 w 355600"/>
                    <a:gd name="connsiteY0" fmla="*/ 165100 h 177800"/>
                    <a:gd name="connsiteX1" fmla="*/ 177800 w 355600"/>
                    <a:gd name="connsiteY1" fmla="*/ 177800 h 177800"/>
                    <a:gd name="connsiteX2" fmla="*/ 0 w 355600"/>
                    <a:gd name="connsiteY2" fmla="*/ 0 h 177800"/>
                    <a:gd name="connsiteX0" fmla="*/ 355600 w 355600"/>
                    <a:gd name="connsiteY0" fmla="*/ 165100 h 177800"/>
                    <a:gd name="connsiteX1" fmla="*/ 177800 w 355600"/>
                    <a:gd name="connsiteY1" fmla="*/ 177800 h 177800"/>
                    <a:gd name="connsiteX2" fmla="*/ 0 w 355600"/>
                    <a:gd name="connsiteY2" fmla="*/ 0 h 177800"/>
                    <a:gd name="connsiteX0" fmla="*/ 355600 w 355600"/>
                    <a:gd name="connsiteY0" fmla="*/ 165100 h 185347"/>
                    <a:gd name="connsiteX1" fmla="*/ 177800 w 355600"/>
                    <a:gd name="connsiteY1" fmla="*/ 177800 h 185347"/>
                    <a:gd name="connsiteX2" fmla="*/ 0 w 355600"/>
                    <a:gd name="connsiteY2" fmla="*/ 0 h 185347"/>
                    <a:gd name="connsiteX0" fmla="*/ 393700 w 393700"/>
                    <a:gd name="connsiteY0" fmla="*/ 169862 h 186226"/>
                    <a:gd name="connsiteX1" fmla="*/ 177800 w 393700"/>
                    <a:gd name="connsiteY1" fmla="*/ 177800 h 186226"/>
                    <a:gd name="connsiteX2" fmla="*/ 0 w 393700"/>
                    <a:gd name="connsiteY2" fmla="*/ 0 h 186226"/>
                    <a:gd name="connsiteX0" fmla="*/ 393700 w 393700"/>
                    <a:gd name="connsiteY0" fmla="*/ 169862 h 275549"/>
                    <a:gd name="connsiteX1" fmla="*/ 196850 w 393700"/>
                    <a:gd name="connsiteY1" fmla="*/ 273050 h 275549"/>
                    <a:gd name="connsiteX2" fmla="*/ 0 w 393700"/>
                    <a:gd name="connsiteY2" fmla="*/ 0 h 275549"/>
                    <a:gd name="connsiteX0" fmla="*/ 469900 w 469900"/>
                    <a:gd name="connsiteY0" fmla="*/ 7937 h 113624"/>
                    <a:gd name="connsiteX1" fmla="*/ 273050 w 469900"/>
                    <a:gd name="connsiteY1" fmla="*/ 111125 h 113624"/>
                    <a:gd name="connsiteX2" fmla="*/ 0 w 469900"/>
                    <a:gd name="connsiteY2" fmla="*/ 0 h 113624"/>
                    <a:gd name="connsiteX0" fmla="*/ 469900 w 469900"/>
                    <a:gd name="connsiteY0" fmla="*/ 7937 h 132364"/>
                    <a:gd name="connsiteX1" fmla="*/ 220663 w 469900"/>
                    <a:gd name="connsiteY1" fmla="*/ 130175 h 132364"/>
                    <a:gd name="connsiteX2" fmla="*/ 0 w 469900"/>
                    <a:gd name="connsiteY2" fmla="*/ 0 h 132364"/>
                    <a:gd name="connsiteX0" fmla="*/ 469900 w 469900"/>
                    <a:gd name="connsiteY0" fmla="*/ 7937 h 132364"/>
                    <a:gd name="connsiteX1" fmla="*/ 220663 w 469900"/>
                    <a:gd name="connsiteY1" fmla="*/ 130175 h 132364"/>
                    <a:gd name="connsiteX2" fmla="*/ 0 w 469900"/>
                    <a:gd name="connsiteY2" fmla="*/ 0 h 132364"/>
                    <a:gd name="connsiteX0" fmla="*/ 469900 w 469900"/>
                    <a:gd name="connsiteY0" fmla="*/ 7937 h 130202"/>
                    <a:gd name="connsiteX1" fmla="*/ 220663 w 469900"/>
                    <a:gd name="connsiteY1" fmla="*/ 130175 h 130202"/>
                    <a:gd name="connsiteX2" fmla="*/ 0 w 469900"/>
                    <a:gd name="connsiteY2" fmla="*/ 0 h 130202"/>
                    <a:gd name="connsiteX0" fmla="*/ 469900 w 469900"/>
                    <a:gd name="connsiteY0" fmla="*/ 7937 h 134963"/>
                    <a:gd name="connsiteX1" fmla="*/ 273050 w 469900"/>
                    <a:gd name="connsiteY1" fmla="*/ 134937 h 134963"/>
                    <a:gd name="connsiteX2" fmla="*/ 0 w 469900"/>
                    <a:gd name="connsiteY2" fmla="*/ 0 h 134963"/>
                    <a:gd name="connsiteX0" fmla="*/ 469900 w 469900"/>
                    <a:gd name="connsiteY0" fmla="*/ 7937 h 134937"/>
                    <a:gd name="connsiteX1" fmla="*/ 273050 w 469900"/>
                    <a:gd name="connsiteY1" fmla="*/ 134937 h 134937"/>
                    <a:gd name="connsiteX2" fmla="*/ 0 w 469900"/>
                    <a:gd name="connsiteY2" fmla="*/ 0 h 134937"/>
                    <a:gd name="connsiteX0" fmla="*/ 469900 w 469900"/>
                    <a:gd name="connsiteY0" fmla="*/ 7937 h 134937"/>
                    <a:gd name="connsiteX1" fmla="*/ 273050 w 469900"/>
                    <a:gd name="connsiteY1" fmla="*/ 134937 h 134937"/>
                    <a:gd name="connsiteX2" fmla="*/ 0 w 469900"/>
                    <a:gd name="connsiteY2" fmla="*/ 0 h 134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69900" h="134937">
                      <a:moveTo>
                        <a:pt x="469900" y="7937"/>
                      </a:moveTo>
                      <a:cubicBezTo>
                        <a:pt x="410633" y="12170"/>
                        <a:pt x="405342" y="103716"/>
                        <a:pt x="273050" y="134937"/>
                      </a:cubicBezTo>
                      <a:cubicBezTo>
                        <a:pt x="131233" y="129645"/>
                        <a:pt x="59267" y="59267"/>
                        <a:pt x="0" y="0"/>
                      </a:cubicBezTo>
                    </a:path>
                  </a:pathLst>
                </a:custGeom>
                <a:noFill/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39" name="Přímá spojnice se šipkou 38"/>
              <p:cNvCxnSpPr/>
              <p:nvPr/>
            </p:nvCxnSpPr>
            <p:spPr>
              <a:xfrm>
                <a:off x="3756118" y="2917534"/>
                <a:ext cx="396551" cy="43945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Skupina 39"/>
              <p:cNvGrpSpPr/>
              <p:nvPr/>
            </p:nvGrpSpPr>
            <p:grpSpPr>
              <a:xfrm>
                <a:off x="3663192" y="1772816"/>
                <a:ext cx="2249664" cy="3460672"/>
                <a:chOff x="3663192" y="1772816"/>
                <a:chExt cx="2249664" cy="3460672"/>
              </a:xfrm>
            </p:grpSpPr>
            <p:grpSp>
              <p:nvGrpSpPr>
                <p:cNvPr id="41" name="Skupina 40"/>
                <p:cNvGrpSpPr/>
                <p:nvPr/>
              </p:nvGrpSpPr>
              <p:grpSpPr>
                <a:xfrm>
                  <a:off x="3735200" y="3003937"/>
                  <a:ext cx="2016224" cy="2229551"/>
                  <a:chOff x="1490144" y="3003937"/>
                  <a:chExt cx="2016224" cy="2229551"/>
                </a:xfrm>
              </p:grpSpPr>
              <p:sp>
                <p:nvSpPr>
                  <p:cNvPr id="43" name="Volný tvar 42"/>
                  <p:cNvSpPr/>
                  <p:nvPr/>
                </p:nvSpPr>
                <p:spPr>
                  <a:xfrm>
                    <a:off x="1846857" y="3509471"/>
                    <a:ext cx="1659511" cy="1724017"/>
                  </a:xfrm>
                  <a:custGeom>
                    <a:avLst/>
                    <a:gdLst>
                      <a:gd name="connsiteX0" fmla="*/ 423081 w 1801505"/>
                      <a:gd name="connsiteY0" fmla="*/ 696036 h 1883391"/>
                      <a:gd name="connsiteX1" fmla="*/ 0 w 1801505"/>
                      <a:gd name="connsiteY1" fmla="*/ 859809 h 1883391"/>
                      <a:gd name="connsiteX2" fmla="*/ 354842 w 1801505"/>
                      <a:gd name="connsiteY2" fmla="*/ 1514901 h 1883391"/>
                      <a:gd name="connsiteX3" fmla="*/ 1255594 w 1801505"/>
                      <a:gd name="connsiteY3" fmla="*/ 1883391 h 1883391"/>
                      <a:gd name="connsiteX4" fmla="*/ 1760562 w 1801505"/>
                      <a:gd name="connsiteY4" fmla="*/ 1665027 h 1883391"/>
                      <a:gd name="connsiteX5" fmla="*/ 1801505 w 1801505"/>
                      <a:gd name="connsiteY5" fmla="*/ 477672 h 1883391"/>
                      <a:gd name="connsiteX6" fmla="*/ 1228299 w 1801505"/>
                      <a:gd name="connsiteY6" fmla="*/ 0 h 1883391"/>
                      <a:gd name="connsiteX7" fmla="*/ 709684 w 1801505"/>
                      <a:gd name="connsiteY7" fmla="*/ 436728 h 1883391"/>
                      <a:gd name="connsiteX8" fmla="*/ 709684 w 1801505"/>
                      <a:gd name="connsiteY8" fmla="*/ 436728 h 1883391"/>
                      <a:gd name="connsiteX0" fmla="*/ 226231 w 1801505"/>
                      <a:gd name="connsiteY0" fmla="*/ 683336 h 1883391"/>
                      <a:gd name="connsiteX1" fmla="*/ 0 w 1801505"/>
                      <a:gd name="connsiteY1" fmla="*/ 859809 h 1883391"/>
                      <a:gd name="connsiteX2" fmla="*/ 354842 w 1801505"/>
                      <a:gd name="connsiteY2" fmla="*/ 1514901 h 1883391"/>
                      <a:gd name="connsiteX3" fmla="*/ 1255594 w 1801505"/>
                      <a:gd name="connsiteY3" fmla="*/ 1883391 h 1883391"/>
                      <a:gd name="connsiteX4" fmla="*/ 1760562 w 1801505"/>
                      <a:gd name="connsiteY4" fmla="*/ 1665027 h 1883391"/>
                      <a:gd name="connsiteX5" fmla="*/ 1801505 w 1801505"/>
                      <a:gd name="connsiteY5" fmla="*/ 477672 h 1883391"/>
                      <a:gd name="connsiteX6" fmla="*/ 1228299 w 1801505"/>
                      <a:gd name="connsiteY6" fmla="*/ 0 h 1883391"/>
                      <a:gd name="connsiteX7" fmla="*/ 709684 w 1801505"/>
                      <a:gd name="connsiteY7" fmla="*/ 436728 h 1883391"/>
                      <a:gd name="connsiteX8" fmla="*/ 709684 w 1801505"/>
                      <a:gd name="connsiteY8" fmla="*/ 436728 h 1883391"/>
                      <a:gd name="connsiteX0" fmla="*/ 194481 w 1769755"/>
                      <a:gd name="connsiteY0" fmla="*/ 683336 h 1883391"/>
                      <a:gd name="connsiteX1" fmla="*/ 0 w 1769755"/>
                      <a:gd name="connsiteY1" fmla="*/ 1005859 h 1883391"/>
                      <a:gd name="connsiteX2" fmla="*/ 323092 w 1769755"/>
                      <a:gd name="connsiteY2" fmla="*/ 1514901 h 1883391"/>
                      <a:gd name="connsiteX3" fmla="*/ 1223844 w 1769755"/>
                      <a:gd name="connsiteY3" fmla="*/ 1883391 h 1883391"/>
                      <a:gd name="connsiteX4" fmla="*/ 1728812 w 1769755"/>
                      <a:gd name="connsiteY4" fmla="*/ 1665027 h 1883391"/>
                      <a:gd name="connsiteX5" fmla="*/ 1769755 w 1769755"/>
                      <a:gd name="connsiteY5" fmla="*/ 477672 h 1883391"/>
                      <a:gd name="connsiteX6" fmla="*/ 1196549 w 1769755"/>
                      <a:gd name="connsiteY6" fmla="*/ 0 h 1883391"/>
                      <a:gd name="connsiteX7" fmla="*/ 677934 w 1769755"/>
                      <a:gd name="connsiteY7" fmla="*/ 436728 h 1883391"/>
                      <a:gd name="connsiteX8" fmla="*/ 677934 w 1769755"/>
                      <a:gd name="connsiteY8" fmla="*/ 436728 h 1883391"/>
                      <a:gd name="connsiteX0" fmla="*/ 194481 w 1769755"/>
                      <a:gd name="connsiteY0" fmla="*/ 683336 h 1883391"/>
                      <a:gd name="connsiteX1" fmla="*/ 0 w 1769755"/>
                      <a:gd name="connsiteY1" fmla="*/ 1005859 h 1883391"/>
                      <a:gd name="connsiteX2" fmla="*/ 323092 w 1769755"/>
                      <a:gd name="connsiteY2" fmla="*/ 1514901 h 1883391"/>
                      <a:gd name="connsiteX3" fmla="*/ 1223844 w 1769755"/>
                      <a:gd name="connsiteY3" fmla="*/ 1883391 h 1883391"/>
                      <a:gd name="connsiteX4" fmla="*/ 1728812 w 1769755"/>
                      <a:gd name="connsiteY4" fmla="*/ 1665027 h 1883391"/>
                      <a:gd name="connsiteX5" fmla="*/ 1769755 w 1769755"/>
                      <a:gd name="connsiteY5" fmla="*/ 477672 h 1883391"/>
                      <a:gd name="connsiteX6" fmla="*/ 1196549 w 1769755"/>
                      <a:gd name="connsiteY6" fmla="*/ 0 h 1883391"/>
                      <a:gd name="connsiteX7" fmla="*/ 677934 w 1769755"/>
                      <a:gd name="connsiteY7" fmla="*/ 436728 h 1883391"/>
                      <a:gd name="connsiteX8" fmla="*/ 677934 w 1769755"/>
                      <a:gd name="connsiteY8" fmla="*/ 436728 h 1883391"/>
                      <a:gd name="connsiteX0" fmla="*/ 194481 w 1769755"/>
                      <a:gd name="connsiteY0" fmla="*/ 683336 h 1883391"/>
                      <a:gd name="connsiteX1" fmla="*/ 0 w 1769755"/>
                      <a:gd name="connsiteY1" fmla="*/ 1005859 h 1883391"/>
                      <a:gd name="connsiteX2" fmla="*/ 323092 w 1769755"/>
                      <a:gd name="connsiteY2" fmla="*/ 1514901 h 1883391"/>
                      <a:gd name="connsiteX3" fmla="*/ 1223844 w 1769755"/>
                      <a:gd name="connsiteY3" fmla="*/ 1883391 h 1883391"/>
                      <a:gd name="connsiteX4" fmla="*/ 1728812 w 1769755"/>
                      <a:gd name="connsiteY4" fmla="*/ 1665027 h 1883391"/>
                      <a:gd name="connsiteX5" fmla="*/ 1769755 w 1769755"/>
                      <a:gd name="connsiteY5" fmla="*/ 477672 h 1883391"/>
                      <a:gd name="connsiteX6" fmla="*/ 1196549 w 1769755"/>
                      <a:gd name="connsiteY6" fmla="*/ 0 h 1883391"/>
                      <a:gd name="connsiteX7" fmla="*/ 677934 w 1769755"/>
                      <a:gd name="connsiteY7" fmla="*/ 436728 h 1883391"/>
                      <a:gd name="connsiteX8" fmla="*/ 677934 w 1769755"/>
                      <a:gd name="connsiteY8" fmla="*/ 436728 h 1883391"/>
                      <a:gd name="connsiteX0" fmla="*/ 105581 w 1680855"/>
                      <a:gd name="connsiteY0" fmla="*/ 683336 h 1883391"/>
                      <a:gd name="connsiteX1" fmla="*/ 0 w 1680855"/>
                      <a:gd name="connsiteY1" fmla="*/ 1056659 h 1883391"/>
                      <a:gd name="connsiteX2" fmla="*/ 234192 w 1680855"/>
                      <a:gd name="connsiteY2" fmla="*/ 1514901 h 1883391"/>
                      <a:gd name="connsiteX3" fmla="*/ 1134944 w 1680855"/>
                      <a:gd name="connsiteY3" fmla="*/ 1883391 h 1883391"/>
                      <a:gd name="connsiteX4" fmla="*/ 1639912 w 1680855"/>
                      <a:gd name="connsiteY4" fmla="*/ 1665027 h 1883391"/>
                      <a:gd name="connsiteX5" fmla="*/ 1680855 w 1680855"/>
                      <a:gd name="connsiteY5" fmla="*/ 477672 h 1883391"/>
                      <a:gd name="connsiteX6" fmla="*/ 1107649 w 1680855"/>
                      <a:gd name="connsiteY6" fmla="*/ 0 h 1883391"/>
                      <a:gd name="connsiteX7" fmla="*/ 589034 w 1680855"/>
                      <a:gd name="connsiteY7" fmla="*/ 436728 h 1883391"/>
                      <a:gd name="connsiteX8" fmla="*/ 589034 w 1680855"/>
                      <a:gd name="connsiteY8" fmla="*/ 436728 h 1883391"/>
                      <a:gd name="connsiteX0" fmla="*/ 105581 w 1680855"/>
                      <a:gd name="connsiteY0" fmla="*/ 683336 h 1883391"/>
                      <a:gd name="connsiteX1" fmla="*/ 0 w 1680855"/>
                      <a:gd name="connsiteY1" fmla="*/ 1056659 h 1883391"/>
                      <a:gd name="connsiteX2" fmla="*/ 367542 w 1680855"/>
                      <a:gd name="connsiteY2" fmla="*/ 1591101 h 1883391"/>
                      <a:gd name="connsiteX3" fmla="*/ 1134944 w 1680855"/>
                      <a:gd name="connsiteY3" fmla="*/ 1883391 h 1883391"/>
                      <a:gd name="connsiteX4" fmla="*/ 1639912 w 1680855"/>
                      <a:gd name="connsiteY4" fmla="*/ 1665027 h 1883391"/>
                      <a:gd name="connsiteX5" fmla="*/ 1680855 w 1680855"/>
                      <a:gd name="connsiteY5" fmla="*/ 477672 h 1883391"/>
                      <a:gd name="connsiteX6" fmla="*/ 1107649 w 1680855"/>
                      <a:gd name="connsiteY6" fmla="*/ 0 h 1883391"/>
                      <a:gd name="connsiteX7" fmla="*/ 589034 w 1680855"/>
                      <a:gd name="connsiteY7" fmla="*/ 436728 h 1883391"/>
                      <a:gd name="connsiteX8" fmla="*/ 589034 w 1680855"/>
                      <a:gd name="connsiteY8" fmla="*/ 436728 h 1883391"/>
                      <a:gd name="connsiteX0" fmla="*/ 105581 w 1680855"/>
                      <a:gd name="connsiteY0" fmla="*/ 683336 h 1883391"/>
                      <a:gd name="connsiteX1" fmla="*/ 0 w 1680855"/>
                      <a:gd name="connsiteY1" fmla="*/ 1056659 h 1883391"/>
                      <a:gd name="connsiteX2" fmla="*/ 367542 w 1680855"/>
                      <a:gd name="connsiteY2" fmla="*/ 1591101 h 1883391"/>
                      <a:gd name="connsiteX3" fmla="*/ 1134944 w 1680855"/>
                      <a:gd name="connsiteY3" fmla="*/ 1883391 h 1883391"/>
                      <a:gd name="connsiteX4" fmla="*/ 1639912 w 1680855"/>
                      <a:gd name="connsiteY4" fmla="*/ 1665027 h 1883391"/>
                      <a:gd name="connsiteX5" fmla="*/ 1680855 w 1680855"/>
                      <a:gd name="connsiteY5" fmla="*/ 477672 h 1883391"/>
                      <a:gd name="connsiteX6" fmla="*/ 1107649 w 1680855"/>
                      <a:gd name="connsiteY6" fmla="*/ 0 h 1883391"/>
                      <a:gd name="connsiteX7" fmla="*/ 589034 w 1680855"/>
                      <a:gd name="connsiteY7" fmla="*/ 436728 h 1883391"/>
                      <a:gd name="connsiteX8" fmla="*/ 589034 w 1680855"/>
                      <a:gd name="connsiteY8" fmla="*/ 436728 h 1883391"/>
                      <a:gd name="connsiteX0" fmla="*/ 105581 w 1680855"/>
                      <a:gd name="connsiteY0" fmla="*/ 683336 h 1883391"/>
                      <a:gd name="connsiteX1" fmla="*/ 0 w 1680855"/>
                      <a:gd name="connsiteY1" fmla="*/ 1056659 h 1883391"/>
                      <a:gd name="connsiteX2" fmla="*/ 367542 w 1680855"/>
                      <a:gd name="connsiteY2" fmla="*/ 1591101 h 1883391"/>
                      <a:gd name="connsiteX3" fmla="*/ 1134944 w 1680855"/>
                      <a:gd name="connsiteY3" fmla="*/ 1883391 h 1883391"/>
                      <a:gd name="connsiteX4" fmla="*/ 1639912 w 1680855"/>
                      <a:gd name="connsiteY4" fmla="*/ 1665027 h 1883391"/>
                      <a:gd name="connsiteX5" fmla="*/ 1680855 w 1680855"/>
                      <a:gd name="connsiteY5" fmla="*/ 477672 h 1883391"/>
                      <a:gd name="connsiteX6" fmla="*/ 1107649 w 1680855"/>
                      <a:gd name="connsiteY6" fmla="*/ 0 h 1883391"/>
                      <a:gd name="connsiteX7" fmla="*/ 589034 w 1680855"/>
                      <a:gd name="connsiteY7" fmla="*/ 436728 h 1883391"/>
                      <a:gd name="connsiteX8" fmla="*/ 589034 w 1680855"/>
                      <a:gd name="connsiteY8" fmla="*/ 436728 h 1883391"/>
                      <a:gd name="connsiteX0" fmla="*/ 105581 w 1680855"/>
                      <a:gd name="connsiteY0" fmla="*/ 683336 h 1883391"/>
                      <a:gd name="connsiteX1" fmla="*/ 0 w 1680855"/>
                      <a:gd name="connsiteY1" fmla="*/ 1056659 h 1883391"/>
                      <a:gd name="connsiteX2" fmla="*/ 367542 w 1680855"/>
                      <a:gd name="connsiteY2" fmla="*/ 1591101 h 1883391"/>
                      <a:gd name="connsiteX3" fmla="*/ 1134944 w 1680855"/>
                      <a:gd name="connsiteY3" fmla="*/ 1883391 h 1883391"/>
                      <a:gd name="connsiteX4" fmla="*/ 1639912 w 1680855"/>
                      <a:gd name="connsiteY4" fmla="*/ 1665027 h 1883391"/>
                      <a:gd name="connsiteX5" fmla="*/ 1680855 w 1680855"/>
                      <a:gd name="connsiteY5" fmla="*/ 477672 h 1883391"/>
                      <a:gd name="connsiteX6" fmla="*/ 1107649 w 1680855"/>
                      <a:gd name="connsiteY6" fmla="*/ 0 h 1883391"/>
                      <a:gd name="connsiteX7" fmla="*/ 589034 w 1680855"/>
                      <a:gd name="connsiteY7" fmla="*/ 436728 h 1883391"/>
                      <a:gd name="connsiteX8" fmla="*/ 589034 w 1680855"/>
                      <a:gd name="connsiteY8" fmla="*/ 436728 h 1883391"/>
                      <a:gd name="connsiteX0" fmla="*/ 105581 w 1680855"/>
                      <a:gd name="connsiteY0" fmla="*/ 683336 h 1851641"/>
                      <a:gd name="connsiteX1" fmla="*/ 0 w 1680855"/>
                      <a:gd name="connsiteY1" fmla="*/ 1056659 h 1851641"/>
                      <a:gd name="connsiteX2" fmla="*/ 367542 w 1680855"/>
                      <a:gd name="connsiteY2" fmla="*/ 1591101 h 1851641"/>
                      <a:gd name="connsiteX3" fmla="*/ 1103194 w 1680855"/>
                      <a:gd name="connsiteY3" fmla="*/ 1851641 h 1851641"/>
                      <a:gd name="connsiteX4" fmla="*/ 1639912 w 1680855"/>
                      <a:gd name="connsiteY4" fmla="*/ 1665027 h 1851641"/>
                      <a:gd name="connsiteX5" fmla="*/ 1680855 w 1680855"/>
                      <a:gd name="connsiteY5" fmla="*/ 477672 h 1851641"/>
                      <a:gd name="connsiteX6" fmla="*/ 1107649 w 1680855"/>
                      <a:gd name="connsiteY6" fmla="*/ 0 h 1851641"/>
                      <a:gd name="connsiteX7" fmla="*/ 589034 w 1680855"/>
                      <a:gd name="connsiteY7" fmla="*/ 436728 h 1851641"/>
                      <a:gd name="connsiteX8" fmla="*/ 589034 w 1680855"/>
                      <a:gd name="connsiteY8" fmla="*/ 436728 h 1851641"/>
                      <a:gd name="connsiteX0" fmla="*/ 105581 w 1680855"/>
                      <a:gd name="connsiteY0" fmla="*/ 683336 h 1851641"/>
                      <a:gd name="connsiteX1" fmla="*/ 0 w 1680855"/>
                      <a:gd name="connsiteY1" fmla="*/ 1056659 h 1851641"/>
                      <a:gd name="connsiteX2" fmla="*/ 367542 w 1680855"/>
                      <a:gd name="connsiteY2" fmla="*/ 1591101 h 1851641"/>
                      <a:gd name="connsiteX3" fmla="*/ 1103194 w 1680855"/>
                      <a:gd name="connsiteY3" fmla="*/ 1851641 h 1851641"/>
                      <a:gd name="connsiteX4" fmla="*/ 1639912 w 1680855"/>
                      <a:gd name="connsiteY4" fmla="*/ 1665027 h 1851641"/>
                      <a:gd name="connsiteX5" fmla="*/ 1680855 w 1680855"/>
                      <a:gd name="connsiteY5" fmla="*/ 477672 h 1851641"/>
                      <a:gd name="connsiteX6" fmla="*/ 1107649 w 1680855"/>
                      <a:gd name="connsiteY6" fmla="*/ 0 h 1851641"/>
                      <a:gd name="connsiteX7" fmla="*/ 589034 w 1680855"/>
                      <a:gd name="connsiteY7" fmla="*/ 436728 h 1851641"/>
                      <a:gd name="connsiteX8" fmla="*/ 589034 w 1680855"/>
                      <a:gd name="connsiteY8" fmla="*/ 436728 h 1851641"/>
                      <a:gd name="connsiteX0" fmla="*/ 105581 w 1680855"/>
                      <a:gd name="connsiteY0" fmla="*/ 683336 h 1851641"/>
                      <a:gd name="connsiteX1" fmla="*/ 0 w 1680855"/>
                      <a:gd name="connsiteY1" fmla="*/ 1056659 h 1851641"/>
                      <a:gd name="connsiteX2" fmla="*/ 367542 w 1680855"/>
                      <a:gd name="connsiteY2" fmla="*/ 1591101 h 1851641"/>
                      <a:gd name="connsiteX3" fmla="*/ 1103194 w 1680855"/>
                      <a:gd name="connsiteY3" fmla="*/ 1851641 h 1851641"/>
                      <a:gd name="connsiteX4" fmla="*/ 1639912 w 1680855"/>
                      <a:gd name="connsiteY4" fmla="*/ 1665027 h 1851641"/>
                      <a:gd name="connsiteX5" fmla="*/ 1680855 w 1680855"/>
                      <a:gd name="connsiteY5" fmla="*/ 477672 h 1851641"/>
                      <a:gd name="connsiteX6" fmla="*/ 1107649 w 1680855"/>
                      <a:gd name="connsiteY6" fmla="*/ 0 h 1851641"/>
                      <a:gd name="connsiteX7" fmla="*/ 589034 w 1680855"/>
                      <a:gd name="connsiteY7" fmla="*/ 436728 h 1851641"/>
                      <a:gd name="connsiteX8" fmla="*/ 589034 w 1680855"/>
                      <a:gd name="connsiteY8" fmla="*/ 436728 h 1851641"/>
                      <a:gd name="connsiteX0" fmla="*/ 105581 w 1680855"/>
                      <a:gd name="connsiteY0" fmla="*/ 683336 h 1851641"/>
                      <a:gd name="connsiteX1" fmla="*/ 0 w 1680855"/>
                      <a:gd name="connsiteY1" fmla="*/ 1056659 h 1851641"/>
                      <a:gd name="connsiteX2" fmla="*/ 367542 w 1680855"/>
                      <a:gd name="connsiteY2" fmla="*/ 1591101 h 1851641"/>
                      <a:gd name="connsiteX3" fmla="*/ 1103194 w 1680855"/>
                      <a:gd name="connsiteY3" fmla="*/ 1851641 h 1851641"/>
                      <a:gd name="connsiteX4" fmla="*/ 1639912 w 1680855"/>
                      <a:gd name="connsiteY4" fmla="*/ 1665027 h 1851641"/>
                      <a:gd name="connsiteX5" fmla="*/ 1680855 w 1680855"/>
                      <a:gd name="connsiteY5" fmla="*/ 477672 h 1851641"/>
                      <a:gd name="connsiteX6" fmla="*/ 1107649 w 1680855"/>
                      <a:gd name="connsiteY6" fmla="*/ 0 h 1851641"/>
                      <a:gd name="connsiteX7" fmla="*/ 589034 w 1680855"/>
                      <a:gd name="connsiteY7" fmla="*/ 436728 h 1851641"/>
                      <a:gd name="connsiteX8" fmla="*/ 589034 w 1680855"/>
                      <a:gd name="connsiteY8" fmla="*/ 436728 h 1851641"/>
                      <a:gd name="connsiteX0" fmla="*/ 105581 w 1700200"/>
                      <a:gd name="connsiteY0" fmla="*/ 683336 h 1851641"/>
                      <a:gd name="connsiteX1" fmla="*/ 0 w 1700200"/>
                      <a:gd name="connsiteY1" fmla="*/ 1056659 h 1851641"/>
                      <a:gd name="connsiteX2" fmla="*/ 367542 w 1700200"/>
                      <a:gd name="connsiteY2" fmla="*/ 1591101 h 1851641"/>
                      <a:gd name="connsiteX3" fmla="*/ 1103194 w 1700200"/>
                      <a:gd name="connsiteY3" fmla="*/ 1851641 h 1851641"/>
                      <a:gd name="connsiteX4" fmla="*/ 1639912 w 1700200"/>
                      <a:gd name="connsiteY4" fmla="*/ 1665027 h 1851641"/>
                      <a:gd name="connsiteX5" fmla="*/ 1680855 w 1700200"/>
                      <a:gd name="connsiteY5" fmla="*/ 477672 h 1851641"/>
                      <a:gd name="connsiteX6" fmla="*/ 1107649 w 1700200"/>
                      <a:gd name="connsiteY6" fmla="*/ 0 h 1851641"/>
                      <a:gd name="connsiteX7" fmla="*/ 589034 w 1700200"/>
                      <a:gd name="connsiteY7" fmla="*/ 436728 h 1851641"/>
                      <a:gd name="connsiteX8" fmla="*/ 589034 w 1700200"/>
                      <a:gd name="connsiteY8" fmla="*/ 436728 h 1851641"/>
                      <a:gd name="connsiteX0" fmla="*/ 105581 w 1731655"/>
                      <a:gd name="connsiteY0" fmla="*/ 683336 h 1851641"/>
                      <a:gd name="connsiteX1" fmla="*/ 0 w 1731655"/>
                      <a:gd name="connsiteY1" fmla="*/ 1056659 h 1851641"/>
                      <a:gd name="connsiteX2" fmla="*/ 367542 w 1731655"/>
                      <a:gd name="connsiteY2" fmla="*/ 1591101 h 1851641"/>
                      <a:gd name="connsiteX3" fmla="*/ 1103194 w 1731655"/>
                      <a:gd name="connsiteY3" fmla="*/ 1851641 h 1851641"/>
                      <a:gd name="connsiteX4" fmla="*/ 1639912 w 1731655"/>
                      <a:gd name="connsiteY4" fmla="*/ 1665027 h 1851641"/>
                      <a:gd name="connsiteX5" fmla="*/ 1731655 w 1731655"/>
                      <a:gd name="connsiteY5" fmla="*/ 865022 h 1851641"/>
                      <a:gd name="connsiteX6" fmla="*/ 1107649 w 1731655"/>
                      <a:gd name="connsiteY6" fmla="*/ 0 h 1851641"/>
                      <a:gd name="connsiteX7" fmla="*/ 589034 w 1731655"/>
                      <a:gd name="connsiteY7" fmla="*/ 436728 h 1851641"/>
                      <a:gd name="connsiteX8" fmla="*/ 589034 w 1731655"/>
                      <a:gd name="connsiteY8" fmla="*/ 436728 h 1851641"/>
                      <a:gd name="connsiteX0" fmla="*/ 105581 w 1731655"/>
                      <a:gd name="connsiteY0" fmla="*/ 683336 h 1722181"/>
                      <a:gd name="connsiteX1" fmla="*/ 0 w 1731655"/>
                      <a:gd name="connsiteY1" fmla="*/ 1056659 h 1722181"/>
                      <a:gd name="connsiteX2" fmla="*/ 367542 w 1731655"/>
                      <a:gd name="connsiteY2" fmla="*/ 1591101 h 1722181"/>
                      <a:gd name="connsiteX3" fmla="*/ 1639912 w 1731655"/>
                      <a:gd name="connsiteY3" fmla="*/ 1665027 h 1722181"/>
                      <a:gd name="connsiteX4" fmla="*/ 1731655 w 1731655"/>
                      <a:gd name="connsiteY4" fmla="*/ 865022 h 1722181"/>
                      <a:gd name="connsiteX5" fmla="*/ 1107649 w 1731655"/>
                      <a:gd name="connsiteY5" fmla="*/ 0 h 1722181"/>
                      <a:gd name="connsiteX6" fmla="*/ 589034 w 1731655"/>
                      <a:gd name="connsiteY6" fmla="*/ 436728 h 1722181"/>
                      <a:gd name="connsiteX7" fmla="*/ 589034 w 1731655"/>
                      <a:gd name="connsiteY7" fmla="*/ 436728 h 1722181"/>
                      <a:gd name="connsiteX0" fmla="*/ 105581 w 1731655"/>
                      <a:gd name="connsiteY0" fmla="*/ 683336 h 1722181"/>
                      <a:gd name="connsiteX1" fmla="*/ 0 w 1731655"/>
                      <a:gd name="connsiteY1" fmla="*/ 1056659 h 1722181"/>
                      <a:gd name="connsiteX2" fmla="*/ 367542 w 1731655"/>
                      <a:gd name="connsiteY2" fmla="*/ 1591101 h 1722181"/>
                      <a:gd name="connsiteX3" fmla="*/ 1639912 w 1731655"/>
                      <a:gd name="connsiteY3" fmla="*/ 1665027 h 1722181"/>
                      <a:gd name="connsiteX4" fmla="*/ 1731655 w 1731655"/>
                      <a:gd name="connsiteY4" fmla="*/ 865022 h 1722181"/>
                      <a:gd name="connsiteX5" fmla="*/ 1107649 w 1731655"/>
                      <a:gd name="connsiteY5" fmla="*/ 0 h 1722181"/>
                      <a:gd name="connsiteX6" fmla="*/ 589034 w 1731655"/>
                      <a:gd name="connsiteY6" fmla="*/ 436728 h 1722181"/>
                      <a:gd name="connsiteX7" fmla="*/ 589034 w 1731655"/>
                      <a:gd name="connsiteY7" fmla="*/ 436728 h 1722181"/>
                      <a:gd name="connsiteX0" fmla="*/ 105581 w 1744424"/>
                      <a:gd name="connsiteY0" fmla="*/ 683336 h 1722181"/>
                      <a:gd name="connsiteX1" fmla="*/ 0 w 1744424"/>
                      <a:gd name="connsiteY1" fmla="*/ 1056659 h 1722181"/>
                      <a:gd name="connsiteX2" fmla="*/ 367542 w 1744424"/>
                      <a:gd name="connsiteY2" fmla="*/ 1591101 h 1722181"/>
                      <a:gd name="connsiteX3" fmla="*/ 1639912 w 1744424"/>
                      <a:gd name="connsiteY3" fmla="*/ 1665027 h 1722181"/>
                      <a:gd name="connsiteX4" fmla="*/ 1731655 w 1744424"/>
                      <a:gd name="connsiteY4" fmla="*/ 865022 h 1722181"/>
                      <a:gd name="connsiteX5" fmla="*/ 1107649 w 1744424"/>
                      <a:gd name="connsiteY5" fmla="*/ 0 h 1722181"/>
                      <a:gd name="connsiteX6" fmla="*/ 589034 w 1744424"/>
                      <a:gd name="connsiteY6" fmla="*/ 436728 h 1722181"/>
                      <a:gd name="connsiteX7" fmla="*/ 589034 w 1744424"/>
                      <a:gd name="connsiteY7" fmla="*/ 436728 h 1722181"/>
                      <a:gd name="connsiteX0" fmla="*/ 105581 w 1744424"/>
                      <a:gd name="connsiteY0" fmla="*/ 683336 h 1722181"/>
                      <a:gd name="connsiteX1" fmla="*/ 0 w 1744424"/>
                      <a:gd name="connsiteY1" fmla="*/ 1056659 h 1722181"/>
                      <a:gd name="connsiteX2" fmla="*/ 367542 w 1744424"/>
                      <a:gd name="connsiteY2" fmla="*/ 1591101 h 1722181"/>
                      <a:gd name="connsiteX3" fmla="*/ 1639912 w 1744424"/>
                      <a:gd name="connsiteY3" fmla="*/ 1665027 h 1722181"/>
                      <a:gd name="connsiteX4" fmla="*/ 1731655 w 1744424"/>
                      <a:gd name="connsiteY4" fmla="*/ 865022 h 1722181"/>
                      <a:gd name="connsiteX5" fmla="*/ 1107649 w 1744424"/>
                      <a:gd name="connsiteY5" fmla="*/ 0 h 1722181"/>
                      <a:gd name="connsiteX6" fmla="*/ 589034 w 1744424"/>
                      <a:gd name="connsiteY6" fmla="*/ 436728 h 1722181"/>
                      <a:gd name="connsiteX7" fmla="*/ 589034 w 1744424"/>
                      <a:gd name="connsiteY7" fmla="*/ 436728 h 1722181"/>
                      <a:gd name="connsiteX0" fmla="*/ 105581 w 1734453"/>
                      <a:gd name="connsiteY0" fmla="*/ 683336 h 1879161"/>
                      <a:gd name="connsiteX1" fmla="*/ 0 w 1734453"/>
                      <a:gd name="connsiteY1" fmla="*/ 1056659 h 1879161"/>
                      <a:gd name="connsiteX2" fmla="*/ 367542 w 1734453"/>
                      <a:gd name="connsiteY2" fmla="*/ 1591101 h 1879161"/>
                      <a:gd name="connsiteX3" fmla="*/ 1500212 w 1734453"/>
                      <a:gd name="connsiteY3" fmla="*/ 1849177 h 1879161"/>
                      <a:gd name="connsiteX4" fmla="*/ 1731655 w 1734453"/>
                      <a:gd name="connsiteY4" fmla="*/ 865022 h 1879161"/>
                      <a:gd name="connsiteX5" fmla="*/ 1107649 w 1734453"/>
                      <a:gd name="connsiteY5" fmla="*/ 0 h 1879161"/>
                      <a:gd name="connsiteX6" fmla="*/ 589034 w 1734453"/>
                      <a:gd name="connsiteY6" fmla="*/ 436728 h 1879161"/>
                      <a:gd name="connsiteX7" fmla="*/ 589034 w 1734453"/>
                      <a:gd name="connsiteY7" fmla="*/ 436728 h 1879161"/>
                      <a:gd name="connsiteX0" fmla="*/ 105581 w 1734453"/>
                      <a:gd name="connsiteY0" fmla="*/ 683336 h 1888343"/>
                      <a:gd name="connsiteX1" fmla="*/ 0 w 1734453"/>
                      <a:gd name="connsiteY1" fmla="*/ 1056659 h 1888343"/>
                      <a:gd name="connsiteX2" fmla="*/ 526292 w 1734453"/>
                      <a:gd name="connsiteY2" fmla="*/ 1680001 h 1888343"/>
                      <a:gd name="connsiteX3" fmla="*/ 1500212 w 1734453"/>
                      <a:gd name="connsiteY3" fmla="*/ 1849177 h 1888343"/>
                      <a:gd name="connsiteX4" fmla="*/ 1731655 w 1734453"/>
                      <a:gd name="connsiteY4" fmla="*/ 865022 h 1888343"/>
                      <a:gd name="connsiteX5" fmla="*/ 1107649 w 1734453"/>
                      <a:gd name="connsiteY5" fmla="*/ 0 h 1888343"/>
                      <a:gd name="connsiteX6" fmla="*/ 589034 w 1734453"/>
                      <a:gd name="connsiteY6" fmla="*/ 436728 h 1888343"/>
                      <a:gd name="connsiteX7" fmla="*/ 589034 w 1734453"/>
                      <a:gd name="connsiteY7" fmla="*/ 436728 h 1888343"/>
                      <a:gd name="connsiteX0" fmla="*/ 105581 w 1734453"/>
                      <a:gd name="connsiteY0" fmla="*/ 683336 h 1888343"/>
                      <a:gd name="connsiteX1" fmla="*/ 0 w 1734453"/>
                      <a:gd name="connsiteY1" fmla="*/ 1056659 h 1888343"/>
                      <a:gd name="connsiteX2" fmla="*/ 526292 w 1734453"/>
                      <a:gd name="connsiteY2" fmla="*/ 1680001 h 1888343"/>
                      <a:gd name="connsiteX3" fmla="*/ 1500212 w 1734453"/>
                      <a:gd name="connsiteY3" fmla="*/ 1849177 h 1888343"/>
                      <a:gd name="connsiteX4" fmla="*/ 1731655 w 1734453"/>
                      <a:gd name="connsiteY4" fmla="*/ 865022 h 1888343"/>
                      <a:gd name="connsiteX5" fmla="*/ 1107649 w 1734453"/>
                      <a:gd name="connsiteY5" fmla="*/ 0 h 1888343"/>
                      <a:gd name="connsiteX6" fmla="*/ 589034 w 1734453"/>
                      <a:gd name="connsiteY6" fmla="*/ 436728 h 1888343"/>
                      <a:gd name="connsiteX7" fmla="*/ 589034 w 1734453"/>
                      <a:gd name="connsiteY7" fmla="*/ 436728 h 1888343"/>
                      <a:gd name="connsiteX0" fmla="*/ 105581 w 1734453"/>
                      <a:gd name="connsiteY0" fmla="*/ 683336 h 1892521"/>
                      <a:gd name="connsiteX1" fmla="*/ 0 w 1734453"/>
                      <a:gd name="connsiteY1" fmla="*/ 1056659 h 1892521"/>
                      <a:gd name="connsiteX2" fmla="*/ 526292 w 1734453"/>
                      <a:gd name="connsiteY2" fmla="*/ 1680001 h 1892521"/>
                      <a:gd name="connsiteX3" fmla="*/ 1500212 w 1734453"/>
                      <a:gd name="connsiteY3" fmla="*/ 1849177 h 1892521"/>
                      <a:gd name="connsiteX4" fmla="*/ 1731655 w 1734453"/>
                      <a:gd name="connsiteY4" fmla="*/ 865022 h 1892521"/>
                      <a:gd name="connsiteX5" fmla="*/ 1107649 w 1734453"/>
                      <a:gd name="connsiteY5" fmla="*/ 0 h 1892521"/>
                      <a:gd name="connsiteX6" fmla="*/ 589034 w 1734453"/>
                      <a:gd name="connsiteY6" fmla="*/ 436728 h 1892521"/>
                      <a:gd name="connsiteX7" fmla="*/ 589034 w 1734453"/>
                      <a:gd name="connsiteY7" fmla="*/ 436728 h 1892521"/>
                      <a:gd name="connsiteX0" fmla="*/ 105581 w 1642824"/>
                      <a:gd name="connsiteY0" fmla="*/ 683336 h 1892521"/>
                      <a:gd name="connsiteX1" fmla="*/ 0 w 1642824"/>
                      <a:gd name="connsiteY1" fmla="*/ 1056659 h 1892521"/>
                      <a:gd name="connsiteX2" fmla="*/ 526292 w 1642824"/>
                      <a:gd name="connsiteY2" fmla="*/ 1680001 h 1892521"/>
                      <a:gd name="connsiteX3" fmla="*/ 1500212 w 1642824"/>
                      <a:gd name="connsiteY3" fmla="*/ 1849177 h 1892521"/>
                      <a:gd name="connsiteX4" fmla="*/ 1636405 w 1642824"/>
                      <a:gd name="connsiteY4" fmla="*/ 845972 h 1892521"/>
                      <a:gd name="connsiteX5" fmla="*/ 1107649 w 1642824"/>
                      <a:gd name="connsiteY5" fmla="*/ 0 h 1892521"/>
                      <a:gd name="connsiteX6" fmla="*/ 589034 w 1642824"/>
                      <a:gd name="connsiteY6" fmla="*/ 436728 h 1892521"/>
                      <a:gd name="connsiteX7" fmla="*/ 589034 w 1642824"/>
                      <a:gd name="connsiteY7" fmla="*/ 436728 h 1892521"/>
                      <a:gd name="connsiteX0" fmla="*/ 105581 w 1649159"/>
                      <a:gd name="connsiteY0" fmla="*/ 683336 h 1892521"/>
                      <a:gd name="connsiteX1" fmla="*/ 0 w 1649159"/>
                      <a:gd name="connsiteY1" fmla="*/ 1056659 h 1892521"/>
                      <a:gd name="connsiteX2" fmla="*/ 526292 w 1649159"/>
                      <a:gd name="connsiteY2" fmla="*/ 1680001 h 1892521"/>
                      <a:gd name="connsiteX3" fmla="*/ 1500212 w 1649159"/>
                      <a:gd name="connsiteY3" fmla="*/ 1849177 h 1892521"/>
                      <a:gd name="connsiteX4" fmla="*/ 1636405 w 1649159"/>
                      <a:gd name="connsiteY4" fmla="*/ 845972 h 1892521"/>
                      <a:gd name="connsiteX5" fmla="*/ 1107649 w 1649159"/>
                      <a:gd name="connsiteY5" fmla="*/ 0 h 1892521"/>
                      <a:gd name="connsiteX6" fmla="*/ 589034 w 1649159"/>
                      <a:gd name="connsiteY6" fmla="*/ 436728 h 1892521"/>
                      <a:gd name="connsiteX7" fmla="*/ 589034 w 1649159"/>
                      <a:gd name="connsiteY7" fmla="*/ 436728 h 1892521"/>
                      <a:gd name="connsiteX0" fmla="*/ 105581 w 1649159"/>
                      <a:gd name="connsiteY0" fmla="*/ 499186 h 1708371"/>
                      <a:gd name="connsiteX1" fmla="*/ 0 w 1649159"/>
                      <a:gd name="connsiteY1" fmla="*/ 872509 h 1708371"/>
                      <a:gd name="connsiteX2" fmla="*/ 526292 w 1649159"/>
                      <a:gd name="connsiteY2" fmla="*/ 1495851 h 1708371"/>
                      <a:gd name="connsiteX3" fmla="*/ 1500212 w 1649159"/>
                      <a:gd name="connsiteY3" fmla="*/ 1665027 h 1708371"/>
                      <a:gd name="connsiteX4" fmla="*/ 1636405 w 1649159"/>
                      <a:gd name="connsiteY4" fmla="*/ 661822 h 1708371"/>
                      <a:gd name="connsiteX5" fmla="*/ 1202899 w 1649159"/>
                      <a:gd name="connsiteY5" fmla="*/ 0 h 1708371"/>
                      <a:gd name="connsiteX6" fmla="*/ 589034 w 1649159"/>
                      <a:gd name="connsiteY6" fmla="*/ 252578 h 1708371"/>
                      <a:gd name="connsiteX7" fmla="*/ 589034 w 1649159"/>
                      <a:gd name="connsiteY7" fmla="*/ 252578 h 1708371"/>
                      <a:gd name="connsiteX0" fmla="*/ 105581 w 1649159"/>
                      <a:gd name="connsiteY0" fmla="*/ 499186 h 1708371"/>
                      <a:gd name="connsiteX1" fmla="*/ 0 w 1649159"/>
                      <a:gd name="connsiteY1" fmla="*/ 872509 h 1708371"/>
                      <a:gd name="connsiteX2" fmla="*/ 526292 w 1649159"/>
                      <a:gd name="connsiteY2" fmla="*/ 1495851 h 1708371"/>
                      <a:gd name="connsiteX3" fmla="*/ 1500212 w 1649159"/>
                      <a:gd name="connsiteY3" fmla="*/ 1665027 h 1708371"/>
                      <a:gd name="connsiteX4" fmla="*/ 1636405 w 1649159"/>
                      <a:gd name="connsiteY4" fmla="*/ 661822 h 1708371"/>
                      <a:gd name="connsiteX5" fmla="*/ 1202899 w 1649159"/>
                      <a:gd name="connsiteY5" fmla="*/ 0 h 1708371"/>
                      <a:gd name="connsiteX6" fmla="*/ 589034 w 1649159"/>
                      <a:gd name="connsiteY6" fmla="*/ 252578 h 1708371"/>
                      <a:gd name="connsiteX7" fmla="*/ 589034 w 1649159"/>
                      <a:gd name="connsiteY7" fmla="*/ 252578 h 1708371"/>
                      <a:gd name="connsiteX0" fmla="*/ 105581 w 1649159"/>
                      <a:gd name="connsiteY0" fmla="*/ 499186 h 1708371"/>
                      <a:gd name="connsiteX1" fmla="*/ 0 w 1649159"/>
                      <a:gd name="connsiteY1" fmla="*/ 872509 h 1708371"/>
                      <a:gd name="connsiteX2" fmla="*/ 526292 w 1649159"/>
                      <a:gd name="connsiteY2" fmla="*/ 1495851 h 1708371"/>
                      <a:gd name="connsiteX3" fmla="*/ 1500212 w 1649159"/>
                      <a:gd name="connsiteY3" fmla="*/ 1665027 h 1708371"/>
                      <a:gd name="connsiteX4" fmla="*/ 1636405 w 1649159"/>
                      <a:gd name="connsiteY4" fmla="*/ 661822 h 1708371"/>
                      <a:gd name="connsiteX5" fmla="*/ 1202899 w 1649159"/>
                      <a:gd name="connsiteY5" fmla="*/ 0 h 1708371"/>
                      <a:gd name="connsiteX6" fmla="*/ 589034 w 1649159"/>
                      <a:gd name="connsiteY6" fmla="*/ 252578 h 1708371"/>
                      <a:gd name="connsiteX7" fmla="*/ 589034 w 1649159"/>
                      <a:gd name="connsiteY7" fmla="*/ 252578 h 1708371"/>
                      <a:gd name="connsiteX0" fmla="*/ 105581 w 1649159"/>
                      <a:gd name="connsiteY0" fmla="*/ 500329 h 1709514"/>
                      <a:gd name="connsiteX1" fmla="*/ 0 w 1649159"/>
                      <a:gd name="connsiteY1" fmla="*/ 873652 h 1709514"/>
                      <a:gd name="connsiteX2" fmla="*/ 526292 w 1649159"/>
                      <a:gd name="connsiteY2" fmla="*/ 1496994 h 1709514"/>
                      <a:gd name="connsiteX3" fmla="*/ 1500212 w 1649159"/>
                      <a:gd name="connsiteY3" fmla="*/ 1666170 h 1709514"/>
                      <a:gd name="connsiteX4" fmla="*/ 1636405 w 1649159"/>
                      <a:gd name="connsiteY4" fmla="*/ 662965 h 1709514"/>
                      <a:gd name="connsiteX5" fmla="*/ 1202899 w 1649159"/>
                      <a:gd name="connsiteY5" fmla="*/ 1143 h 1709514"/>
                      <a:gd name="connsiteX6" fmla="*/ 589034 w 1649159"/>
                      <a:gd name="connsiteY6" fmla="*/ 253721 h 1709514"/>
                      <a:gd name="connsiteX7" fmla="*/ 589034 w 1649159"/>
                      <a:gd name="connsiteY7" fmla="*/ 253721 h 1709514"/>
                      <a:gd name="connsiteX0" fmla="*/ 105581 w 1659511"/>
                      <a:gd name="connsiteY0" fmla="*/ 500329 h 1709514"/>
                      <a:gd name="connsiteX1" fmla="*/ 0 w 1659511"/>
                      <a:gd name="connsiteY1" fmla="*/ 873652 h 1709514"/>
                      <a:gd name="connsiteX2" fmla="*/ 526292 w 1659511"/>
                      <a:gd name="connsiteY2" fmla="*/ 1496994 h 1709514"/>
                      <a:gd name="connsiteX3" fmla="*/ 1500212 w 1659511"/>
                      <a:gd name="connsiteY3" fmla="*/ 1666170 h 1709514"/>
                      <a:gd name="connsiteX4" fmla="*/ 1649105 w 1659511"/>
                      <a:gd name="connsiteY4" fmla="*/ 872515 h 1709514"/>
                      <a:gd name="connsiteX5" fmla="*/ 1202899 w 1659511"/>
                      <a:gd name="connsiteY5" fmla="*/ 1143 h 1709514"/>
                      <a:gd name="connsiteX6" fmla="*/ 589034 w 1659511"/>
                      <a:gd name="connsiteY6" fmla="*/ 253721 h 1709514"/>
                      <a:gd name="connsiteX7" fmla="*/ 589034 w 1659511"/>
                      <a:gd name="connsiteY7" fmla="*/ 253721 h 1709514"/>
                      <a:gd name="connsiteX0" fmla="*/ 105581 w 1659511"/>
                      <a:gd name="connsiteY0" fmla="*/ 500329 h 1709514"/>
                      <a:gd name="connsiteX1" fmla="*/ 0 w 1659511"/>
                      <a:gd name="connsiteY1" fmla="*/ 873652 h 1709514"/>
                      <a:gd name="connsiteX2" fmla="*/ 526292 w 1659511"/>
                      <a:gd name="connsiteY2" fmla="*/ 1496994 h 1709514"/>
                      <a:gd name="connsiteX3" fmla="*/ 1500212 w 1659511"/>
                      <a:gd name="connsiteY3" fmla="*/ 1666170 h 1709514"/>
                      <a:gd name="connsiteX4" fmla="*/ 1649105 w 1659511"/>
                      <a:gd name="connsiteY4" fmla="*/ 872515 h 1709514"/>
                      <a:gd name="connsiteX5" fmla="*/ 1202899 w 1659511"/>
                      <a:gd name="connsiteY5" fmla="*/ 1143 h 1709514"/>
                      <a:gd name="connsiteX6" fmla="*/ 589034 w 1659511"/>
                      <a:gd name="connsiteY6" fmla="*/ 253721 h 1709514"/>
                      <a:gd name="connsiteX7" fmla="*/ 589034 w 1659511"/>
                      <a:gd name="connsiteY7" fmla="*/ 253721 h 1709514"/>
                      <a:gd name="connsiteX0" fmla="*/ 105581 w 1659511"/>
                      <a:gd name="connsiteY0" fmla="*/ 500329 h 1709514"/>
                      <a:gd name="connsiteX1" fmla="*/ 0 w 1659511"/>
                      <a:gd name="connsiteY1" fmla="*/ 873652 h 1709514"/>
                      <a:gd name="connsiteX2" fmla="*/ 526292 w 1659511"/>
                      <a:gd name="connsiteY2" fmla="*/ 1496994 h 1709514"/>
                      <a:gd name="connsiteX3" fmla="*/ 1500212 w 1659511"/>
                      <a:gd name="connsiteY3" fmla="*/ 1666170 h 1709514"/>
                      <a:gd name="connsiteX4" fmla="*/ 1649105 w 1659511"/>
                      <a:gd name="connsiteY4" fmla="*/ 872515 h 1709514"/>
                      <a:gd name="connsiteX5" fmla="*/ 1202899 w 1659511"/>
                      <a:gd name="connsiteY5" fmla="*/ 1143 h 1709514"/>
                      <a:gd name="connsiteX6" fmla="*/ 589034 w 1659511"/>
                      <a:gd name="connsiteY6" fmla="*/ 253721 h 1709514"/>
                      <a:gd name="connsiteX7" fmla="*/ 589034 w 1659511"/>
                      <a:gd name="connsiteY7" fmla="*/ 253721 h 1709514"/>
                      <a:gd name="connsiteX0" fmla="*/ 105581 w 1659511"/>
                      <a:gd name="connsiteY0" fmla="*/ 500329 h 1709514"/>
                      <a:gd name="connsiteX1" fmla="*/ 0 w 1659511"/>
                      <a:gd name="connsiteY1" fmla="*/ 873652 h 1709514"/>
                      <a:gd name="connsiteX2" fmla="*/ 526292 w 1659511"/>
                      <a:gd name="connsiteY2" fmla="*/ 1496994 h 1709514"/>
                      <a:gd name="connsiteX3" fmla="*/ 1500212 w 1659511"/>
                      <a:gd name="connsiteY3" fmla="*/ 1666170 h 1709514"/>
                      <a:gd name="connsiteX4" fmla="*/ 1649105 w 1659511"/>
                      <a:gd name="connsiteY4" fmla="*/ 872515 h 1709514"/>
                      <a:gd name="connsiteX5" fmla="*/ 1202899 w 1659511"/>
                      <a:gd name="connsiteY5" fmla="*/ 1143 h 1709514"/>
                      <a:gd name="connsiteX6" fmla="*/ 589034 w 1659511"/>
                      <a:gd name="connsiteY6" fmla="*/ 253721 h 1709514"/>
                      <a:gd name="connsiteX7" fmla="*/ 589034 w 1659511"/>
                      <a:gd name="connsiteY7" fmla="*/ 253721 h 1709514"/>
                      <a:gd name="connsiteX0" fmla="*/ 105581 w 1659511"/>
                      <a:gd name="connsiteY0" fmla="*/ 500047 h 1709232"/>
                      <a:gd name="connsiteX1" fmla="*/ 0 w 1659511"/>
                      <a:gd name="connsiteY1" fmla="*/ 873370 h 1709232"/>
                      <a:gd name="connsiteX2" fmla="*/ 526292 w 1659511"/>
                      <a:gd name="connsiteY2" fmla="*/ 1496712 h 1709232"/>
                      <a:gd name="connsiteX3" fmla="*/ 1500212 w 1659511"/>
                      <a:gd name="connsiteY3" fmla="*/ 1665888 h 1709232"/>
                      <a:gd name="connsiteX4" fmla="*/ 1649105 w 1659511"/>
                      <a:gd name="connsiteY4" fmla="*/ 872233 h 1709232"/>
                      <a:gd name="connsiteX5" fmla="*/ 1202899 w 1659511"/>
                      <a:gd name="connsiteY5" fmla="*/ 861 h 1709232"/>
                      <a:gd name="connsiteX6" fmla="*/ 589034 w 1659511"/>
                      <a:gd name="connsiteY6" fmla="*/ 253439 h 1709232"/>
                      <a:gd name="connsiteX7" fmla="*/ 658884 w 1659511"/>
                      <a:gd name="connsiteY7" fmla="*/ 107389 h 1709232"/>
                      <a:gd name="connsiteX0" fmla="*/ 105581 w 1659511"/>
                      <a:gd name="connsiteY0" fmla="*/ 500047 h 1709232"/>
                      <a:gd name="connsiteX1" fmla="*/ 0 w 1659511"/>
                      <a:gd name="connsiteY1" fmla="*/ 873370 h 1709232"/>
                      <a:gd name="connsiteX2" fmla="*/ 526292 w 1659511"/>
                      <a:gd name="connsiteY2" fmla="*/ 1496712 h 1709232"/>
                      <a:gd name="connsiteX3" fmla="*/ 1500212 w 1659511"/>
                      <a:gd name="connsiteY3" fmla="*/ 1665888 h 1709232"/>
                      <a:gd name="connsiteX4" fmla="*/ 1649105 w 1659511"/>
                      <a:gd name="connsiteY4" fmla="*/ 872233 h 1709232"/>
                      <a:gd name="connsiteX5" fmla="*/ 1202899 w 1659511"/>
                      <a:gd name="connsiteY5" fmla="*/ 861 h 1709232"/>
                      <a:gd name="connsiteX6" fmla="*/ 589034 w 1659511"/>
                      <a:gd name="connsiteY6" fmla="*/ 253439 h 1709232"/>
                      <a:gd name="connsiteX0" fmla="*/ 105581 w 1659511"/>
                      <a:gd name="connsiteY0" fmla="*/ 502865 h 1712050"/>
                      <a:gd name="connsiteX1" fmla="*/ 0 w 1659511"/>
                      <a:gd name="connsiteY1" fmla="*/ 876188 h 1712050"/>
                      <a:gd name="connsiteX2" fmla="*/ 526292 w 1659511"/>
                      <a:gd name="connsiteY2" fmla="*/ 1499530 h 1712050"/>
                      <a:gd name="connsiteX3" fmla="*/ 1500212 w 1659511"/>
                      <a:gd name="connsiteY3" fmla="*/ 1668706 h 1712050"/>
                      <a:gd name="connsiteX4" fmla="*/ 1649105 w 1659511"/>
                      <a:gd name="connsiteY4" fmla="*/ 875051 h 1712050"/>
                      <a:gd name="connsiteX5" fmla="*/ 1202899 w 1659511"/>
                      <a:gd name="connsiteY5" fmla="*/ 3679 h 1712050"/>
                      <a:gd name="connsiteX6" fmla="*/ 658884 w 1659511"/>
                      <a:gd name="connsiteY6" fmla="*/ 53057 h 1712050"/>
                      <a:gd name="connsiteX0" fmla="*/ 105581 w 1659511"/>
                      <a:gd name="connsiteY0" fmla="*/ 514832 h 1724017"/>
                      <a:gd name="connsiteX1" fmla="*/ 0 w 1659511"/>
                      <a:gd name="connsiteY1" fmla="*/ 888155 h 1724017"/>
                      <a:gd name="connsiteX2" fmla="*/ 526292 w 1659511"/>
                      <a:gd name="connsiteY2" fmla="*/ 1511497 h 1724017"/>
                      <a:gd name="connsiteX3" fmla="*/ 1500212 w 1659511"/>
                      <a:gd name="connsiteY3" fmla="*/ 1680673 h 1724017"/>
                      <a:gd name="connsiteX4" fmla="*/ 1649105 w 1659511"/>
                      <a:gd name="connsiteY4" fmla="*/ 887018 h 1724017"/>
                      <a:gd name="connsiteX5" fmla="*/ 1202899 w 1659511"/>
                      <a:gd name="connsiteY5" fmla="*/ 15646 h 1724017"/>
                      <a:gd name="connsiteX6" fmla="*/ 658884 w 1659511"/>
                      <a:gd name="connsiteY6" fmla="*/ 65024 h 1724017"/>
                      <a:gd name="connsiteX0" fmla="*/ 105581 w 1659511"/>
                      <a:gd name="connsiteY0" fmla="*/ 514832 h 1724017"/>
                      <a:gd name="connsiteX1" fmla="*/ 0 w 1659511"/>
                      <a:gd name="connsiteY1" fmla="*/ 888155 h 1724017"/>
                      <a:gd name="connsiteX2" fmla="*/ 526292 w 1659511"/>
                      <a:gd name="connsiteY2" fmla="*/ 1511497 h 1724017"/>
                      <a:gd name="connsiteX3" fmla="*/ 1500212 w 1659511"/>
                      <a:gd name="connsiteY3" fmla="*/ 1680673 h 1724017"/>
                      <a:gd name="connsiteX4" fmla="*/ 1649105 w 1659511"/>
                      <a:gd name="connsiteY4" fmla="*/ 887018 h 1724017"/>
                      <a:gd name="connsiteX5" fmla="*/ 1202899 w 1659511"/>
                      <a:gd name="connsiteY5" fmla="*/ 15646 h 1724017"/>
                      <a:gd name="connsiteX6" fmla="*/ 658884 w 1659511"/>
                      <a:gd name="connsiteY6" fmla="*/ 65024 h 1724017"/>
                      <a:gd name="connsiteX0" fmla="*/ 105581 w 1659511"/>
                      <a:gd name="connsiteY0" fmla="*/ 514832 h 1724017"/>
                      <a:gd name="connsiteX1" fmla="*/ 0 w 1659511"/>
                      <a:gd name="connsiteY1" fmla="*/ 888155 h 1724017"/>
                      <a:gd name="connsiteX2" fmla="*/ 526292 w 1659511"/>
                      <a:gd name="connsiteY2" fmla="*/ 1511497 h 1724017"/>
                      <a:gd name="connsiteX3" fmla="*/ 1500212 w 1659511"/>
                      <a:gd name="connsiteY3" fmla="*/ 1680673 h 1724017"/>
                      <a:gd name="connsiteX4" fmla="*/ 1649105 w 1659511"/>
                      <a:gd name="connsiteY4" fmla="*/ 887018 h 1724017"/>
                      <a:gd name="connsiteX5" fmla="*/ 1202899 w 1659511"/>
                      <a:gd name="connsiteY5" fmla="*/ 15646 h 1724017"/>
                      <a:gd name="connsiteX6" fmla="*/ 658884 w 1659511"/>
                      <a:gd name="connsiteY6" fmla="*/ 65024 h 1724017"/>
                      <a:gd name="connsiteX0" fmla="*/ 105581 w 1659511"/>
                      <a:gd name="connsiteY0" fmla="*/ 514832 h 1724017"/>
                      <a:gd name="connsiteX1" fmla="*/ 0 w 1659511"/>
                      <a:gd name="connsiteY1" fmla="*/ 888155 h 1724017"/>
                      <a:gd name="connsiteX2" fmla="*/ 526292 w 1659511"/>
                      <a:gd name="connsiteY2" fmla="*/ 1511497 h 1724017"/>
                      <a:gd name="connsiteX3" fmla="*/ 1500212 w 1659511"/>
                      <a:gd name="connsiteY3" fmla="*/ 1680673 h 1724017"/>
                      <a:gd name="connsiteX4" fmla="*/ 1649105 w 1659511"/>
                      <a:gd name="connsiteY4" fmla="*/ 887018 h 1724017"/>
                      <a:gd name="connsiteX5" fmla="*/ 1202899 w 1659511"/>
                      <a:gd name="connsiteY5" fmla="*/ 15646 h 1724017"/>
                      <a:gd name="connsiteX6" fmla="*/ 658884 w 1659511"/>
                      <a:gd name="connsiteY6" fmla="*/ 65024 h 1724017"/>
                      <a:gd name="connsiteX0" fmla="*/ 92881 w 1659511"/>
                      <a:gd name="connsiteY0" fmla="*/ 508482 h 1724017"/>
                      <a:gd name="connsiteX1" fmla="*/ 0 w 1659511"/>
                      <a:gd name="connsiteY1" fmla="*/ 888155 h 1724017"/>
                      <a:gd name="connsiteX2" fmla="*/ 526292 w 1659511"/>
                      <a:gd name="connsiteY2" fmla="*/ 1511497 h 1724017"/>
                      <a:gd name="connsiteX3" fmla="*/ 1500212 w 1659511"/>
                      <a:gd name="connsiteY3" fmla="*/ 1680673 h 1724017"/>
                      <a:gd name="connsiteX4" fmla="*/ 1649105 w 1659511"/>
                      <a:gd name="connsiteY4" fmla="*/ 887018 h 1724017"/>
                      <a:gd name="connsiteX5" fmla="*/ 1202899 w 1659511"/>
                      <a:gd name="connsiteY5" fmla="*/ 15646 h 1724017"/>
                      <a:gd name="connsiteX6" fmla="*/ 658884 w 1659511"/>
                      <a:gd name="connsiteY6" fmla="*/ 65024 h 1724017"/>
                      <a:gd name="connsiteX0" fmla="*/ 143681 w 1659511"/>
                      <a:gd name="connsiteY0" fmla="*/ 451332 h 1724017"/>
                      <a:gd name="connsiteX1" fmla="*/ 0 w 1659511"/>
                      <a:gd name="connsiteY1" fmla="*/ 888155 h 1724017"/>
                      <a:gd name="connsiteX2" fmla="*/ 526292 w 1659511"/>
                      <a:gd name="connsiteY2" fmla="*/ 1511497 h 1724017"/>
                      <a:gd name="connsiteX3" fmla="*/ 1500212 w 1659511"/>
                      <a:gd name="connsiteY3" fmla="*/ 1680673 h 1724017"/>
                      <a:gd name="connsiteX4" fmla="*/ 1649105 w 1659511"/>
                      <a:gd name="connsiteY4" fmla="*/ 887018 h 1724017"/>
                      <a:gd name="connsiteX5" fmla="*/ 1202899 w 1659511"/>
                      <a:gd name="connsiteY5" fmla="*/ 15646 h 1724017"/>
                      <a:gd name="connsiteX6" fmla="*/ 658884 w 1659511"/>
                      <a:gd name="connsiteY6" fmla="*/ 65024 h 17240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659511" h="1724017">
                        <a:moveTo>
                          <a:pt x="143681" y="451332"/>
                        </a:moveTo>
                        <a:cubicBezTo>
                          <a:pt x="78854" y="558840"/>
                          <a:pt x="1327" y="717147"/>
                          <a:pt x="0" y="888155"/>
                        </a:cubicBezTo>
                        <a:cubicBezTo>
                          <a:pt x="88647" y="1261036"/>
                          <a:pt x="323345" y="1360866"/>
                          <a:pt x="526292" y="1511497"/>
                        </a:cubicBezTo>
                        <a:cubicBezTo>
                          <a:pt x="818661" y="1644642"/>
                          <a:pt x="1272860" y="1801686"/>
                          <a:pt x="1500212" y="1680673"/>
                        </a:cubicBezTo>
                        <a:cubicBezTo>
                          <a:pt x="1666260" y="1481738"/>
                          <a:pt x="1673557" y="1320903"/>
                          <a:pt x="1649105" y="887018"/>
                        </a:cubicBezTo>
                        <a:cubicBezTo>
                          <a:pt x="1568103" y="465327"/>
                          <a:pt x="1563301" y="335737"/>
                          <a:pt x="1202899" y="15646"/>
                        </a:cubicBezTo>
                        <a:cubicBezTo>
                          <a:pt x="877627" y="-33511"/>
                          <a:pt x="749553" y="47269"/>
                          <a:pt x="658884" y="65024"/>
                        </a:cubicBezTo>
                      </a:path>
                    </a:pathLst>
                  </a:custGeom>
                  <a:noFill/>
                  <a:ln w="3810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grpSp>
                <p:nvGrpSpPr>
                  <p:cNvPr id="44" name="Skupina 43"/>
                  <p:cNvGrpSpPr/>
                  <p:nvPr/>
                </p:nvGrpSpPr>
                <p:grpSpPr>
                  <a:xfrm>
                    <a:off x="1490144" y="3003937"/>
                    <a:ext cx="1015597" cy="960870"/>
                    <a:chOff x="1490144" y="3003937"/>
                    <a:chExt cx="1015597" cy="960870"/>
                  </a:xfrm>
                </p:grpSpPr>
                <p:cxnSp>
                  <p:nvCxnSpPr>
                    <p:cNvPr id="45" name="Přímá spojnice 44"/>
                    <p:cNvCxnSpPr/>
                    <p:nvPr/>
                  </p:nvCxnSpPr>
                  <p:spPr>
                    <a:xfrm flipH="1" flipV="1">
                      <a:off x="1490144" y="3429000"/>
                      <a:ext cx="510353" cy="535807"/>
                    </a:xfrm>
                    <a:prstGeom prst="line">
                      <a:avLst/>
                    </a:prstGeom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Přímá spojnice 45"/>
                    <p:cNvCxnSpPr>
                      <a:stCxn id="43" idx="6"/>
                    </p:cNvCxnSpPr>
                    <p:nvPr/>
                  </p:nvCxnSpPr>
                  <p:spPr>
                    <a:xfrm flipH="1" flipV="1">
                      <a:off x="2066208" y="3003937"/>
                      <a:ext cx="439533" cy="570558"/>
                    </a:xfrm>
                    <a:prstGeom prst="line">
                      <a:avLst/>
                    </a:prstGeom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7" name="Ovál 46"/>
                    <p:cNvSpPr/>
                    <p:nvPr/>
                  </p:nvSpPr>
                  <p:spPr>
                    <a:xfrm>
                      <a:off x="1846857" y="3782293"/>
                      <a:ext cx="121513" cy="15076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48" name="Ovál 47"/>
                    <p:cNvSpPr/>
                    <p:nvPr/>
                  </p:nvSpPr>
                  <p:spPr>
                    <a:xfrm>
                      <a:off x="2355720" y="3394124"/>
                      <a:ext cx="121513" cy="15076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</p:grpSp>
            <p:sp>
              <p:nvSpPr>
                <p:cNvPr id="42" name="Zástupný symbol pro obsah 2"/>
                <p:cNvSpPr txBox="1">
                  <a:spLocks/>
                </p:cNvSpPr>
                <p:nvPr/>
              </p:nvSpPr>
              <p:spPr>
                <a:xfrm>
                  <a:off x="3663192" y="1772816"/>
                  <a:ext cx="2249664" cy="937408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 lnSpcReduction="10000"/>
                </a:bodyPr>
                <a:lstStyle>
                  <a:lvl1pPr marL="342900" indent="-3429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cs-CZ" sz="28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izovolumická</a:t>
                  </a:r>
                  <a:r>
                    <a:rPr lang="cs-CZ" sz="28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relaxace</a:t>
                  </a:r>
                  <a:endParaRPr lang="en-GB" sz="2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cxnSp>
          <p:nvCxnSpPr>
            <p:cNvPr id="36" name="Přímá spojnice se šipkou 35"/>
            <p:cNvCxnSpPr/>
            <p:nvPr/>
          </p:nvCxnSpPr>
          <p:spPr>
            <a:xfrm>
              <a:off x="6684201" y="3682156"/>
              <a:ext cx="60756" cy="32290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/>
            <p:nvPr/>
          </p:nvCxnSpPr>
          <p:spPr>
            <a:xfrm>
              <a:off x="6807463" y="3619655"/>
              <a:ext cx="284817" cy="13657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096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044" y="6089650"/>
            <a:ext cx="792956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467544" y="1556792"/>
            <a:ext cx="8229600" cy="1056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extrakce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téměř maximální již v klidu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kapiláry jsou otevřeny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67544" y="2852936"/>
            <a:ext cx="8229600" cy="1416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Jedinou možností, jak zvýšit dodávku </a:t>
            </a:r>
            <a:r>
              <a:rPr lang="en-GB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800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(například během fyzické zátěže) je koronární vazodilatace</a:t>
            </a:r>
            <a:r>
              <a:rPr lang="en-GB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555776" y="2485242"/>
            <a:ext cx="0" cy="37944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5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Koronární oběh</a:t>
            </a:r>
          </a:p>
        </p:txBody>
      </p:sp>
    </p:spTree>
    <p:extLst>
      <p:ext uri="{BB962C8B-B14F-4D97-AF65-F5344CB8AC3E}">
        <p14:creationId xmlns:p14="http://schemas.microsoft.com/office/powerpoint/2010/main" val="19252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Koronární_oběh_Bébarová[2019040210245499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3819</TotalTime>
  <Words>1234</Words>
  <Application>Microsoft Office PowerPoint</Application>
  <PresentationFormat>Předvádění na obrazovce (4:3)</PresentationFormat>
  <Paragraphs>130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Koronární oběh</vt:lpstr>
      <vt:lpstr>Prezentace aplikace PowerPoint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Koronární oběh</vt:lpstr>
      <vt:lpstr>Metabolismus srdečního svalu</vt:lpstr>
      <vt:lpstr>Koronární rezerva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krevního oběhu některými orgány</dc:title>
  <dc:creator>Markéta</dc:creator>
  <cp:lastModifiedBy>Dell_Bébarovi</cp:lastModifiedBy>
  <cp:revision>379</cp:revision>
  <cp:lastPrinted>2014-10-29T15:44:26Z</cp:lastPrinted>
  <dcterms:created xsi:type="dcterms:W3CDTF">2014-09-13T18:33:59Z</dcterms:created>
  <dcterms:modified xsi:type="dcterms:W3CDTF">2020-03-30T18:06:49Z</dcterms:modified>
</cp:coreProperties>
</file>