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96" r:id="rId4"/>
    <p:sldId id="297" r:id="rId5"/>
    <p:sldId id="298" r:id="rId6"/>
    <p:sldId id="299" r:id="rId7"/>
    <p:sldId id="30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E02D4-9984-4D83-BA56-A09AA16C5FC8}" v="1" dt="2020-02-27T14:16:46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Wertich" userId="979c3f01-25ae-4c9e-a512-d63cb0df9f33" providerId="ADAL" clId="{163E02D4-9984-4D83-BA56-A09AA16C5FC8}"/>
    <pc:docChg chg="modSld">
      <pc:chgData name="Vojtěch Wertich" userId="979c3f01-25ae-4c9e-a512-d63cb0df9f33" providerId="ADAL" clId="{163E02D4-9984-4D83-BA56-A09AA16C5FC8}" dt="2020-02-27T14:16:53.356" v="2" actId="14100"/>
      <pc:docMkLst>
        <pc:docMk/>
      </pc:docMkLst>
      <pc:sldChg chg="modSp">
        <pc:chgData name="Vojtěch Wertich" userId="979c3f01-25ae-4c9e-a512-d63cb0df9f33" providerId="ADAL" clId="{163E02D4-9984-4D83-BA56-A09AA16C5FC8}" dt="2020-02-27T14:16:53.356" v="2" actId="14100"/>
        <pc:sldMkLst>
          <pc:docMk/>
          <pc:sldMk cId="4235314286" sldId="256"/>
        </pc:sldMkLst>
        <pc:picChg chg="mod">
          <ac:chgData name="Vojtěch Wertich" userId="979c3f01-25ae-4c9e-a512-d63cb0df9f33" providerId="ADAL" clId="{163E02D4-9984-4D83-BA56-A09AA16C5FC8}" dt="2020-02-27T14:16:53.356" v="2" actId="14100"/>
          <ac:picMkLst>
            <pc:docMk/>
            <pc:sldMk cId="4235314286" sldId="256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2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3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44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3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0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4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1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8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3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9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14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jpg"/><Relationship Id="rId7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4637"/>
            <a:ext cx="7772400" cy="227687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+mn-lt"/>
              </a:rPr>
              <a:t>GI231 </a:t>
            </a:r>
            <a:r>
              <a:rPr lang="en-GB" sz="4000" b="1" dirty="0">
                <a:latin typeface="+mn-lt"/>
              </a:rPr>
              <a:t>3D </a:t>
            </a:r>
            <a:r>
              <a:rPr lang="en-GB" sz="4000" b="1" dirty="0" err="1">
                <a:latin typeface="+mn-lt"/>
              </a:rPr>
              <a:t>modelování</a:t>
            </a:r>
            <a:r>
              <a:rPr lang="en-GB" sz="4000" b="1" dirty="0">
                <a:latin typeface="+mn-lt"/>
              </a:rPr>
              <a:t> v </a:t>
            </a:r>
            <a:r>
              <a:rPr lang="en-GB" sz="4000" b="1" dirty="0" err="1">
                <a:latin typeface="+mn-lt"/>
              </a:rPr>
              <a:t>programu</a:t>
            </a:r>
            <a:r>
              <a:rPr lang="en-GB" sz="4000" b="1" dirty="0">
                <a:latin typeface="+mn-lt"/>
              </a:rPr>
              <a:t> </a:t>
            </a:r>
            <a:r>
              <a:rPr lang="cs-CZ" sz="4000" b="1" dirty="0" err="1">
                <a:latin typeface="+mn-lt"/>
              </a:rPr>
              <a:t>Leapfrog</a:t>
            </a:r>
            <a:r>
              <a:rPr lang="en-GB" sz="4000" b="1" dirty="0">
                <a:latin typeface="+mn-lt"/>
              </a:rPr>
              <a:t> Geo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2087" y="4941168"/>
            <a:ext cx="3488432" cy="1752600"/>
          </a:xfrm>
        </p:spPr>
        <p:txBody>
          <a:bodyPr/>
          <a:lstStyle/>
          <a:p>
            <a:pPr algn="l"/>
            <a:r>
              <a:rPr lang="cs-CZ" b="1" dirty="0">
                <a:solidFill>
                  <a:schemeClr val="tx1"/>
                </a:solidFill>
              </a:rPr>
              <a:t>Jakub Výravský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Vojtěch Wertich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Přemysl Pořádek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29425" y="4941168"/>
            <a:ext cx="1787470" cy="7149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31471"/>
            <a:ext cx="2257425" cy="7239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41168"/>
            <a:ext cx="2040226" cy="1224136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323528" y="2494688"/>
            <a:ext cx="4323929" cy="1294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b="1" dirty="0">
                <a:solidFill>
                  <a:schemeClr val="tx1"/>
                </a:solidFill>
              </a:rPr>
              <a:t>Lekce: </a:t>
            </a:r>
          </a:p>
          <a:p>
            <a:pPr algn="l"/>
            <a:r>
              <a:rPr lang="cs-CZ" b="1" dirty="0" err="1">
                <a:solidFill>
                  <a:schemeClr val="tx1"/>
                </a:solidFill>
              </a:rPr>
              <a:t>Wolfpass</a:t>
            </a:r>
            <a:r>
              <a:rPr lang="cs-CZ" b="1" dirty="0">
                <a:solidFill>
                  <a:schemeClr val="tx1"/>
                </a:solidFill>
              </a:rPr>
              <a:t>: Práce s litologiemi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594" y="5656156"/>
            <a:ext cx="1018295" cy="1018295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0" t="22287" r="18276" b="6969"/>
          <a:stretch/>
        </p:blipFill>
        <p:spPr>
          <a:xfrm>
            <a:off x="5236649" y="1400893"/>
            <a:ext cx="3365889" cy="324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Wolfpass</a:t>
            </a:r>
            <a:r>
              <a:rPr lang="cs-CZ" sz="1400" b="1" dirty="0">
                <a:solidFill>
                  <a:schemeClr val="tx1"/>
                </a:solidFill>
              </a:rPr>
              <a:t>: Práce s litologiemi                                                  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8957220" cy="1831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1. </a:t>
            </a:r>
            <a:r>
              <a:rPr lang="cs-CZ" sz="2000" dirty="0">
                <a:solidFill>
                  <a:schemeClr val="tx1"/>
                </a:solidFill>
              </a:rPr>
              <a:t>Jednotnost je nejdůležitější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Data mohou přicházet z více zdrojů, různí geologové (některé průzkumy mohou trvat </a:t>
            </a:r>
            <a:r>
              <a:rPr lang="cs-CZ" sz="1400" dirty="0" err="1">
                <a:solidFill>
                  <a:schemeClr val="tx1"/>
                </a:solidFill>
              </a:rPr>
              <a:t>destíky</a:t>
            </a:r>
            <a:r>
              <a:rPr lang="cs-CZ" sz="1400" dirty="0">
                <a:solidFill>
                  <a:schemeClr val="tx1"/>
                </a:solidFill>
              </a:rPr>
              <a:t> let) používali různou terminologii. </a:t>
            </a:r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 err="1">
                <a:solidFill>
                  <a:schemeClr val="tx1"/>
                </a:solidFill>
              </a:rPr>
              <a:t>yčistěte</a:t>
            </a:r>
            <a:r>
              <a:rPr lang="cs-CZ" sz="1400" dirty="0">
                <a:solidFill>
                  <a:schemeClr val="tx1"/>
                </a:solidFill>
              </a:rPr>
              <a:t> scénu a přetáhněte do scény pouze </a:t>
            </a:r>
            <a:r>
              <a:rPr lang="cs-CZ" sz="1400" b="1" dirty="0" err="1">
                <a:solidFill>
                  <a:schemeClr val="tx1"/>
                </a:solidFill>
              </a:rPr>
              <a:t>WP_lith</a:t>
            </a:r>
            <a:r>
              <a:rPr lang="cs-CZ" sz="1400" dirty="0">
                <a:solidFill>
                  <a:schemeClr val="tx1"/>
                </a:solidFill>
              </a:rPr>
              <a:t> (</a:t>
            </a:r>
            <a:r>
              <a:rPr lang="cs-CZ" sz="1400" dirty="0" err="1">
                <a:solidFill>
                  <a:schemeClr val="tx1"/>
                </a:solidFill>
              </a:rPr>
              <a:t>Drillholes</a:t>
            </a:r>
            <a:r>
              <a:rPr lang="cs-CZ" sz="1400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sz="2000" b="1" dirty="0">
                <a:solidFill>
                  <a:srgbClr val="FF0000"/>
                </a:solidFill>
              </a:rPr>
              <a:t>2. </a:t>
            </a:r>
            <a:r>
              <a:rPr lang="cs-CZ" sz="2000" dirty="0">
                <a:solidFill>
                  <a:schemeClr val="tx1"/>
                </a:solidFill>
              </a:rPr>
              <a:t>Vytvoření „nové“ litologie </a:t>
            </a:r>
          </a:p>
          <a:p>
            <a:pPr algn="l"/>
            <a:r>
              <a:rPr lang="cs-CZ" sz="1400" dirty="0">
                <a:solidFill>
                  <a:schemeClr val="tx1"/>
                </a:solidFill>
              </a:rPr>
              <a:t>Pro sjednocení vytvoříme v litologii nový sloupec. </a:t>
            </a:r>
            <a:r>
              <a:rPr lang="cs-CZ" sz="1400" b="1" dirty="0" err="1">
                <a:solidFill>
                  <a:schemeClr val="tx1"/>
                </a:solidFill>
              </a:rPr>
              <a:t>WP_lith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&gt; </a:t>
            </a:r>
            <a:r>
              <a:rPr lang="cs-CZ" sz="1400" b="1" dirty="0">
                <a:solidFill>
                  <a:schemeClr val="tx1"/>
                </a:solidFill>
              </a:rPr>
              <a:t>New </a:t>
            </a:r>
            <a:r>
              <a:rPr lang="cs-CZ" sz="1400" b="1" dirty="0" err="1">
                <a:solidFill>
                  <a:schemeClr val="tx1"/>
                </a:solidFill>
              </a:rPr>
              <a:t>Column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&gt; Group </a:t>
            </a:r>
            <a:r>
              <a:rPr lang="en-US" sz="1400" b="1" dirty="0" err="1">
                <a:solidFill>
                  <a:schemeClr val="tx1"/>
                </a:solidFill>
              </a:rPr>
              <a:t>Lithologies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04864"/>
            <a:ext cx="2880320" cy="176706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60067"/>
            <a:ext cx="3842398" cy="368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9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Wolfpass</a:t>
            </a:r>
            <a:r>
              <a:rPr lang="cs-CZ" sz="1400" b="1" dirty="0">
                <a:solidFill>
                  <a:schemeClr val="tx1"/>
                </a:solidFill>
              </a:rPr>
              <a:t>: Práce s litologiemi                                                  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8957220" cy="1831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3. </a:t>
            </a:r>
            <a:r>
              <a:rPr lang="en-US" sz="2000" dirty="0" err="1">
                <a:solidFill>
                  <a:schemeClr val="tx1"/>
                </a:solidFill>
              </a:rPr>
              <a:t>Vytvo</a:t>
            </a:r>
            <a:r>
              <a:rPr lang="cs-CZ" sz="2000" dirty="0" err="1">
                <a:solidFill>
                  <a:schemeClr val="tx1"/>
                </a:solidFill>
              </a:rPr>
              <a:t>ření</a:t>
            </a:r>
            <a:r>
              <a:rPr lang="cs-CZ" sz="2000" dirty="0">
                <a:solidFill>
                  <a:schemeClr val="tx1"/>
                </a:solidFill>
              </a:rPr>
              <a:t> nových skupin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Nyní si sjednotíme ty skupiny, které patří k sobě – nejprve skupinu </a:t>
            </a:r>
            <a:r>
              <a:rPr lang="cs-CZ" sz="1400" b="1" dirty="0">
                <a:solidFill>
                  <a:schemeClr val="tx1"/>
                </a:solidFill>
              </a:rPr>
              <a:t>„</a:t>
            </a:r>
            <a:r>
              <a:rPr lang="cs-CZ" sz="1400" b="1" dirty="0" err="1">
                <a:solidFill>
                  <a:schemeClr val="tx1"/>
                </a:solidFill>
              </a:rPr>
              <a:t>Recent</a:t>
            </a:r>
            <a:r>
              <a:rPr lang="cs-CZ" sz="1400" b="1" dirty="0">
                <a:solidFill>
                  <a:schemeClr val="tx1"/>
                </a:solidFill>
              </a:rPr>
              <a:t>“ </a:t>
            </a:r>
            <a:r>
              <a:rPr lang="cs-CZ" sz="1400" dirty="0">
                <a:solidFill>
                  <a:schemeClr val="tx1"/>
                </a:solidFill>
              </a:rPr>
              <a:t>– vyberte ASH, COLLV, SAPR a klik na New Group. V dalším kroku ji pojmenujte a můžete si definovat barvu.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Opakujte tento krok pro další skupiny: </a:t>
            </a:r>
            <a:r>
              <a:rPr lang="cs-CZ" sz="1400" b="1" dirty="0" err="1">
                <a:solidFill>
                  <a:schemeClr val="tx1"/>
                </a:solidFill>
              </a:rPr>
              <a:t>Basement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(H, SBX), </a:t>
            </a:r>
            <a:r>
              <a:rPr lang="cs-CZ" sz="1400" b="1" dirty="0">
                <a:solidFill>
                  <a:schemeClr val="tx1"/>
                </a:solidFill>
              </a:rPr>
              <a:t>Dacite </a:t>
            </a:r>
            <a:r>
              <a:rPr lang="cs-CZ" sz="1400" dirty="0">
                <a:solidFill>
                  <a:schemeClr val="tx1"/>
                </a:solidFill>
              </a:rPr>
              <a:t>(DA), </a:t>
            </a:r>
            <a:r>
              <a:rPr lang="cs-CZ" sz="1400" b="1" dirty="0">
                <a:solidFill>
                  <a:schemeClr val="tx1"/>
                </a:solidFill>
              </a:rPr>
              <a:t>Early Diorite</a:t>
            </a:r>
            <a:r>
              <a:rPr lang="cs-CZ" sz="1400" dirty="0">
                <a:solidFill>
                  <a:schemeClr val="tx1"/>
                </a:solidFill>
              </a:rPr>
              <a:t> (E1, E2, E3, EBX1, EBX2), </a:t>
            </a:r>
            <a:r>
              <a:rPr lang="cs-CZ" sz="1400" b="1" dirty="0" err="1">
                <a:solidFill>
                  <a:schemeClr val="tx1"/>
                </a:solidFill>
              </a:rPr>
              <a:t>Intermineral</a:t>
            </a:r>
            <a:r>
              <a:rPr lang="cs-CZ" sz="1400" b="1" dirty="0">
                <a:solidFill>
                  <a:schemeClr val="tx1"/>
                </a:solidFill>
              </a:rPr>
              <a:t> Diorite </a:t>
            </a:r>
            <a:r>
              <a:rPr lang="cs-CZ" sz="1400" dirty="0">
                <a:solidFill>
                  <a:schemeClr val="tx1"/>
                </a:solidFill>
              </a:rPr>
              <a:t>(I1, I2, IBX). SGNCRLSS nedávejte do nové skupiny, jedná se o podstatnou ztrátu jader a při modelování pro ní nemáme užitku (spíše naopak)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Klik OK a litologie bude ve scéně aktualizovaná – musíte mít ale vybranou litologii </a:t>
            </a:r>
            <a:r>
              <a:rPr lang="cs-CZ" sz="1400" b="1" dirty="0" err="1">
                <a:solidFill>
                  <a:schemeClr val="tx1"/>
                </a:solidFill>
              </a:rPr>
              <a:t>Grouped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lith</a:t>
            </a:r>
            <a:endParaRPr lang="cs-CZ" sz="1400" b="1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501897"/>
            <a:ext cx="3672408" cy="351939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4" y="2481031"/>
            <a:ext cx="3612260" cy="3468249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1344012" y="5244426"/>
            <a:ext cx="707707" cy="34481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5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Wolfpass</a:t>
            </a:r>
            <a:r>
              <a:rPr lang="cs-CZ" sz="1400" b="1" dirty="0">
                <a:solidFill>
                  <a:schemeClr val="tx1"/>
                </a:solidFill>
              </a:rPr>
              <a:t>: Práce s litologiemi                                                  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5054674" cy="2474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4. </a:t>
            </a:r>
            <a:r>
              <a:rPr lang="cs-CZ" sz="2000" dirty="0" err="1">
                <a:solidFill>
                  <a:schemeClr val="tx1"/>
                </a:solidFill>
              </a:rPr>
              <a:t>Grouped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lith</a:t>
            </a:r>
            <a:endParaRPr lang="cs-CZ" sz="20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Scéna by nyní měla vypadat podobně jako na uváděném obrázku.</a:t>
            </a:r>
          </a:p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5. </a:t>
            </a:r>
            <a:r>
              <a:rPr lang="cs-CZ" sz="2000" dirty="0">
                <a:solidFill>
                  <a:schemeClr val="tx1"/>
                </a:solidFill>
              </a:rPr>
              <a:t>Rozdělení žil (Interval </a:t>
            </a:r>
            <a:r>
              <a:rPr lang="cs-CZ" sz="2000" dirty="0" err="1">
                <a:solidFill>
                  <a:schemeClr val="tx1"/>
                </a:solidFill>
              </a:rPr>
              <a:t>Selection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Tool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l">
              <a:spcAft>
                <a:spcPts val="600"/>
              </a:spcAft>
            </a:pPr>
            <a:r>
              <a:rPr lang="cs-CZ" sz="1400" dirty="0" err="1">
                <a:solidFill>
                  <a:schemeClr val="tx1"/>
                </a:solidFill>
              </a:rPr>
              <a:t>Dacit</a:t>
            </a:r>
            <a:r>
              <a:rPr lang="cs-CZ" sz="1400" dirty="0">
                <a:solidFill>
                  <a:schemeClr val="tx1"/>
                </a:solidFill>
              </a:rPr>
              <a:t> je v případě </a:t>
            </a:r>
            <a:r>
              <a:rPr lang="cs-CZ" sz="1400" dirty="0" err="1">
                <a:solidFill>
                  <a:schemeClr val="tx1"/>
                </a:solidFill>
              </a:rPr>
              <a:t>Wolfpassu</a:t>
            </a:r>
            <a:r>
              <a:rPr lang="cs-CZ" sz="1400" dirty="0">
                <a:solidFill>
                  <a:schemeClr val="tx1"/>
                </a:solidFill>
              </a:rPr>
              <a:t> tvořen </a:t>
            </a:r>
            <a:r>
              <a:rPr lang="cs-CZ" sz="1400" dirty="0" err="1">
                <a:solidFill>
                  <a:schemeClr val="tx1"/>
                </a:solidFill>
              </a:rPr>
              <a:t>dvěmi</a:t>
            </a:r>
            <a:r>
              <a:rPr lang="cs-CZ" sz="1400" dirty="0">
                <a:solidFill>
                  <a:schemeClr val="tx1"/>
                </a:solidFill>
              </a:rPr>
              <a:t> samostatnými </a:t>
            </a:r>
            <a:r>
              <a:rPr lang="cs-CZ" sz="1400" dirty="0" err="1">
                <a:solidFill>
                  <a:schemeClr val="tx1"/>
                </a:solidFill>
              </a:rPr>
              <a:t>subvulkanicími</a:t>
            </a:r>
            <a:r>
              <a:rPr lang="cs-CZ" sz="1400" dirty="0">
                <a:solidFill>
                  <a:schemeClr val="tx1"/>
                </a:solidFill>
              </a:rPr>
              <a:t> žilami – musíme je proto v naší litologii od sebe oddělit.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Pravý klik na </a:t>
            </a:r>
            <a:r>
              <a:rPr lang="cs-CZ" sz="1400" dirty="0" err="1">
                <a:solidFill>
                  <a:schemeClr val="tx1"/>
                </a:solidFill>
              </a:rPr>
              <a:t>WP_lith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&gt; </a:t>
            </a:r>
            <a:r>
              <a:rPr lang="cs-CZ" sz="1400" dirty="0">
                <a:solidFill>
                  <a:schemeClr val="tx1"/>
                </a:solidFill>
              </a:rPr>
              <a:t>New </a:t>
            </a:r>
            <a:r>
              <a:rPr lang="cs-CZ" sz="1400" dirty="0" err="1">
                <a:solidFill>
                  <a:schemeClr val="tx1"/>
                </a:solidFill>
              </a:rPr>
              <a:t>Column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&gt;</a:t>
            </a:r>
            <a:r>
              <a:rPr lang="cs-CZ" sz="1400" dirty="0">
                <a:solidFill>
                  <a:schemeClr val="tx1"/>
                </a:solidFill>
              </a:rPr>
              <a:t> Interval </a:t>
            </a:r>
            <a:r>
              <a:rPr lang="cs-CZ" sz="1400" dirty="0" err="1">
                <a:solidFill>
                  <a:schemeClr val="tx1"/>
                </a:solidFill>
              </a:rPr>
              <a:t>Selection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834" y="445570"/>
            <a:ext cx="4130081" cy="348748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59" y="2782356"/>
            <a:ext cx="3612260" cy="2786083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1344012" y="5244426"/>
            <a:ext cx="707707" cy="34481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3780359" y="4005064"/>
            <a:ext cx="5054674" cy="741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V následující tabulce vyberte naši novou sjednocenou litologii a nový sloupec pojmenujte např. Split </a:t>
            </a:r>
            <a:r>
              <a:rPr lang="cs-CZ" sz="1400" dirty="0" err="1">
                <a:solidFill>
                  <a:schemeClr val="tx1"/>
                </a:solidFill>
              </a:rPr>
              <a:t>Dykes</a:t>
            </a:r>
            <a:r>
              <a:rPr lang="cs-CZ" sz="1400" dirty="0">
                <a:solidFill>
                  <a:schemeClr val="tx1"/>
                </a:solidFill>
              </a:rPr>
              <a:t> - OK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47118"/>
            <a:ext cx="2401420" cy="146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Wolfpass</a:t>
            </a:r>
            <a:r>
              <a:rPr lang="cs-CZ" sz="1400" b="1" dirty="0">
                <a:solidFill>
                  <a:schemeClr val="tx1"/>
                </a:solidFill>
              </a:rPr>
              <a:t>: Práce s litologiemi                                                  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96672"/>
            <a:ext cx="3131913" cy="545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6. </a:t>
            </a:r>
            <a:r>
              <a:rPr lang="cs-CZ" sz="2000" dirty="0">
                <a:solidFill>
                  <a:schemeClr val="tx1"/>
                </a:solidFill>
              </a:rPr>
              <a:t>Interval </a:t>
            </a:r>
            <a:r>
              <a:rPr lang="cs-CZ" sz="2000" dirty="0" err="1">
                <a:solidFill>
                  <a:schemeClr val="tx1"/>
                </a:solidFill>
              </a:rPr>
              <a:t>selection</a:t>
            </a:r>
            <a:endParaRPr lang="cs-CZ" sz="20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Jakmile je vytvořena tabulka Interval </a:t>
            </a:r>
            <a:r>
              <a:rPr lang="cs-CZ" sz="1400" dirty="0" err="1">
                <a:solidFill>
                  <a:schemeClr val="tx1"/>
                </a:solidFill>
              </a:rPr>
              <a:t>Selection</a:t>
            </a:r>
            <a:r>
              <a:rPr lang="cs-CZ" sz="1400" dirty="0">
                <a:solidFill>
                  <a:schemeClr val="tx1"/>
                </a:solidFill>
              </a:rPr>
              <a:t>, zneviditelněte si všechny litologie kormě Dacite.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Zároveň si všimněte, že se ván na </a:t>
            </a:r>
            <a:r>
              <a:rPr lang="cs-CZ" sz="1400" dirty="0" err="1">
                <a:solidFill>
                  <a:schemeClr val="tx1"/>
                </a:solidFill>
              </a:rPr>
              <a:t>hormím</a:t>
            </a:r>
            <a:r>
              <a:rPr lang="cs-CZ" sz="1400" dirty="0">
                <a:solidFill>
                  <a:schemeClr val="tx1"/>
                </a:solidFill>
              </a:rPr>
              <a:t> panelu nástrojů objevily nové ikony. </a:t>
            </a:r>
            <a:r>
              <a:rPr lang="cs-CZ" sz="1400" dirty="0" err="1">
                <a:solidFill>
                  <a:schemeClr val="tx1"/>
                </a:solidFill>
              </a:rPr>
              <a:t>Najďte</a:t>
            </a:r>
            <a:r>
              <a:rPr lang="cs-CZ" sz="1400" dirty="0">
                <a:solidFill>
                  <a:schemeClr val="tx1"/>
                </a:solidFill>
              </a:rPr>
              <a:t> si kurzorem na každou z nich a zjistěte si, co vám umožňují.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Můžete vybírat intervaly, měnit šířku nástroje na vybírání, přidávat či odebírat jednotlivé intervaly, invertovat výběr nebo také vybrat či odebrat výběr.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765" y="445569"/>
            <a:ext cx="5816383" cy="5062017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4283968" y="445570"/>
            <a:ext cx="3064109" cy="4100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3978965" y="1511835"/>
            <a:ext cx="279648" cy="83704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00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Wolfpass</a:t>
            </a:r>
            <a:r>
              <a:rPr lang="cs-CZ" sz="1400" b="1" dirty="0">
                <a:solidFill>
                  <a:schemeClr val="tx1"/>
                </a:solidFill>
              </a:rPr>
              <a:t>: Práce s litologiemi                                                  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96672"/>
            <a:ext cx="3131913" cy="5111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7. </a:t>
            </a:r>
            <a:r>
              <a:rPr lang="cs-CZ" sz="2000" dirty="0">
                <a:solidFill>
                  <a:schemeClr val="tx1"/>
                </a:solidFill>
              </a:rPr>
              <a:t>Výběr, rozdělení žil </a:t>
            </a:r>
            <a:r>
              <a:rPr lang="cs-CZ" sz="2000" dirty="0" err="1">
                <a:solidFill>
                  <a:schemeClr val="tx1"/>
                </a:solidFill>
              </a:rPr>
              <a:t>dacitu</a:t>
            </a:r>
            <a:endParaRPr lang="cs-CZ" sz="20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Nyní si otáčením scény zvolte taký pohled, abyste mohli vidět dvě žíly. Poté vyberte nástroj </a:t>
            </a:r>
            <a:r>
              <a:rPr lang="cs-CZ" sz="1400" dirty="0" err="1">
                <a:solidFill>
                  <a:schemeClr val="tx1"/>
                </a:solidFill>
              </a:rPr>
              <a:t>Select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intervals</a:t>
            </a:r>
            <a:r>
              <a:rPr lang="cs-CZ" sz="1400" dirty="0">
                <a:solidFill>
                  <a:schemeClr val="tx1"/>
                </a:solidFill>
              </a:rPr>
              <a:t> (         ) a vyberte první žílu. 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Pokud vám nevyhovuje přednastavená, můžete si šířku nástroje změnit.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Až budete spokojeni se svým výběrem, klikněte na </a:t>
            </a:r>
            <a:r>
              <a:rPr lang="cs-CZ" sz="1400" dirty="0" err="1">
                <a:solidFill>
                  <a:schemeClr val="tx1"/>
                </a:solidFill>
              </a:rPr>
              <a:t>Assign</a:t>
            </a:r>
            <a:r>
              <a:rPr lang="cs-CZ" sz="1400" dirty="0">
                <a:solidFill>
                  <a:schemeClr val="tx1"/>
                </a:solidFill>
              </a:rPr>
              <a:t> to </a:t>
            </a:r>
            <a:r>
              <a:rPr lang="en-US" sz="1400" dirty="0">
                <a:solidFill>
                  <a:schemeClr val="tx1"/>
                </a:solidFill>
              </a:rPr>
              <a:t>&gt; Create new </a:t>
            </a:r>
            <a:r>
              <a:rPr lang="en-US" sz="1400" dirty="0" err="1">
                <a:solidFill>
                  <a:schemeClr val="tx1"/>
                </a:solidFill>
              </a:rPr>
              <a:t>lithologh</a:t>
            </a:r>
            <a:r>
              <a:rPr lang="cs-CZ" sz="1400" dirty="0">
                <a:solidFill>
                  <a:schemeClr val="tx1"/>
                </a:solidFill>
              </a:rPr>
              <a:t>y.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Pojmenujte ji např.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 nebo jinak abyste je mohli dobře rozeznat. OK.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Zopakujte postup pro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Pokud byste nebyli spokojeni, můžete opět vybrat některé segmenty a pomocí tlačítka </a:t>
            </a:r>
            <a:r>
              <a:rPr lang="cs-CZ" sz="1400" dirty="0" err="1">
                <a:solidFill>
                  <a:schemeClr val="tx1"/>
                </a:solidFill>
              </a:rPr>
              <a:t>Assign</a:t>
            </a:r>
            <a:r>
              <a:rPr lang="cs-CZ" sz="1400" dirty="0">
                <a:solidFill>
                  <a:schemeClr val="tx1"/>
                </a:solidFill>
              </a:rPr>
              <a:t> to je přiřadit k jiné žíle.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Nezapomeňte na ikonu uložit změny </a:t>
            </a:r>
            <a:r>
              <a:rPr lang="cs-CZ" sz="1400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Tímto krokem jsme si připravili veškeré podklady potřebné pro vytvoření modelu ložiska </a:t>
            </a:r>
            <a:r>
              <a:rPr lang="cs-CZ" sz="1400" dirty="0" err="1">
                <a:solidFill>
                  <a:schemeClr val="tx1"/>
                </a:solidFill>
              </a:rPr>
              <a:t>Wolfpass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514" y="445569"/>
            <a:ext cx="5512885" cy="5062017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 flipH="1">
            <a:off x="5429578" y="3629418"/>
            <a:ext cx="942621" cy="37564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316" y="1353967"/>
            <a:ext cx="302849" cy="31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7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</a:t>
            </a:r>
            <a:r>
              <a:rPr lang="cs-CZ" sz="1400" b="1" dirty="0" err="1">
                <a:solidFill>
                  <a:schemeClr val="tx1"/>
                </a:solidFill>
              </a:rPr>
              <a:t>Wolfpass</a:t>
            </a:r>
            <a:r>
              <a:rPr lang="cs-CZ" sz="1400" b="1" dirty="0">
                <a:solidFill>
                  <a:schemeClr val="tx1"/>
                </a:solidFill>
              </a:rPr>
              <a:t>: Práce s litologiemi                                                  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11" y="381151"/>
            <a:ext cx="8274237" cy="559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03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570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GI231 3D modelování v programu Leapfrog Geo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UGV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Wertich</dc:creator>
  <cp:lastModifiedBy>Vojtěch Wertich</cp:lastModifiedBy>
  <cp:revision>111</cp:revision>
  <dcterms:created xsi:type="dcterms:W3CDTF">2015-10-05T12:12:45Z</dcterms:created>
  <dcterms:modified xsi:type="dcterms:W3CDTF">2020-02-27T14:16:55Z</dcterms:modified>
</cp:coreProperties>
</file>