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30"/>
  </p:notesMasterIdLst>
  <p:handoutMasterIdLst>
    <p:handoutMasterId r:id="rId31"/>
  </p:handoutMasterIdLst>
  <p:sldIdLst>
    <p:sldId id="669" r:id="rId2"/>
    <p:sldId id="1070" r:id="rId3"/>
    <p:sldId id="1187" r:id="rId4"/>
    <p:sldId id="1056" r:id="rId5"/>
    <p:sldId id="889" r:id="rId6"/>
    <p:sldId id="1219" r:id="rId7"/>
    <p:sldId id="1011" r:id="rId8"/>
    <p:sldId id="874" r:id="rId9"/>
    <p:sldId id="1221" r:id="rId10"/>
    <p:sldId id="875" r:id="rId11"/>
    <p:sldId id="611" r:id="rId12"/>
    <p:sldId id="1222" r:id="rId13"/>
    <p:sldId id="1138" r:id="rId14"/>
    <p:sldId id="1139" r:id="rId15"/>
    <p:sldId id="1140" r:id="rId16"/>
    <p:sldId id="1223" r:id="rId17"/>
    <p:sldId id="1144" r:id="rId18"/>
    <p:sldId id="882" r:id="rId19"/>
    <p:sldId id="1220" r:id="rId20"/>
    <p:sldId id="881" r:id="rId21"/>
    <p:sldId id="1191" r:id="rId22"/>
    <p:sldId id="1224" r:id="rId23"/>
    <p:sldId id="719" r:id="rId24"/>
    <p:sldId id="1225" r:id="rId25"/>
    <p:sldId id="1226" r:id="rId26"/>
    <p:sldId id="1068" r:id="rId27"/>
    <p:sldId id="1227" r:id="rId28"/>
    <p:sldId id="1203" r:id="rId29"/>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0095D3"/>
    <a:srgbClr val="00AF3F"/>
    <a:srgbClr val="008C78"/>
    <a:srgbClr val="46C8FF"/>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609013-02D3-48CC-8197-057F86903058}" v="1574" dt="2020-12-14T13:30:57.886"/>
  </p1510:revLst>
</p1510:revInfo>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Styl Světlá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Styl s motivem 1 – zvýraznění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58" autoAdjust="0"/>
    <p:restoredTop sz="91555" autoAdjust="0"/>
  </p:normalViewPr>
  <p:slideViewPr>
    <p:cSldViewPr snapToGrid="0">
      <p:cViewPr varScale="1">
        <p:scale>
          <a:sx n="92" d="100"/>
          <a:sy n="92" d="100"/>
        </p:scale>
        <p:origin x="108" y="606"/>
      </p:cViewPr>
      <p:guideLst>
        <p:guide orient="horz" pos="1120"/>
        <p:guide orient="horz" pos="1272"/>
        <p:guide orient="horz" pos="715"/>
        <p:guide orient="horz" pos="3861"/>
        <p:guide orient="horz" pos="3944"/>
        <p:guide pos="428"/>
        <p:guide pos="7224"/>
        <p:guide pos="909"/>
        <p:guide pos="3688"/>
        <p:guide pos="3968"/>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96" d="100"/>
          <a:sy n="96" d="100"/>
        </p:scale>
        <p:origin x="355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kub Hofman" userId="53285062-d52a-4c88-bcdc-d767b8cc0044" providerId="ADAL" clId="{1D609013-02D3-48CC-8197-057F86903058}"/>
    <pc:docChg chg="undo custSel addSld delSld modSld sldOrd">
      <pc:chgData name="Jakub Hofman" userId="53285062-d52a-4c88-bcdc-d767b8cc0044" providerId="ADAL" clId="{1D609013-02D3-48CC-8197-057F86903058}" dt="2020-12-14T13:31:04.386" v="4182" actId="14100"/>
      <pc:docMkLst>
        <pc:docMk/>
      </pc:docMkLst>
      <pc:sldChg chg="del">
        <pc:chgData name="Jakub Hofman" userId="53285062-d52a-4c88-bcdc-d767b8cc0044" providerId="ADAL" clId="{1D609013-02D3-48CC-8197-057F86903058}" dt="2020-12-14T09:13:30.719" v="1945" actId="47"/>
        <pc:sldMkLst>
          <pc:docMk/>
          <pc:sldMk cId="2801753101" sldId="271"/>
        </pc:sldMkLst>
      </pc:sldChg>
      <pc:sldChg chg="addSp delSp modSp del mod">
        <pc:chgData name="Jakub Hofman" userId="53285062-d52a-4c88-bcdc-d767b8cc0044" providerId="ADAL" clId="{1D609013-02D3-48CC-8197-057F86903058}" dt="2020-12-14T09:13:31.933" v="1946" actId="47"/>
        <pc:sldMkLst>
          <pc:docMk/>
          <pc:sldMk cId="1012666032" sldId="272"/>
        </pc:sldMkLst>
        <pc:spChg chg="add mod">
          <ac:chgData name="Jakub Hofman" userId="53285062-d52a-4c88-bcdc-d767b8cc0044" providerId="ADAL" clId="{1D609013-02D3-48CC-8197-057F86903058}" dt="2020-12-14T09:07:52.499" v="1703" actId="21"/>
          <ac:spMkLst>
            <pc:docMk/>
            <pc:sldMk cId="1012666032" sldId="272"/>
            <ac:spMk id="4" creationId="{D44F10D6-4338-40DF-93E8-E0347B01E3FC}"/>
          </ac:spMkLst>
        </pc:spChg>
        <pc:spChg chg="del">
          <ac:chgData name="Jakub Hofman" userId="53285062-d52a-4c88-bcdc-d767b8cc0044" providerId="ADAL" clId="{1D609013-02D3-48CC-8197-057F86903058}" dt="2020-12-14T09:07:52.499" v="1703" actId="21"/>
          <ac:spMkLst>
            <pc:docMk/>
            <pc:sldMk cId="1012666032" sldId="272"/>
            <ac:spMk id="11" creationId="{1C08E1D5-C702-4939-8660-25DCCA43821E}"/>
          </ac:spMkLst>
        </pc:spChg>
      </pc:sldChg>
      <pc:sldChg chg="del">
        <pc:chgData name="Jakub Hofman" userId="53285062-d52a-4c88-bcdc-d767b8cc0044" providerId="ADAL" clId="{1D609013-02D3-48CC-8197-057F86903058}" dt="2020-12-14T09:13:35.208" v="1947" actId="47"/>
        <pc:sldMkLst>
          <pc:docMk/>
          <pc:sldMk cId="2906432349" sldId="292"/>
        </pc:sldMkLst>
      </pc:sldChg>
      <pc:sldChg chg="del">
        <pc:chgData name="Jakub Hofman" userId="53285062-d52a-4c88-bcdc-d767b8cc0044" providerId="ADAL" clId="{1D609013-02D3-48CC-8197-057F86903058}" dt="2020-12-14T09:12:36.145" v="1942" actId="47"/>
        <pc:sldMkLst>
          <pc:docMk/>
          <pc:sldMk cId="556408180" sldId="402"/>
        </pc:sldMkLst>
      </pc:sldChg>
      <pc:sldChg chg="del">
        <pc:chgData name="Jakub Hofman" userId="53285062-d52a-4c88-bcdc-d767b8cc0044" providerId="ADAL" clId="{1D609013-02D3-48CC-8197-057F86903058}" dt="2020-12-14T09:13:35.987" v="1948" actId="47"/>
        <pc:sldMkLst>
          <pc:docMk/>
          <pc:sldMk cId="1031938436" sldId="403"/>
        </pc:sldMkLst>
      </pc:sldChg>
      <pc:sldChg chg="del">
        <pc:chgData name="Jakub Hofman" userId="53285062-d52a-4c88-bcdc-d767b8cc0044" providerId="ADAL" clId="{1D609013-02D3-48CC-8197-057F86903058}" dt="2020-12-14T09:13:36.790" v="1949" actId="47"/>
        <pc:sldMkLst>
          <pc:docMk/>
          <pc:sldMk cId="1949880029" sldId="414"/>
        </pc:sldMkLst>
      </pc:sldChg>
      <pc:sldChg chg="delSp del">
        <pc:chgData name="Jakub Hofman" userId="53285062-d52a-4c88-bcdc-d767b8cc0044" providerId="ADAL" clId="{1D609013-02D3-48CC-8197-057F86903058}" dt="2020-12-14T08:56:00.120" v="1576" actId="47"/>
        <pc:sldMkLst>
          <pc:docMk/>
          <pc:sldMk cId="997128810" sldId="425"/>
        </pc:sldMkLst>
        <pc:picChg chg="del">
          <ac:chgData name="Jakub Hofman" userId="53285062-d52a-4c88-bcdc-d767b8cc0044" providerId="ADAL" clId="{1D609013-02D3-48CC-8197-057F86903058}" dt="2020-12-14T08:24:46.581" v="1200" actId="21"/>
          <ac:picMkLst>
            <pc:docMk/>
            <pc:sldMk cId="997128810" sldId="425"/>
            <ac:picMk id="2" creationId="{400FBB0E-1DD2-431E-ACF6-7444CDBF97B2}"/>
          </ac:picMkLst>
        </pc:picChg>
      </pc:sldChg>
      <pc:sldChg chg="del">
        <pc:chgData name="Jakub Hofman" userId="53285062-d52a-4c88-bcdc-d767b8cc0044" providerId="ADAL" clId="{1D609013-02D3-48CC-8197-057F86903058}" dt="2020-12-07T12:07:57.951" v="2" actId="47"/>
        <pc:sldMkLst>
          <pc:docMk/>
          <pc:sldMk cId="0" sldId="521"/>
        </pc:sldMkLst>
      </pc:sldChg>
      <pc:sldChg chg="del">
        <pc:chgData name="Jakub Hofman" userId="53285062-d52a-4c88-bcdc-d767b8cc0044" providerId="ADAL" clId="{1D609013-02D3-48CC-8197-057F86903058}" dt="2020-12-07T12:07:57.951" v="2" actId="47"/>
        <pc:sldMkLst>
          <pc:docMk/>
          <pc:sldMk cId="0" sldId="582"/>
        </pc:sldMkLst>
      </pc:sldChg>
      <pc:sldChg chg="del">
        <pc:chgData name="Jakub Hofman" userId="53285062-d52a-4c88-bcdc-d767b8cc0044" providerId="ADAL" clId="{1D609013-02D3-48CC-8197-057F86903058}" dt="2020-12-14T12:11:03.689" v="4170" actId="47"/>
        <pc:sldMkLst>
          <pc:docMk/>
          <pc:sldMk cId="1053700922" sldId="587"/>
        </pc:sldMkLst>
      </pc:sldChg>
      <pc:sldChg chg="del">
        <pc:chgData name="Jakub Hofman" userId="53285062-d52a-4c88-bcdc-d767b8cc0044" providerId="ADAL" clId="{1D609013-02D3-48CC-8197-057F86903058}" dt="2020-12-14T08:28:19.119" v="1444" actId="47"/>
        <pc:sldMkLst>
          <pc:docMk/>
          <pc:sldMk cId="3785851066" sldId="599"/>
        </pc:sldMkLst>
      </pc:sldChg>
      <pc:sldChg chg="delSp add del mod">
        <pc:chgData name="Jakub Hofman" userId="53285062-d52a-4c88-bcdc-d767b8cc0044" providerId="ADAL" clId="{1D609013-02D3-48CC-8197-057F86903058}" dt="2020-12-14T09:07:32.897" v="1700" actId="47"/>
        <pc:sldMkLst>
          <pc:docMk/>
          <pc:sldMk cId="2447746959" sldId="600"/>
        </pc:sldMkLst>
        <pc:spChg chg="del">
          <ac:chgData name="Jakub Hofman" userId="53285062-d52a-4c88-bcdc-d767b8cc0044" providerId="ADAL" clId="{1D609013-02D3-48CC-8197-057F86903058}" dt="2020-12-14T08:55:03.369" v="1543" actId="21"/>
          <ac:spMkLst>
            <pc:docMk/>
            <pc:sldMk cId="2447746959" sldId="600"/>
            <ac:spMk id="4" creationId="{E3E93BD1-0D10-48F0-BF1D-B7A5E10BCA79}"/>
          </ac:spMkLst>
        </pc:spChg>
        <pc:spChg chg="del">
          <ac:chgData name="Jakub Hofman" userId="53285062-d52a-4c88-bcdc-d767b8cc0044" providerId="ADAL" clId="{1D609013-02D3-48CC-8197-057F86903058}" dt="2020-12-14T08:55:03.369" v="1543" actId="21"/>
          <ac:spMkLst>
            <pc:docMk/>
            <pc:sldMk cId="2447746959" sldId="600"/>
            <ac:spMk id="5" creationId="{2A0D715D-D9F6-430A-B718-E761197CEB57}"/>
          </ac:spMkLst>
        </pc:spChg>
      </pc:sldChg>
      <pc:sldChg chg="addSp delSp modSp mod modAnim">
        <pc:chgData name="Jakub Hofman" userId="53285062-d52a-4c88-bcdc-d767b8cc0044" providerId="ADAL" clId="{1D609013-02D3-48CC-8197-057F86903058}" dt="2020-12-14T12:57:20.508" v="4172"/>
        <pc:sldMkLst>
          <pc:docMk/>
          <pc:sldMk cId="4028198108" sldId="611"/>
        </pc:sldMkLst>
        <pc:spChg chg="add mod">
          <ac:chgData name="Jakub Hofman" userId="53285062-d52a-4c88-bcdc-d767b8cc0044" providerId="ADAL" clId="{1D609013-02D3-48CC-8197-057F86903058}" dt="2020-12-14T08:30:20.195" v="1499" actId="1076"/>
          <ac:spMkLst>
            <pc:docMk/>
            <pc:sldMk cId="4028198108" sldId="611"/>
            <ac:spMk id="3" creationId="{2026D741-2674-470B-B3E4-32C63DEA78E1}"/>
          </ac:spMkLst>
        </pc:spChg>
        <pc:spChg chg="add mod">
          <ac:chgData name="Jakub Hofman" userId="53285062-d52a-4c88-bcdc-d767b8cc0044" providerId="ADAL" clId="{1D609013-02D3-48CC-8197-057F86903058}" dt="2020-12-14T08:34:02.843" v="1514" actId="1076"/>
          <ac:spMkLst>
            <pc:docMk/>
            <pc:sldMk cId="4028198108" sldId="611"/>
            <ac:spMk id="8" creationId="{09C1EA43-C6B6-44CB-A406-8F886976A50D}"/>
          </ac:spMkLst>
        </pc:spChg>
        <pc:spChg chg="mod">
          <ac:chgData name="Jakub Hofman" userId="53285062-d52a-4c88-bcdc-d767b8cc0044" providerId="ADAL" clId="{1D609013-02D3-48CC-8197-057F86903058}" dt="2020-12-14T08:22:22.360" v="1108"/>
          <ac:spMkLst>
            <pc:docMk/>
            <pc:sldMk cId="4028198108" sldId="611"/>
            <ac:spMk id="16386" creationId="{00000000-0000-0000-0000-000000000000}"/>
          </ac:spMkLst>
        </pc:spChg>
        <pc:spChg chg="mod">
          <ac:chgData name="Jakub Hofman" userId="53285062-d52a-4c88-bcdc-d767b8cc0044" providerId="ADAL" clId="{1D609013-02D3-48CC-8197-057F86903058}" dt="2020-12-14T08:29:34.907" v="1446" actId="6549"/>
          <ac:spMkLst>
            <pc:docMk/>
            <pc:sldMk cId="4028198108" sldId="611"/>
            <ac:spMk id="686083" creationId="{00000000-0000-0000-0000-000000000000}"/>
          </ac:spMkLst>
        </pc:spChg>
        <pc:picChg chg="add del mod">
          <ac:chgData name="Jakub Hofman" userId="53285062-d52a-4c88-bcdc-d767b8cc0044" providerId="ADAL" clId="{1D609013-02D3-48CC-8197-057F86903058}" dt="2020-12-14T08:33:52.827" v="1510" actId="478"/>
          <ac:picMkLst>
            <pc:docMk/>
            <pc:sldMk cId="4028198108" sldId="611"/>
            <ac:picMk id="5" creationId="{3AFE3A26-0583-4EB8-99A7-99ABF126CFF3}"/>
          </ac:picMkLst>
        </pc:picChg>
        <pc:picChg chg="add mod">
          <ac:chgData name="Jakub Hofman" userId="53285062-d52a-4c88-bcdc-d767b8cc0044" providerId="ADAL" clId="{1D609013-02D3-48CC-8197-057F86903058}" dt="2020-12-14T08:34:00.187" v="1513" actId="14100"/>
          <ac:picMkLst>
            <pc:docMk/>
            <pc:sldMk cId="4028198108" sldId="611"/>
            <ac:picMk id="7" creationId="{C6F34094-7B06-477F-B463-DC05D04BC3BD}"/>
          </ac:picMkLst>
        </pc:picChg>
      </pc:sldChg>
      <pc:sldChg chg="del">
        <pc:chgData name="Jakub Hofman" userId="53285062-d52a-4c88-bcdc-d767b8cc0044" providerId="ADAL" clId="{1D609013-02D3-48CC-8197-057F86903058}" dt="2020-12-14T12:10:31.995" v="4157" actId="47"/>
        <pc:sldMkLst>
          <pc:docMk/>
          <pc:sldMk cId="358330893" sldId="623"/>
        </pc:sldMkLst>
      </pc:sldChg>
      <pc:sldChg chg="del">
        <pc:chgData name="Jakub Hofman" userId="53285062-d52a-4c88-bcdc-d767b8cc0044" providerId="ADAL" clId="{1D609013-02D3-48CC-8197-057F86903058}" dt="2020-12-07T12:07:57.951" v="2" actId="47"/>
        <pc:sldMkLst>
          <pc:docMk/>
          <pc:sldMk cId="3951172119" sldId="642"/>
        </pc:sldMkLst>
      </pc:sldChg>
      <pc:sldChg chg="del">
        <pc:chgData name="Jakub Hofman" userId="53285062-d52a-4c88-bcdc-d767b8cc0044" providerId="ADAL" clId="{1D609013-02D3-48CC-8197-057F86903058}" dt="2020-12-07T12:07:57.951" v="2" actId="47"/>
        <pc:sldMkLst>
          <pc:docMk/>
          <pc:sldMk cId="2688258580" sldId="643"/>
        </pc:sldMkLst>
      </pc:sldChg>
      <pc:sldChg chg="del">
        <pc:chgData name="Jakub Hofman" userId="53285062-d52a-4c88-bcdc-d767b8cc0044" providerId="ADAL" clId="{1D609013-02D3-48CC-8197-057F86903058}" dt="2020-12-07T12:07:57.951" v="2" actId="47"/>
        <pc:sldMkLst>
          <pc:docMk/>
          <pc:sldMk cId="3234265385" sldId="644"/>
        </pc:sldMkLst>
      </pc:sldChg>
      <pc:sldChg chg="del">
        <pc:chgData name="Jakub Hofman" userId="53285062-d52a-4c88-bcdc-d767b8cc0044" providerId="ADAL" clId="{1D609013-02D3-48CC-8197-057F86903058}" dt="2020-12-14T12:10:56.819" v="4168" actId="47"/>
        <pc:sldMkLst>
          <pc:docMk/>
          <pc:sldMk cId="1957672928" sldId="658"/>
        </pc:sldMkLst>
      </pc:sldChg>
      <pc:sldChg chg="del">
        <pc:chgData name="Jakub Hofman" userId="53285062-d52a-4c88-bcdc-d767b8cc0044" providerId="ADAL" clId="{1D609013-02D3-48CC-8197-057F86903058}" dt="2020-12-07T12:07:57.951" v="2" actId="47"/>
        <pc:sldMkLst>
          <pc:docMk/>
          <pc:sldMk cId="118011398" sldId="670"/>
        </pc:sldMkLst>
      </pc:sldChg>
      <pc:sldChg chg="addSp delSp modSp del mod modClrScheme chgLayout">
        <pc:chgData name="Jakub Hofman" userId="53285062-d52a-4c88-bcdc-d767b8cc0044" providerId="ADAL" clId="{1D609013-02D3-48CC-8197-057F86903058}" dt="2020-12-14T07:37:17.979" v="597" actId="47"/>
        <pc:sldMkLst>
          <pc:docMk/>
          <pc:sldMk cId="588913317" sldId="677"/>
        </pc:sldMkLst>
        <pc:spChg chg="mod ord">
          <ac:chgData name="Jakub Hofman" userId="53285062-d52a-4c88-bcdc-d767b8cc0044" providerId="ADAL" clId="{1D609013-02D3-48CC-8197-057F86903058}" dt="2020-12-07T12:11:03.972" v="16" actId="700"/>
          <ac:spMkLst>
            <pc:docMk/>
            <pc:sldMk cId="588913317" sldId="677"/>
            <ac:spMk id="2" creationId="{CF9D8791-8EE9-40FF-BC52-7F816E8E3634}"/>
          </ac:spMkLst>
        </pc:spChg>
        <pc:spChg chg="add mod ord">
          <ac:chgData name="Jakub Hofman" userId="53285062-d52a-4c88-bcdc-d767b8cc0044" providerId="ADAL" clId="{1D609013-02D3-48CC-8197-057F86903058}" dt="2020-12-07T12:11:03.972" v="16" actId="700"/>
          <ac:spMkLst>
            <pc:docMk/>
            <pc:sldMk cId="588913317" sldId="677"/>
            <ac:spMk id="3" creationId="{AD9E500B-8744-4411-A914-5E0EF561082A}"/>
          </ac:spMkLst>
        </pc:spChg>
        <pc:spChg chg="del mod ord">
          <ac:chgData name="Jakub Hofman" userId="53285062-d52a-4c88-bcdc-d767b8cc0044" providerId="ADAL" clId="{1D609013-02D3-48CC-8197-057F86903058}" dt="2020-12-07T12:11:03.972" v="16" actId="700"/>
          <ac:spMkLst>
            <pc:docMk/>
            <pc:sldMk cId="588913317" sldId="677"/>
            <ac:spMk id="4" creationId="{738DA6FD-1CBC-4B91-A19E-5D4F5881A75F}"/>
          </ac:spMkLst>
        </pc:spChg>
        <pc:spChg chg="mod ord">
          <ac:chgData name="Jakub Hofman" userId="53285062-d52a-4c88-bcdc-d767b8cc0044" providerId="ADAL" clId="{1D609013-02D3-48CC-8197-057F86903058}" dt="2020-12-07T12:11:03.972" v="16" actId="700"/>
          <ac:spMkLst>
            <pc:docMk/>
            <pc:sldMk cId="588913317" sldId="677"/>
            <ac:spMk id="5" creationId="{6566CE43-08BB-47E2-9F76-6F4F71E4D7CB}"/>
          </ac:spMkLst>
        </pc:spChg>
      </pc:sldChg>
      <pc:sldChg chg="del">
        <pc:chgData name="Jakub Hofman" userId="53285062-d52a-4c88-bcdc-d767b8cc0044" providerId="ADAL" clId="{1D609013-02D3-48CC-8197-057F86903058}" dt="2020-12-07T12:07:57.951" v="2" actId="47"/>
        <pc:sldMkLst>
          <pc:docMk/>
          <pc:sldMk cId="1582642974" sldId="698"/>
        </pc:sldMkLst>
      </pc:sldChg>
      <pc:sldChg chg="del">
        <pc:chgData name="Jakub Hofman" userId="53285062-d52a-4c88-bcdc-d767b8cc0044" providerId="ADAL" clId="{1D609013-02D3-48CC-8197-057F86903058}" dt="2020-12-07T12:07:57.951" v="2" actId="47"/>
        <pc:sldMkLst>
          <pc:docMk/>
          <pc:sldMk cId="3402959219" sldId="699"/>
        </pc:sldMkLst>
      </pc:sldChg>
      <pc:sldChg chg="del">
        <pc:chgData name="Jakub Hofman" userId="53285062-d52a-4c88-bcdc-d767b8cc0044" providerId="ADAL" clId="{1D609013-02D3-48CC-8197-057F86903058}" dt="2020-12-07T12:07:57.951" v="2" actId="47"/>
        <pc:sldMkLst>
          <pc:docMk/>
          <pc:sldMk cId="3211083839" sldId="711"/>
        </pc:sldMkLst>
      </pc:sldChg>
      <pc:sldChg chg="del">
        <pc:chgData name="Jakub Hofman" userId="53285062-d52a-4c88-bcdc-d767b8cc0044" providerId="ADAL" clId="{1D609013-02D3-48CC-8197-057F86903058}" dt="2020-12-07T12:07:57.951" v="2" actId="47"/>
        <pc:sldMkLst>
          <pc:docMk/>
          <pc:sldMk cId="2138291072" sldId="712"/>
        </pc:sldMkLst>
      </pc:sldChg>
      <pc:sldChg chg="del">
        <pc:chgData name="Jakub Hofman" userId="53285062-d52a-4c88-bcdc-d767b8cc0044" providerId="ADAL" clId="{1D609013-02D3-48CC-8197-057F86903058}" dt="2020-12-07T12:07:57.951" v="2" actId="47"/>
        <pc:sldMkLst>
          <pc:docMk/>
          <pc:sldMk cId="1481787822" sldId="713"/>
        </pc:sldMkLst>
      </pc:sldChg>
      <pc:sldChg chg="del">
        <pc:chgData name="Jakub Hofman" userId="53285062-d52a-4c88-bcdc-d767b8cc0044" providerId="ADAL" clId="{1D609013-02D3-48CC-8197-057F86903058}" dt="2020-12-07T12:07:57.951" v="2" actId="47"/>
        <pc:sldMkLst>
          <pc:docMk/>
          <pc:sldMk cId="385096656" sldId="714"/>
        </pc:sldMkLst>
      </pc:sldChg>
      <pc:sldChg chg="del">
        <pc:chgData name="Jakub Hofman" userId="53285062-d52a-4c88-bcdc-d767b8cc0044" providerId="ADAL" clId="{1D609013-02D3-48CC-8197-057F86903058}" dt="2020-12-07T12:07:57.951" v="2" actId="47"/>
        <pc:sldMkLst>
          <pc:docMk/>
          <pc:sldMk cId="3504936037" sldId="715"/>
        </pc:sldMkLst>
      </pc:sldChg>
      <pc:sldChg chg="del">
        <pc:chgData name="Jakub Hofman" userId="53285062-d52a-4c88-bcdc-d767b8cc0044" providerId="ADAL" clId="{1D609013-02D3-48CC-8197-057F86903058}" dt="2020-12-07T12:07:57.951" v="2" actId="47"/>
        <pc:sldMkLst>
          <pc:docMk/>
          <pc:sldMk cId="1684627488" sldId="717"/>
        </pc:sldMkLst>
      </pc:sldChg>
      <pc:sldChg chg="addSp delSp modSp mod">
        <pc:chgData name="Jakub Hofman" userId="53285062-d52a-4c88-bcdc-d767b8cc0044" providerId="ADAL" clId="{1D609013-02D3-48CC-8197-057F86903058}" dt="2020-12-14T09:51:16.353" v="3467" actId="6549"/>
        <pc:sldMkLst>
          <pc:docMk/>
          <pc:sldMk cId="3980814536" sldId="719"/>
        </pc:sldMkLst>
        <pc:spChg chg="mod">
          <ac:chgData name="Jakub Hofman" userId="53285062-d52a-4c88-bcdc-d767b8cc0044" providerId="ADAL" clId="{1D609013-02D3-48CC-8197-057F86903058}" dt="2020-12-14T09:35:28.464" v="2948" actId="20577"/>
          <ac:spMkLst>
            <pc:docMk/>
            <pc:sldMk cId="3980814536" sldId="719"/>
            <ac:spMk id="2" creationId="{00000000-0000-0000-0000-000000000000}"/>
          </ac:spMkLst>
        </pc:spChg>
        <pc:graphicFrameChg chg="add mod modGraphic">
          <ac:chgData name="Jakub Hofman" userId="53285062-d52a-4c88-bcdc-d767b8cc0044" providerId="ADAL" clId="{1D609013-02D3-48CC-8197-057F86903058}" dt="2020-12-14T09:51:16.353" v="3467" actId="6549"/>
          <ac:graphicFrameMkLst>
            <pc:docMk/>
            <pc:sldMk cId="3980814536" sldId="719"/>
            <ac:graphicFrameMk id="6" creationId="{4B64CDEC-0882-4198-959C-A97C20F6AD47}"/>
          </ac:graphicFrameMkLst>
        </pc:graphicFrameChg>
        <pc:picChg chg="del">
          <ac:chgData name="Jakub Hofman" userId="53285062-d52a-4c88-bcdc-d767b8cc0044" providerId="ADAL" clId="{1D609013-02D3-48CC-8197-057F86903058}" dt="2020-12-14T09:37:49.071" v="3093" actId="478"/>
          <ac:picMkLst>
            <pc:docMk/>
            <pc:sldMk cId="3980814536" sldId="719"/>
            <ac:picMk id="454658" creationId="{00000000-0000-0000-0000-000000000000}"/>
          </ac:picMkLst>
        </pc:picChg>
      </pc:sldChg>
      <pc:sldChg chg="del">
        <pc:chgData name="Jakub Hofman" userId="53285062-d52a-4c88-bcdc-d767b8cc0044" providerId="ADAL" clId="{1D609013-02D3-48CC-8197-057F86903058}" dt="2020-12-07T12:08:21.670" v="4" actId="47"/>
        <pc:sldMkLst>
          <pc:docMk/>
          <pc:sldMk cId="0" sldId="729"/>
        </pc:sldMkLst>
      </pc:sldChg>
      <pc:sldChg chg="del">
        <pc:chgData name="Jakub Hofman" userId="53285062-d52a-4c88-bcdc-d767b8cc0044" providerId="ADAL" clId="{1D609013-02D3-48CC-8197-057F86903058}" dt="2020-12-07T12:07:57.951" v="2" actId="47"/>
        <pc:sldMkLst>
          <pc:docMk/>
          <pc:sldMk cId="0" sldId="734"/>
        </pc:sldMkLst>
      </pc:sldChg>
      <pc:sldChg chg="del">
        <pc:chgData name="Jakub Hofman" userId="53285062-d52a-4c88-bcdc-d767b8cc0044" providerId="ADAL" clId="{1D609013-02D3-48CC-8197-057F86903058}" dt="2020-12-07T12:07:57.951" v="2" actId="47"/>
        <pc:sldMkLst>
          <pc:docMk/>
          <pc:sldMk cId="0" sldId="740"/>
        </pc:sldMkLst>
      </pc:sldChg>
      <pc:sldChg chg="del">
        <pc:chgData name="Jakub Hofman" userId="53285062-d52a-4c88-bcdc-d767b8cc0044" providerId="ADAL" clId="{1D609013-02D3-48CC-8197-057F86903058}" dt="2020-12-07T12:07:57.951" v="2" actId="47"/>
        <pc:sldMkLst>
          <pc:docMk/>
          <pc:sldMk cId="0" sldId="741"/>
        </pc:sldMkLst>
      </pc:sldChg>
      <pc:sldChg chg="del">
        <pc:chgData name="Jakub Hofman" userId="53285062-d52a-4c88-bcdc-d767b8cc0044" providerId="ADAL" clId="{1D609013-02D3-48CC-8197-057F86903058}" dt="2020-12-07T12:08:58.434" v="6" actId="47"/>
        <pc:sldMkLst>
          <pc:docMk/>
          <pc:sldMk cId="0" sldId="745"/>
        </pc:sldMkLst>
      </pc:sldChg>
      <pc:sldChg chg="del">
        <pc:chgData name="Jakub Hofman" userId="53285062-d52a-4c88-bcdc-d767b8cc0044" providerId="ADAL" clId="{1D609013-02D3-48CC-8197-057F86903058}" dt="2020-12-07T12:07:57.951" v="2" actId="47"/>
        <pc:sldMkLst>
          <pc:docMk/>
          <pc:sldMk cId="0" sldId="786"/>
        </pc:sldMkLst>
      </pc:sldChg>
      <pc:sldChg chg="del">
        <pc:chgData name="Jakub Hofman" userId="53285062-d52a-4c88-bcdc-d767b8cc0044" providerId="ADAL" clId="{1D609013-02D3-48CC-8197-057F86903058}" dt="2020-12-07T12:08:57.578" v="5" actId="47"/>
        <pc:sldMkLst>
          <pc:docMk/>
          <pc:sldMk cId="0" sldId="790"/>
        </pc:sldMkLst>
      </pc:sldChg>
      <pc:sldChg chg="addSp modSp mod modAnim">
        <pc:chgData name="Jakub Hofman" userId="53285062-d52a-4c88-bcdc-d767b8cc0044" providerId="ADAL" clId="{1D609013-02D3-48CC-8197-057F86903058}" dt="2020-12-14T08:11:54.145" v="856" actId="20577"/>
        <pc:sldMkLst>
          <pc:docMk/>
          <pc:sldMk cId="0" sldId="874"/>
        </pc:sldMkLst>
        <pc:spChg chg="mod">
          <ac:chgData name="Jakub Hofman" userId="53285062-d52a-4c88-bcdc-d767b8cc0044" providerId="ADAL" clId="{1D609013-02D3-48CC-8197-057F86903058}" dt="2020-12-14T07:38:01.496" v="647" actId="6549"/>
          <ac:spMkLst>
            <pc:docMk/>
            <pc:sldMk cId="0" sldId="874"/>
            <ac:spMk id="2" creationId="{00000000-0000-0000-0000-000000000000}"/>
          </ac:spMkLst>
        </pc:spChg>
        <pc:spChg chg="mod">
          <ac:chgData name="Jakub Hofman" userId="53285062-d52a-4c88-bcdc-d767b8cc0044" providerId="ADAL" clId="{1D609013-02D3-48CC-8197-057F86903058}" dt="2020-12-14T08:11:54.145" v="856" actId="20577"/>
          <ac:spMkLst>
            <pc:docMk/>
            <pc:sldMk cId="0" sldId="874"/>
            <ac:spMk id="3" creationId="{00000000-0000-0000-0000-000000000000}"/>
          </ac:spMkLst>
        </pc:spChg>
        <pc:spChg chg="add mod">
          <ac:chgData name="Jakub Hofman" userId="53285062-d52a-4c88-bcdc-d767b8cc0044" providerId="ADAL" clId="{1D609013-02D3-48CC-8197-057F86903058}" dt="2020-12-14T08:04:14.162" v="729" actId="1076"/>
          <ac:spMkLst>
            <pc:docMk/>
            <pc:sldMk cId="0" sldId="874"/>
            <ac:spMk id="4" creationId="{404B40BC-AB2C-465A-88E7-CABF8591A9EB}"/>
          </ac:spMkLst>
        </pc:spChg>
        <pc:spChg chg="add mod">
          <ac:chgData name="Jakub Hofman" userId="53285062-d52a-4c88-bcdc-d767b8cc0044" providerId="ADAL" clId="{1D609013-02D3-48CC-8197-057F86903058}" dt="2020-12-14T08:04:28.194" v="751" actId="6549"/>
          <ac:spMkLst>
            <pc:docMk/>
            <pc:sldMk cId="0" sldId="874"/>
            <ac:spMk id="9" creationId="{BF8CD04B-1431-48DD-957A-EDEDFE811A6D}"/>
          </ac:spMkLst>
        </pc:spChg>
        <pc:spChg chg="add mod">
          <ac:chgData name="Jakub Hofman" userId="53285062-d52a-4c88-bcdc-d767b8cc0044" providerId="ADAL" clId="{1D609013-02D3-48CC-8197-057F86903058}" dt="2020-12-14T08:09:58.897" v="833" actId="1076"/>
          <ac:spMkLst>
            <pc:docMk/>
            <pc:sldMk cId="0" sldId="874"/>
            <ac:spMk id="11" creationId="{ACEAC261-805F-4307-841B-5E35F69EFECF}"/>
          </ac:spMkLst>
        </pc:spChg>
        <pc:spChg chg="add mod">
          <ac:chgData name="Jakub Hofman" userId="53285062-d52a-4c88-bcdc-d767b8cc0044" providerId="ADAL" clId="{1D609013-02D3-48CC-8197-057F86903058}" dt="2020-12-14T08:09:54.001" v="832" actId="1076"/>
          <ac:spMkLst>
            <pc:docMk/>
            <pc:sldMk cId="0" sldId="874"/>
            <ac:spMk id="13" creationId="{1C25776D-B5A8-4F0E-A0A5-E158E7A630AE}"/>
          </ac:spMkLst>
        </pc:spChg>
        <pc:picChg chg="add mod modCrop">
          <ac:chgData name="Jakub Hofman" userId="53285062-d52a-4c88-bcdc-d767b8cc0044" providerId="ADAL" clId="{1D609013-02D3-48CC-8197-057F86903058}" dt="2020-12-14T08:03:48.737" v="715" actId="732"/>
          <ac:picMkLst>
            <pc:docMk/>
            <pc:sldMk cId="0" sldId="874"/>
            <ac:picMk id="5" creationId="{2F99394E-F382-41A1-B104-8D1182E53C2C}"/>
          </ac:picMkLst>
        </pc:picChg>
        <pc:picChg chg="add mod modCrop">
          <ac:chgData name="Jakub Hofman" userId="53285062-d52a-4c88-bcdc-d767b8cc0044" providerId="ADAL" clId="{1D609013-02D3-48CC-8197-057F86903058}" dt="2020-12-14T08:03:43.480" v="714" actId="1076"/>
          <ac:picMkLst>
            <pc:docMk/>
            <pc:sldMk cId="0" sldId="874"/>
            <ac:picMk id="6" creationId="{1BBF2F32-C7AE-41F6-A20B-E697B77E10A8}"/>
          </ac:picMkLst>
        </pc:picChg>
        <pc:picChg chg="add mod modCrop">
          <ac:chgData name="Jakub Hofman" userId="53285062-d52a-4c88-bcdc-d767b8cc0044" providerId="ADAL" clId="{1D609013-02D3-48CC-8197-057F86903058}" dt="2020-12-14T08:09:30.153" v="816" actId="14100"/>
          <ac:picMkLst>
            <pc:docMk/>
            <pc:sldMk cId="0" sldId="874"/>
            <ac:picMk id="7" creationId="{48478F91-9424-4619-B204-BB4F4EB8C6E6}"/>
          </ac:picMkLst>
        </pc:picChg>
        <pc:picChg chg="add mod">
          <ac:chgData name="Jakub Hofman" userId="53285062-d52a-4c88-bcdc-d767b8cc0044" providerId="ADAL" clId="{1D609013-02D3-48CC-8197-057F86903058}" dt="2020-12-14T08:07:36.513" v="799" actId="14100"/>
          <ac:picMkLst>
            <pc:docMk/>
            <pc:sldMk cId="0" sldId="874"/>
            <ac:picMk id="10" creationId="{1651599D-08D3-466C-91A9-B7FCBBCA66F5}"/>
          </ac:picMkLst>
        </pc:picChg>
        <pc:picChg chg="add mod modCrop">
          <ac:chgData name="Jakub Hofman" userId="53285062-d52a-4c88-bcdc-d767b8cc0044" providerId="ADAL" clId="{1D609013-02D3-48CC-8197-057F86903058}" dt="2020-12-14T08:09:13.841" v="814" actId="14100"/>
          <ac:picMkLst>
            <pc:docMk/>
            <pc:sldMk cId="0" sldId="874"/>
            <ac:picMk id="12" creationId="{FB689BEE-3CB8-45FB-8A7F-62A4FB62CE4B}"/>
          </ac:picMkLst>
        </pc:picChg>
        <pc:picChg chg="add mod modCrop">
          <ac:chgData name="Jakub Hofman" userId="53285062-d52a-4c88-bcdc-d767b8cc0044" providerId="ADAL" clId="{1D609013-02D3-48CC-8197-057F86903058}" dt="2020-12-14T08:11:35.217" v="847" actId="1076"/>
          <ac:picMkLst>
            <pc:docMk/>
            <pc:sldMk cId="0" sldId="874"/>
            <ac:picMk id="14" creationId="{53A2EF82-4137-4ED5-B18E-2B871F5B6FEB}"/>
          </ac:picMkLst>
        </pc:picChg>
        <pc:picChg chg="add mod modCrop">
          <ac:chgData name="Jakub Hofman" userId="53285062-d52a-4c88-bcdc-d767b8cc0044" providerId="ADAL" clId="{1D609013-02D3-48CC-8197-057F86903058}" dt="2020-12-14T08:11:39.513" v="848" actId="1076"/>
          <ac:picMkLst>
            <pc:docMk/>
            <pc:sldMk cId="0" sldId="874"/>
            <ac:picMk id="15" creationId="{470C4CB6-732D-4B50-8695-BBAC1C2FDAF1}"/>
          </ac:picMkLst>
        </pc:picChg>
      </pc:sldChg>
      <pc:sldChg chg="modSp mod modAnim">
        <pc:chgData name="Jakub Hofman" userId="53285062-d52a-4c88-bcdc-d767b8cc0044" providerId="ADAL" clId="{1D609013-02D3-48CC-8197-057F86903058}" dt="2020-12-14T12:57:33.136" v="4174"/>
        <pc:sldMkLst>
          <pc:docMk/>
          <pc:sldMk cId="0" sldId="875"/>
        </pc:sldMkLst>
        <pc:spChg chg="mod">
          <ac:chgData name="Jakub Hofman" userId="53285062-d52a-4c88-bcdc-d767b8cc0044" providerId="ADAL" clId="{1D609013-02D3-48CC-8197-057F86903058}" dt="2020-12-14T08:12:15.282" v="885" actId="20577"/>
          <ac:spMkLst>
            <pc:docMk/>
            <pc:sldMk cId="0" sldId="875"/>
            <ac:spMk id="2" creationId="{00000000-0000-0000-0000-000000000000}"/>
          </ac:spMkLst>
        </pc:spChg>
        <pc:spChg chg="mod">
          <ac:chgData name="Jakub Hofman" userId="53285062-d52a-4c88-bcdc-d767b8cc0044" providerId="ADAL" clId="{1D609013-02D3-48CC-8197-057F86903058}" dt="2020-12-14T09:12:57.599" v="1943" actId="20577"/>
          <ac:spMkLst>
            <pc:docMk/>
            <pc:sldMk cId="0" sldId="875"/>
            <ac:spMk id="61443" creationId="{00000000-0000-0000-0000-000000000000}"/>
          </ac:spMkLst>
        </pc:spChg>
      </pc:sldChg>
      <pc:sldChg chg="modSp add mod modAnim">
        <pc:chgData name="Jakub Hofman" userId="53285062-d52a-4c88-bcdc-d767b8cc0044" providerId="ADAL" clId="{1D609013-02D3-48CC-8197-057F86903058}" dt="2020-12-14T13:20:10.233" v="4175"/>
        <pc:sldMkLst>
          <pc:docMk/>
          <pc:sldMk cId="311805188" sldId="881"/>
        </pc:sldMkLst>
        <pc:spChg chg="mod">
          <ac:chgData name="Jakub Hofman" userId="53285062-d52a-4c88-bcdc-d767b8cc0044" providerId="ADAL" clId="{1D609013-02D3-48CC-8197-057F86903058}" dt="2020-12-14T09:40:14.489" v="3256" actId="6549"/>
          <ac:spMkLst>
            <pc:docMk/>
            <pc:sldMk cId="311805188" sldId="881"/>
            <ac:spMk id="63491" creationId="{00000000-0000-0000-0000-000000000000}"/>
          </ac:spMkLst>
        </pc:spChg>
      </pc:sldChg>
      <pc:sldChg chg="modSp add del mod">
        <pc:chgData name="Jakub Hofman" userId="53285062-d52a-4c88-bcdc-d767b8cc0044" providerId="ADAL" clId="{1D609013-02D3-48CC-8197-057F86903058}" dt="2020-12-14T07:36:01.559" v="555" actId="2696"/>
        <pc:sldMkLst>
          <pc:docMk/>
          <pc:sldMk cId="2609820723" sldId="881"/>
        </pc:sldMkLst>
        <pc:spChg chg="mod">
          <ac:chgData name="Jakub Hofman" userId="53285062-d52a-4c88-bcdc-d767b8cc0044" providerId="ADAL" clId="{1D609013-02D3-48CC-8197-057F86903058}" dt="2020-12-14T06:21:32.747" v="140" actId="6549"/>
          <ac:spMkLst>
            <pc:docMk/>
            <pc:sldMk cId="2609820723" sldId="881"/>
            <ac:spMk id="2" creationId="{00000000-0000-0000-0000-000000000000}"/>
          </ac:spMkLst>
        </pc:spChg>
      </pc:sldChg>
      <pc:sldChg chg="add del">
        <pc:chgData name="Jakub Hofman" userId="53285062-d52a-4c88-bcdc-d767b8cc0044" providerId="ADAL" clId="{1D609013-02D3-48CC-8197-057F86903058}" dt="2020-12-14T07:36:46.772" v="595" actId="2696"/>
        <pc:sldMkLst>
          <pc:docMk/>
          <pc:sldMk cId="3542410945" sldId="881"/>
        </pc:sldMkLst>
      </pc:sldChg>
      <pc:sldChg chg="add del">
        <pc:chgData name="Jakub Hofman" userId="53285062-d52a-4c88-bcdc-d767b8cc0044" providerId="ADAL" clId="{1D609013-02D3-48CC-8197-057F86903058}" dt="2020-12-14T07:36:42.174" v="593" actId="2696"/>
        <pc:sldMkLst>
          <pc:docMk/>
          <pc:sldMk cId="811523930" sldId="882"/>
        </pc:sldMkLst>
      </pc:sldChg>
      <pc:sldChg chg="modSp add mod modAnim">
        <pc:chgData name="Jakub Hofman" userId="53285062-d52a-4c88-bcdc-d767b8cc0044" providerId="ADAL" clId="{1D609013-02D3-48CC-8197-057F86903058}" dt="2020-12-14T09:23:49.054" v="2613" actId="1076"/>
        <pc:sldMkLst>
          <pc:docMk/>
          <pc:sldMk cId="3072013553" sldId="882"/>
        </pc:sldMkLst>
        <pc:spChg chg="mod">
          <ac:chgData name="Jakub Hofman" userId="53285062-d52a-4c88-bcdc-d767b8cc0044" providerId="ADAL" clId="{1D609013-02D3-48CC-8197-057F86903058}" dt="2020-12-14T09:21:26.096" v="2298" actId="6549"/>
          <ac:spMkLst>
            <pc:docMk/>
            <pc:sldMk cId="3072013553" sldId="882"/>
            <ac:spMk id="2" creationId="{00000000-0000-0000-0000-000000000000}"/>
          </ac:spMkLst>
        </pc:spChg>
        <pc:spChg chg="mod">
          <ac:chgData name="Jakub Hofman" userId="53285062-d52a-4c88-bcdc-d767b8cc0044" providerId="ADAL" clId="{1D609013-02D3-48CC-8197-057F86903058}" dt="2020-12-14T09:23:44.087" v="2611" actId="20577"/>
          <ac:spMkLst>
            <pc:docMk/>
            <pc:sldMk cId="3072013553" sldId="882"/>
            <ac:spMk id="64515" creationId="{00000000-0000-0000-0000-000000000000}"/>
          </ac:spMkLst>
        </pc:spChg>
        <pc:picChg chg="mod">
          <ac:chgData name="Jakub Hofman" userId="53285062-d52a-4c88-bcdc-d767b8cc0044" providerId="ADAL" clId="{1D609013-02D3-48CC-8197-057F86903058}" dt="2020-12-14T09:23:49.054" v="2613" actId="1076"/>
          <ac:picMkLst>
            <pc:docMk/>
            <pc:sldMk cId="3072013553" sldId="882"/>
            <ac:picMk id="64517" creationId="{00000000-0000-0000-0000-000000000000}"/>
          </ac:picMkLst>
        </pc:picChg>
      </pc:sldChg>
      <pc:sldChg chg="del">
        <pc:chgData name="Jakub Hofman" userId="53285062-d52a-4c88-bcdc-d767b8cc0044" providerId="ADAL" clId="{1D609013-02D3-48CC-8197-057F86903058}" dt="2020-12-14T07:36:01.559" v="555" actId="2696"/>
        <pc:sldMkLst>
          <pc:docMk/>
          <pc:sldMk cId="3719065206" sldId="882"/>
        </pc:sldMkLst>
      </pc:sldChg>
      <pc:sldChg chg="addSp modSp mod modAnim">
        <pc:chgData name="Jakub Hofman" userId="53285062-d52a-4c88-bcdc-d767b8cc0044" providerId="ADAL" clId="{1D609013-02D3-48CC-8197-057F86903058}" dt="2020-12-14T06:30:43.162" v="211" actId="732"/>
        <pc:sldMkLst>
          <pc:docMk/>
          <pc:sldMk cId="3461411800" sldId="889"/>
        </pc:sldMkLst>
        <pc:spChg chg="mod">
          <ac:chgData name="Jakub Hofman" userId="53285062-d52a-4c88-bcdc-d767b8cc0044" providerId="ADAL" clId="{1D609013-02D3-48CC-8197-057F86903058}" dt="2020-12-07T12:09:35.310" v="15" actId="6549"/>
          <ac:spMkLst>
            <pc:docMk/>
            <pc:sldMk cId="3461411800" sldId="889"/>
            <ac:spMk id="2" creationId="{00000000-0000-0000-0000-000000000000}"/>
          </ac:spMkLst>
        </pc:spChg>
        <pc:spChg chg="mod">
          <ac:chgData name="Jakub Hofman" userId="53285062-d52a-4c88-bcdc-d767b8cc0044" providerId="ADAL" clId="{1D609013-02D3-48CC-8197-057F86903058}" dt="2020-12-14T06:19:30.129" v="100" actId="6549"/>
          <ac:spMkLst>
            <pc:docMk/>
            <pc:sldMk cId="3461411800" sldId="889"/>
            <ac:spMk id="62467" creationId="{00000000-0000-0000-0000-000000000000}"/>
          </ac:spMkLst>
        </pc:spChg>
        <pc:picChg chg="add mod modCrop">
          <ac:chgData name="Jakub Hofman" userId="53285062-d52a-4c88-bcdc-d767b8cc0044" providerId="ADAL" clId="{1D609013-02D3-48CC-8197-057F86903058}" dt="2020-12-14T06:30:43.162" v="211" actId="732"/>
          <ac:picMkLst>
            <pc:docMk/>
            <pc:sldMk cId="3461411800" sldId="889"/>
            <ac:picMk id="4" creationId="{C415BC87-7FAB-4F42-824E-745DA537FF3F}"/>
          </ac:picMkLst>
        </pc:picChg>
      </pc:sldChg>
      <pc:sldChg chg="addSp delSp del modAnim">
        <pc:chgData name="Jakub Hofman" userId="53285062-d52a-4c88-bcdc-d767b8cc0044" providerId="ADAL" clId="{1D609013-02D3-48CC-8197-057F86903058}" dt="2020-12-14T12:03:34.029" v="4071" actId="47"/>
        <pc:sldMkLst>
          <pc:docMk/>
          <pc:sldMk cId="0" sldId="915"/>
        </pc:sldMkLst>
        <pc:spChg chg="del">
          <ac:chgData name="Jakub Hofman" userId="53285062-d52a-4c88-bcdc-d767b8cc0044" providerId="ADAL" clId="{1D609013-02D3-48CC-8197-057F86903058}" dt="2020-12-14T12:01:49.460" v="4054" actId="21"/>
          <ac:spMkLst>
            <pc:docMk/>
            <pc:sldMk cId="0" sldId="915"/>
            <ac:spMk id="8" creationId="{00000000-0000-0000-0000-000000000000}"/>
          </ac:spMkLst>
        </pc:spChg>
        <pc:picChg chg="add del">
          <ac:chgData name="Jakub Hofman" userId="53285062-d52a-4c88-bcdc-d767b8cc0044" providerId="ADAL" clId="{1D609013-02D3-48CC-8197-057F86903058}" dt="2020-12-14T12:01:49.460" v="4054" actId="21"/>
          <ac:picMkLst>
            <pc:docMk/>
            <pc:sldMk cId="0" sldId="915"/>
            <ac:picMk id="6" creationId="{00000000-0000-0000-0000-000000000000}"/>
          </ac:picMkLst>
        </pc:picChg>
        <pc:picChg chg="del">
          <ac:chgData name="Jakub Hofman" userId="53285062-d52a-4c88-bcdc-d767b8cc0044" providerId="ADAL" clId="{1D609013-02D3-48CC-8197-057F86903058}" dt="2020-12-14T12:01:49.460" v="4054" actId="21"/>
          <ac:picMkLst>
            <pc:docMk/>
            <pc:sldMk cId="0" sldId="915"/>
            <ac:picMk id="7" creationId="{00000000-0000-0000-0000-000000000000}"/>
          </ac:picMkLst>
        </pc:picChg>
      </pc:sldChg>
      <pc:sldChg chg="del">
        <pc:chgData name="Jakub Hofman" userId="53285062-d52a-4c88-bcdc-d767b8cc0044" providerId="ADAL" clId="{1D609013-02D3-48CC-8197-057F86903058}" dt="2020-12-07T12:07:57.951" v="2" actId="47"/>
        <pc:sldMkLst>
          <pc:docMk/>
          <pc:sldMk cId="0" sldId="945"/>
        </pc:sldMkLst>
      </pc:sldChg>
      <pc:sldChg chg="del">
        <pc:chgData name="Jakub Hofman" userId="53285062-d52a-4c88-bcdc-d767b8cc0044" providerId="ADAL" clId="{1D609013-02D3-48CC-8197-057F86903058}" dt="2020-12-07T12:07:57.951" v="2" actId="47"/>
        <pc:sldMkLst>
          <pc:docMk/>
          <pc:sldMk cId="0" sldId="946"/>
        </pc:sldMkLst>
      </pc:sldChg>
      <pc:sldChg chg="addSp modSp mod">
        <pc:chgData name="Jakub Hofman" userId="53285062-d52a-4c88-bcdc-d767b8cc0044" providerId="ADAL" clId="{1D609013-02D3-48CC-8197-057F86903058}" dt="2020-12-14T07:35:24.295" v="552" actId="1076"/>
        <pc:sldMkLst>
          <pc:docMk/>
          <pc:sldMk cId="3000287284" sldId="1011"/>
        </pc:sldMkLst>
        <pc:spChg chg="mod">
          <ac:chgData name="Jakub Hofman" userId="53285062-d52a-4c88-bcdc-d767b8cc0044" providerId="ADAL" clId="{1D609013-02D3-48CC-8197-057F86903058}" dt="2020-12-14T06:19:50.496" v="101"/>
          <ac:spMkLst>
            <pc:docMk/>
            <pc:sldMk cId="3000287284" sldId="1011"/>
            <ac:spMk id="2" creationId="{00000000-0000-0000-0000-000000000000}"/>
          </ac:spMkLst>
        </pc:spChg>
        <pc:spChg chg="mod">
          <ac:chgData name="Jakub Hofman" userId="53285062-d52a-4c88-bcdc-d767b8cc0044" providerId="ADAL" clId="{1D609013-02D3-48CC-8197-057F86903058}" dt="2020-12-14T07:34:42.032" v="539" actId="207"/>
          <ac:spMkLst>
            <pc:docMk/>
            <pc:sldMk cId="3000287284" sldId="1011"/>
            <ac:spMk id="133123" creationId="{00000000-0000-0000-0000-000000000000}"/>
          </ac:spMkLst>
        </pc:spChg>
        <pc:picChg chg="add mod">
          <ac:chgData name="Jakub Hofman" userId="53285062-d52a-4c88-bcdc-d767b8cc0044" providerId="ADAL" clId="{1D609013-02D3-48CC-8197-057F86903058}" dt="2020-12-14T07:35:24.295" v="552" actId="1076"/>
          <ac:picMkLst>
            <pc:docMk/>
            <pc:sldMk cId="3000287284" sldId="1011"/>
            <ac:picMk id="4" creationId="{D58C3037-C43D-42BA-8353-33BD49AF8036}"/>
          </ac:picMkLst>
        </pc:picChg>
        <pc:picChg chg="add mod">
          <ac:chgData name="Jakub Hofman" userId="53285062-d52a-4c88-bcdc-d767b8cc0044" providerId="ADAL" clId="{1D609013-02D3-48CC-8197-057F86903058}" dt="2020-12-14T07:35:15.049" v="550" actId="1440"/>
          <ac:picMkLst>
            <pc:docMk/>
            <pc:sldMk cId="3000287284" sldId="1011"/>
            <ac:picMk id="6" creationId="{9CC1FCE8-83AF-4220-B067-8A7536065D2A}"/>
          </ac:picMkLst>
        </pc:picChg>
        <pc:picChg chg="add mod">
          <ac:chgData name="Jakub Hofman" userId="53285062-d52a-4c88-bcdc-d767b8cc0044" providerId="ADAL" clId="{1D609013-02D3-48CC-8197-057F86903058}" dt="2020-12-14T07:35:15.049" v="550" actId="1440"/>
          <ac:picMkLst>
            <pc:docMk/>
            <pc:sldMk cId="3000287284" sldId="1011"/>
            <ac:picMk id="8" creationId="{AC26AE21-692C-4E63-A01B-7376F2E65174}"/>
          </ac:picMkLst>
        </pc:picChg>
      </pc:sldChg>
      <pc:sldChg chg="del">
        <pc:chgData name="Jakub Hofman" userId="53285062-d52a-4c88-bcdc-d767b8cc0044" providerId="ADAL" clId="{1D609013-02D3-48CC-8197-057F86903058}" dt="2020-12-07T12:07:57.951" v="2" actId="47"/>
        <pc:sldMkLst>
          <pc:docMk/>
          <pc:sldMk cId="0" sldId="1014"/>
        </pc:sldMkLst>
      </pc:sldChg>
      <pc:sldChg chg="add del modTransition">
        <pc:chgData name="Jakub Hofman" userId="53285062-d52a-4c88-bcdc-d767b8cc0044" providerId="ADAL" clId="{1D609013-02D3-48CC-8197-057F86903058}" dt="2020-12-14T12:11:01.545" v="4169" actId="47"/>
        <pc:sldMkLst>
          <pc:docMk/>
          <pc:sldMk cId="0" sldId="1036"/>
        </pc:sldMkLst>
      </pc:sldChg>
      <pc:sldChg chg="add del modTransition">
        <pc:chgData name="Jakub Hofman" userId="53285062-d52a-4c88-bcdc-d767b8cc0044" providerId="ADAL" clId="{1D609013-02D3-48CC-8197-057F86903058}" dt="2020-12-14T12:10:38.946" v="4158" actId="47"/>
        <pc:sldMkLst>
          <pc:docMk/>
          <pc:sldMk cId="0" sldId="1037"/>
        </pc:sldMkLst>
      </pc:sldChg>
      <pc:sldChg chg="add del">
        <pc:chgData name="Jakub Hofman" userId="53285062-d52a-4c88-bcdc-d767b8cc0044" providerId="ADAL" clId="{1D609013-02D3-48CC-8197-057F86903058}" dt="2020-12-14T12:10:41.675" v="4159" actId="47"/>
        <pc:sldMkLst>
          <pc:docMk/>
          <pc:sldMk cId="0" sldId="1038"/>
        </pc:sldMkLst>
      </pc:sldChg>
      <pc:sldChg chg="add del modTransition">
        <pc:chgData name="Jakub Hofman" userId="53285062-d52a-4c88-bcdc-d767b8cc0044" providerId="ADAL" clId="{1D609013-02D3-48CC-8197-057F86903058}" dt="2020-12-14T12:10:42.909" v="4160" actId="47"/>
        <pc:sldMkLst>
          <pc:docMk/>
          <pc:sldMk cId="0" sldId="1039"/>
        </pc:sldMkLst>
      </pc:sldChg>
      <pc:sldChg chg="add del">
        <pc:chgData name="Jakub Hofman" userId="53285062-d52a-4c88-bcdc-d767b8cc0044" providerId="ADAL" clId="{1D609013-02D3-48CC-8197-057F86903058}" dt="2020-12-14T12:10:46.082" v="4161" actId="47"/>
        <pc:sldMkLst>
          <pc:docMk/>
          <pc:sldMk cId="0" sldId="1040"/>
        </pc:sldMkLst>
      </pc:sldChg>
      <pc:sldChg chg="add del modTransition">
        <pc:chgData name="Jakub Hofman" userId="53285062-d52a-4c88-bcdc-d767b8cc0044" providerId="ADAL" clId="{1D609013-02D3-48CC-8197-057F86903058}" dt="2020-12-14T12:10:48.781" v="4162" actId="47"/>
        <pc:sldMkLst>
          <pc:docMk/>
          <pc:sldMk cId="0" sldId="1041"/>
        </pc:sldMkLst>
      </pc:sldChg>
      <pc:sldChg chg="add del">
        <pc:chgData name="Jakub Hofman" userId="53285062-d52a-4c88-bcdc-d767b8cc0044" providerId="ADAL" clId="{1D609013-02D3-48CC-8197-057F86903058}" dt="2020-12-14T12:10:50.064" v="4163" actId="47"/>
        <pc:sldMkLst>
          <pc:docMk/>
          <pc:sldMk cId="0" sldId="1043"/>
        </pc:sldMkLst>
      </pc:sldChg>
      <pc:sldChg chg="add del">
        <pc:chgData name="Jakub Hofman" userId="53285062-d52a-4c88-bcdc-d767b8cc0044" providerId="ADAL" clId="{1D609013-02D3-48CC-8197-057F86903058}" dt="2020-12-14T12:10:51.368" v="4164" actId="47"/>
        <pc:sldMkLst>
          <pc:docMk/>
          <pc:sldMk cId="0" sldId="1044"/>
        </pc:sldMkLst>
      </pc:sldChg>
      <pc:sldChg chg="add del">
        <pc:chgData name="Jakub Hofman" userId="53285062-d52a-4c88-bcdc-d767b8cc0044" providerId="ADAL" clId="{1D609013-02D3-48CC-8197-057F86903058}" dt="2020-12-14T12:10:52.663" v="4165" actId="47"/>
        <pc:sldMkLst>
          <pc:docMk/>
          <pc:sldMk cId="0" sldId="1045"/>
        </pc:sldMkLst>
      </pc:sldChg>
      <pc:sldChg chg="add del">
        <pc:chgData name="Jakub Hofman" userId="53285062-d52a-4c88-bcdc-d767b8cc0044" providerId="ADAL" clId="{1D609013-02D3-48CC-8197-057F86903058}" dt="2020-12-14T12:10:54.402" v="4166" actId="47"/>
        <pc:sldMkLst>
          <pc:docMk/>
          <pc:sldMk cId="0" sldId="1046"/>
        </pc:sldMkLst>
      </pc:sldChg>
      <pc:sldChg chg="add del">
        <pc:chgData name="Jakub Hofman" userId="53285062-d52a-4c88-bcdc-d767b8cc0044" providerId="ADAL" clId="{1D609013-02D3-48CC-8197-057F86903058}" dt="2020-12-14T12:10:55.479" v="4167" actId="47"/>
        <pc:sldMkLst>
          <pc:docMk/>
          <pc:sldMk cId="0" sldId="1047"/>
        </pc:sldMkLst>
      </pc:sldChg>
      <pc:sldChg chg="addSp delSp modSp mod modAnim">
        <pc:chgData name="Jakub Hofman" userId="53285062-d52a-4c88-bcdc-d767b8cc0044" providerId="ADAL" clId="{1D609013-02D3-48CC-8197-057F86903058}" dt="2020-12-14T06:29:52.506" v="204" actId="14100"/>
        <pc:sldMkLst>
          <pc:docMk/>
          <pc:sldMk cId="0" sldId="1056"/>
        </pc:sldMkLst>
        <pc:spChg chg="add mod">
          <ac:chgData name="Jakub Hofman" userId="53285062-d52a-4c88-bcdc-d767b8cc0044" providerId="ADAL" clId="{1D609013-02D3-48CC-8197-057F86903058}" dt="2020-12-14T06:16:30.698" v="49" actId="20577"/>
          <ac:spMkLst>
            <pc:docMk/>
            <pc:sldMk cId="0" sldId="1056"/>
            <ac:spMk id="2" creationId="{06B90794-C947-43F2-856B-4CE6AADED13F}"/>
          </ac:spMkLst>
        </pc:spChg>
        <pc:spChg chg="del">
          <ac:chgData name="Jakub Hofman" userId="53285062-d52a-4c88-bcdc-d767b8cc0044" providerId="ADAL" clId="{1D609013-02D3-48CC-8197-057F86903058}" dt="2020-12-07T12:09:03.910" v="7" actId="478"/>
          <ac:spMkLst>
            <pc:docMk/>
            <pc:sldMk cId="0" sldId="1056"/>
            <ac:spMk id="2" creationId="{78B3EA60-5D54-4EF8-8765-77273B45A539}"/>
          </ac:spMkLst>
        </pc:spChg>
        <pc:spChg chg="add mod">
          <ac:chgData name="Jakub Hofman" userId="53285062-d52a-4c88-bcdc-d767b8cc0044" providerId="ADAL" clId="{1D609013-02D3-48CC-8197-057F86903058}" dt="2020-12-14T06:16:23.154" v="46" actId="14100"/>
          <ac:spMkLst>
            <pc:docMk/>
            <pc:sldMk cId="0" sldId="1056"/>
            <ac:spMk id="6" creationId="{E5273154-AF75-468A-B886-FF8AE174615A}"/>
          </ac:spMkLst>
        </pc:spChg>
        <pc:spChg chg="add mod">
          <ac:chgData name="Jakub Hofman" userId="53285062-d52a-4c88-bcdc-d767b8cc0044" providerId="ADAL" clId="{1D609013-02D3-48CC-8197-057F86903058}" dt="2020-12-14T06:26:45.290" v="150" actId="14100"/>
          <ac:spMkLst>
            <pc:docMk/>
            <pc:sldMk cId="0" sldId="1056"/>
            <ac:spMk id="8" creationId="{AFC62D00-A04D-4095-A88A-D07955D683F4}"/>
          </ac:spMkLst>
        </pc:spChg>
        <pc:spChg chg="mod">
          <ac:chgData name="Jakub Hofman" userId="53285062-d52a-4c88-bcdc-d767b8cc0044" providerId="ADAL" clId="{1D609013-02D3-48CC-8197-057F86903058}" dt="2020-12-14T06:29:46.827" v="203"/>
          <ac:spMkLst>
            <pc:docMk/>
            <pc:sldMk cId="0" sldId="1056"/>
            <ac:spMk id="328707" creationId="{00000000-0000-0000-0000-000000000000}"/>
          </ac:spMkLst>
        </pc:spChg>
        <pc:picChg chg="mod">
          <ac:chgData name="Jakub Hofman" userId="53285062-d52a-4c88-bcdc-d767b8cc0044" providerId="ADAL" clId="{1D609013-02D3-48CC-8197-057F86903058}" dt="2020-12-14T06:29:52.506" v="204" actId="14100"/>
          <ac:picMkLst>
            <pc:docMk/>
            <pc:sldMk cId="0" sldId="1056"/>
            <ac:picMk id="5" creationId="{00000000-0000-0000-0000-000000000000}"/>
          </ac:picMkLst>
        </pc:picChg>
      </pc:sldChg>
      <pc:sldChg chg="del">
        <pc:chgData name="Jakub Hofman" userId="53285062-d52a-4c88-bcdc-d767b8cc0044" providerId="ADAL" clId="{1D609013-02D3-48CC-8197-057F86903058}" dt="2020-12-14T12:01:20.136" v="4049" actId="2696"/>
        <pc:sldMkLst>
          <pc:docMk/>
          <pc:sldMk cId="2131147704" sldId="1068"/>
        </pc:sldMkLst>
      </pc:sldChg>
      <pc:sldChg chg="addSp delSp modSp add mod modAnim">
        <pc:chgData name="Jakub Hofman" userId="53285062-d52a-4c88-bcdc-d767b8cc0044" providerId="ADAL" clId="{1D609013-02D3-48CC-8197-057F86903058}" dt="2020-12-14T13:20:22.297" v="4176"/>
        <pc:sldMkLst>
          <pc:docMk/>
          <pc:sldMk cId="2390472451" sldId="1068"/>
        </pc:sldMkLst>
        <pc:spChg chg="del">
          <ac:chgData name="Jakub Hofman" userId="53285062-d52a-4c88-bcdc-d767b8cc0044" providerId="ADAL" clId="{1D609013-02D3-48CC-8197-057F86903058}" dt="2020-12-14T12:03:08.114" v="4067" actId="478"/>
          <ac:spMkLst>
            <pc:docMk/>
            <pc:sldMk cId="2390472451" sldId="1068"/>
            <ac:spMk id="3" creationId="{B08BBF62-7512-4FB4-88D7-35D9A2A23383}"/>
          </ac:spMkLst>
        </pc:spChg>
        <pc:spChg chg="add mod">
          <ac:chgData name="Jakub Hofman" userId="53285062-d52a-4c88-bcdc-d767b8cc0044" providerId="ADAL" clId="{1D609013-02D3-48CC-8197-057F86903058}" dt="2020-12-14T12:04:46.325" v="4132" actId="1076"/>
          <ac:spMkLst>
            <pc:docMk/>
            <pc:sldMk cId="2390472451" sldId="1068"/>
            <ac:spMk id="7" creationId="{6D314CCC-68E1-4810-98F0-DBC61C90049E}"/>
          </ac:spMkLst>
        </pc:spChg>
        <pc:spChg chg="add mod">
          <ac:chgData name="Jakub Hofman" userId="53285062-d52a-4c88-bcdc-d767b8cc0044" providerId="ADAL" clId="{1D609013-02D3-48CC-8197-057F86903058}" dt="2020-12-14T12:04:54.681" v="4135" actId="1076"/>
          <ac:spMkLst>
            <pc:docMk/>
            <pc:sldMk cId="2390472451" sldId="1068"/>
            <ac:spMk id="8" creationId="{B769F75F-538C-4AF6-B7FC-057F1C00F6A9}"/>
          </ac:spMkLst>
        </pc:spChg>
        <pc:spChg chg="add mod">
          <ac:chgData name="Jakub Hofman" userId="53285062-d52a-4c88-bcdc-d767b8cc0044" providerId="ADAL" clId="{1D609013-02D3-48CC-8197-057F86903058}" dt="2020-12-14T12:05:06.497" v="4139" actId="1076"/>
          <ac:spMkLst>
            <pc:docMk/>
            <pc:sldMk cId="2390472451" sldId="1068"/>
            <ac:spMk id="15" creationId="{D01285F7-50F3-4489-90DF-D60DEBF03A14}"/>
          </ac:spMkLst>
        </pc:spChg>
        <pc:spChg chg="del">
          <ac:chgData name="Jakub Hofman" userId="53285062-d52a-4c88-bcdc-d767b8cc0044" providerId="ADAL" clId="{1D609013-02D3-48CC-8197-057F86903058}" dt="2020-12-14T12:03:22.122" v="4069" actId="478"/>
          <ac:spMkLst>
            <pc:docMk/>
            <pc:sldMk cId="2390472451" sldId="1068"/>
            <ac:spMk id="23" creationId="{00000000-0000-0000-0000-000000000000}"/>
          </ac:spMkLst>
        </pc:spChg>
        <pc:picChg chg="mod">
          <ac:chgData name="Jakub Hofman" userId="53285062-d52a-4c88-bcdc-d767b8cc0044" providerId="ADAL" clId="{1D609013-02D3-48CC-8197-057F86903058}" dt="2020-12-14T12:03:11.546" v="4068" actId="1076"/>
          <ac:picMkLst>
            <pc:docMk/>
            <pc:sldMk cId="2390472451" sldId="1068"/>
            <ac:picMk id="4" creationId="{00000000-0000-0000-0000-000000000000}"/>
          </ac:picMkLst>
        </pc:picChg>
        <pc:picChg chg="del">
          <ac:chgData name="Jakub Hofman" userId="53285062-d52a-4c88-bcdc-d767b8cc0044" providerId="ADAL" clId="{1D609013-02D3-48CC-8197-057F86903058}" dt="2020-12-14T12:03:22.122" v="4069" actId="478"/>
          <ac:picMkLst>
            <pc:docMk/>
            <pc:sldMk cId="2390472451" sldId="1068"/>
            <ac:picMk id="5" creationId="{00000000-0000-0000-0000-000000000000}"/>
          </ac:picMkLst>
        </pc:picChg>
        <pc:picChg chg="mod">
          <ac:chgData name="Jakub Hofman" userId="53285062-d52a-4c88-bcdc-d767b8cc0044" providerId="ADAL" clId="{1D609013-02D3-48CC-8197-057F86903058}" dt="2020-12-14T12:03:26.442" v="4070" actId="14100"/>
          <ac:picMkLst>
            <pc:docMk/>
            <pc:sldMk cId="2390472451" sldId="1068"/>
            <ac:picMk id="26" creationId="{00000000-0000-0000-0000-000000000000}"/>
          </ac:picMkLst>
        </pc:picChg>
      </pc:sldChg>
      <pc:sldChg chg="del">
        <pc:chgData name="Jakub Hofman" userId="53285062-d52a-4c88-bcdc-d767b8cc0044" providerId="ADAL" clId="{1D609013-02D3-48CC-8197-057F86903058}" dt="2020-12-07T12:07:57.951" v="2" actId="47"/>
        <pc:sldMkLst>
          <pc:docMk/>
          <pc:sldMk cId="500428362" sldId="1069"/>
        </pc:sldMkLst>
      </pc:sldChg>
      <pc:sldChg chg="modSp mod">
        <pc:chgData name="Jakub Hofman" userId="53285062-d52a-4c88-bcdc-d767b8cc0044" providerId="ADAL" clId="{1D609013-02D3-48CC-8197-057F86903058}" dt="2020-12-07T12:07:33.596" v="1" actId="207"/>
        <pc:sldMkLst>
          <pc:docMk/>
          <pc:sldMk cId="239396357" sldId="1070"/>
        </pc:sldMkLst>
        <pc:spChg chg="mod">
          <ac:chgData name="Jakub Hofman" userId="53285062-d52a-4c88-bcdc-d767b8cc0044" providerId="ADAL" clId="{1D609013-02D3-48CC-8197-057F86903058}" dt="2020-12-07T12:07:33.596" v="1" actId="207"/>
          <ac:spMkLst>
            <pc:docMk/>
            <pc:sldMk cId="239396357" sldId="1070"/>
            <ac:spMk id="3" creationId="{2B13BACA-ECB3-4D28-9EEE-21C3075BBC85}"/>
          </ac:spMkLst>
        </pc:spChg>
      </pc:sldChg>
      <pc:sldChg chg="del">
        <pc:chgData name="Jakub Hofman" userId="53285062-d52a-4c88-bcdc-d767b8cc0044" providerId="ADAL" clId="{1D609013-02D3-48CC-8197-057F86903058}" dt="2020-12-07T12:07:57.951" v="2" actId="47"/>
        <pc:sldMkLst>
          <pc:docMk/>
          <pc:sldMk cId="0" sldId="1071"/>
        </pc:sldMkLst>
      </pc:sldChg>
      <pc:sldChg chg="addSp modSp add del">
        <pc:chgData name="Jakub Hofman" userId="53285062-d52a-4c88-bcdc-d767b8cc0044" providerId="ADAL" clId="{1D609013-02D3-48CC-8197-057F86903058}" dt="2020-12-14T08:11:58.235" v="858" actId="47"/>
        <pc:sldMkLst>
          <pc:docMk/>
          <pc:sldMk cId="0" sldId="1099"/>
        </pc:sldMkLst>
        <pc:picChg chg="add mod">
          <ac:chgData name="Jakub Hofman" userId="53285062-d52a-4c88-bcdc-d767b8cc0044" providerId="ADAL" clId="{1D609013-02D3-48CC-8197-057F86903058}" dt="2020-12-14T07:58:39.614" v="684"/>
          <ac:picMkLst>
            <pc:docMk/>
            <pc:sldMk cId="0" sldId="1099"/>
            <ac:picMk id="4" creationId="{69404246-810B-4BB4-B6B9-C4DEE5999EB2}"/>
          </ac:picMkLst>
        </pc:picChg>
      </pc:sldChg>
      <pc:sldChg chg="del">
        <pc:chgData name="Jakub Hofman" userId="53285062-d52a-4c88-bcdc-d767b8cc0044" providerId="ADAL" clId="{1D609013-02D3-48CC-8197-057F86903058}" dt="2020-12-14T08:55:38.559" v="1573" actId="47"/>
        <pc:sldMkLst>
          <pc:docMk/>
          <pc:sldMk cId="0" sldId="1130"/>
        </pc:sldMkLst>
      </pc:sldChg>
      <pc:sldChg chg="del">
        <pc:chgData name="Jakub Hofman" userId="53285062-d52a-4c88-bcdc-d767b8cc0044" providerId="ADAL" clId="{1D609013-02D3-48CC-8197-057F86903058}" dt="2020-12-14T08:55:46.108" v="1574" actId="47"/>
        <pc:sldMkLst>
          <pc:docMk/>
          <pc:sldMk cId="0" sldId="1131"/>
        </pc:sldMkLst>
      </pc:sldChg>
      <pc:sldChg chg="del">
        <pc:chgData name="Jakub Hofman" userId="53285062-d52a-4c88-bcdc-d767b8cc0044" providerId="ADAL" clId="{1D609013-02D3-48CC-8197-057F86903058}" dt="2020-12-14T08:55:58.522" v="1575" actId="47"/>
        <pc:sldMkLst>
          <pc:docMk/>
          <pc:sldMk cId="0" sldId="1133"/>
        </pc:sldMkLst>
      </pc:sldChg>
      <pc:sldChg chg="addSp delSp modSp mod">
        <pc:chgData name="Jakub Hofman" userId="53285062-d52a-4c88-bcdc-d767b8cc0044" providerId="ADAL" clId="{1D609013-02D3-48CC-8197-057F86903058}" dt="2020-12-14T09:07:40.541" v="1701"/>
        <pc:sldMkLst>
          <pc:docMk/>
          <pc:sldMk cId="0" sldId="1138"/>
        </pc:sldMkLst>
        <pc:spChg chg="add del mod">
          <ac:chgData name="Jakub Hofman" userId="53285062-d52a-4c88-bcdc-d767b8cc0044" providerId="ADAL" clId="{1D609013-02D3-48CC-8197-057F86903058}" dt="2020-12-14T09:02:18.325" v="1630" actId="478"/>
          <ac:spMkLst>
            <pc:docMk/>
            <pc:sldMk cId="0" sldId="1138"/>
            <ac:spMk id="3" creationId="{C1CBF90F-7B27-4819-96C4-D0AB42389479}"/>
          </ac:spMkLst>
        </pc:spChg>
        <pc:spChg chg="mod">
          <ac:chgData name="Jakub Hofman" userId="53285062-d52a-4c88-bcdc-d767b8cc0044" providerId="ADAL" clId="{1D609013-02D3-48CC-8197-057F86903058}" dt="2020-12-14T09:07:40.541" v="1701"/>
          <ac:spMkLst>
            <pc:docMk/>
            <pc:sldMk cId="0" sldId="1138"/>
            <ac:spMk id="47107" creationId="{00000000-0000-0000-0000-000000000000}"/>
          </ac:spMkLst>
        </pc:spChg>
        <pc:spChg chg="mod ord">
          <ac:chgData name="Jakub Hofman" userId="53285062-d52a-4c88-bcdc-d767b8cc0044" providerId="ADAL" clId="{1D609013-02D3-48CC-8197-057F86903058}" dt="2020-12-14T09:03:36.319" v="1686" actId="20577"/>
          <ac:spMkLst>
            <pc:docMk/>
            <pc:sldMk cId="0" sldId="1138"/>
            <ac:spMk id="124932" creationId="{00000000-0000-0000-0000-000000000000}"/>
          </ac:spMkLst>
        </pc:spChg>
        <pc:picChg chg="del">
          <ac:chgData name="Jakub Hofman" userId="53285062-d52a-4c88-bcdc-d767b8cc0044" providerId="ADAL" clId="{1D609013-02D3-48CC-8197-057F86903058}" dt="2020-12-14T09:02:14.287" v="1629" actId="478"/>
          <ac:picMkLst>
            <pc:docMk/>
            <pc:sldMk cId="0" sldId="1138"/>
            <ac:picMk id="124933" creationId="{00000000-0000-0000-0000-000000000000}"/>
          </ac:picMkLst>
        </pc:picChg>
        <pc:picChg chg="mod">
          <ac:chgData name="Jakub Hofman" userId="53285062-d52a-4c88-bcdc-d767b8cc0044" providerId="ADAL" clId="{1D609013-02D3-48CC-8197-057F86903058}" dt="2020-12-14T09:03:48.277" v="1691" actId="14100"/>
          <ac:picMkLst>
            <pc:docMk/>
            <pc:sldMk cId="0" sldId="1138"/>
            <ac:picMk id="124934" creationId="{00000000-0000-0000-0000-000000000000}"/>
          </ac:picMkLst>
        </pc:picChg>
        <pc:picChg chg="mod">
          <ac:chgData name="Jakub Hofman" userId="53285062-d52a-4c88-bcdc-d767b8cc0044" providerId="ADAL" clId="{1D609013-02D3-48CC-8197-057F86903058}" dt="2020-12-14T09:03:42.125" v="1689" actId="1076"/>
          <ac:picMkLst>
            <pc:docMk/>
            <pc:sldMk cId="0" sldId="1138"/>
            <ac:picMk id="124935" creationId="{00000000-0000-0000-0000-000000000000}"/>
          </ac:picMkLst>
        </pc:picChg>
      </pc:sldChg>
      <pc:sldChg chg="addSp delSp modSp mod">
        <pc:chgData name="Jakub Hofman" userId="53285062-d52a-4c88-bcdc-d767b8cc0044" providerId="ADAL" clId="{1D609013-02D3-48CC-8197-057F86903058}" dt="2020-12-14T09:11:46.461" v="1927" actId="1076"/>
        <pc:sldMkLst>
          <pc:docMk/>
          <pc:sldMk cId="0" sldId="1139"/>
        </pc:sldMkLst>
        <pc:spChg chg="add del mod">
          <ac:chgData name="Jakub Hofman" userId="53285062-d52a-4c88-bcdc-d767b8cc0044" providerId="ADAL" clId="{1D609013-02D3-48CC-8197-057F86903058}" dt="2020-12-14T09:04:05.158" v="1694" actId="478"/>
          <ac:spMkLst>
            <pc:docMk/>
            <pc:sldMk cId="0" sldId="1139"/>
            <ac:spMk id="2" creationId="{CB388A5A-E3C5-4BF8-9B2B-764AFA97D0EC}"/>
          </ac:spMkLst>
        </pc:spChg>
        <pc:spChg chg="del">
          <ac:chgData name="Jakub Hofman" userId="53285062-d52a-4c88-bcdc-d767b8cc0044" providerId="ADAL" clId="{1D609013-02D3-48CC-8197-057F86903058}" dt="2020-12-14T09:03:57.782" v="1692" actId="478"/>
          <ac:spMkLst>
            <pc:docMk/>
            <pc:sldMk cId="0" sldId="1139"/>
            <ac:spMk id="7" creationId="{07926B21-433A-49F4-B8BD-4FE034FE3519}"/>
          </ac:spMkLst>
        </pc:spChg>
        <pc:spChg chg="add mod">
          <ac:chgData name="Jakub Hofman" userId="53285062-d52a-4c88-bcdc-d767b8cc0044" providerId="ADAL" clId="{1D609013-02D3-48CC-8197-057F86903058}" dt="2020-12-14T09:11:38.383" v="1925" actId="207"/>
          <ac:spMkLst>
            <pc:docMk/>
            <pc:sldMk cId="0" sldId="1139"/>
            <ac:spMk id="8" creationId="{91CA7942-C8A5-4648-9F64-7841862F5A5C}"/>
          </ac:spMkLst>
        </pc:spChg>
        <pc:spChg chg="mod">
          <ac:chgData name="Jakub Hofman" userId="53285062-d52a-4c88-bcdc-d767b8cc0044" providerId="ADAL" clId="{1D609013-02D3-48CC-8197-057F86903058}" dt="2020-12-14T09:07:46.331" v="1702"/>
          <ac:spMkLst>
            <pc:docMk/>
            <pc:sldMk cId="0" sldId="1139"/>
            <ac:spMk id="48131" creationId="{00000000-0000-0000-0000-000000000000}"/>
          </ac:spMkLst>
        </pc:spChg>
        <pc:spChg chg="del">
          <ac:chgData name="Jakub Hofman" userId="53285062-d52a-4c88-bcdc-d767b8cc0044" providerId="ADAL" clId="{1D609013-02D3-48CC-8197-057F86903058}" dt="2020-12-14T09:04:01.901" v="1693" actId="478"/>
          <ac:spMkLst>
            <pc:docMk/>
            <pc:sldMk cId="0" sldId="1139"/>
            <ac:spMk id="125956" creationId="{00000000-0000-0000-0000-000000000000}"/>
          </ac:spMkLst>
        </pc:spChg>
        <pc:picChg chg="mod">
          <ac:chgData name="Jakub Hofman" userId="53285062-d52a-4c88-bcdc-d767b8cc0044" providerId="ADAL" clId="{1D609013-02D3-48CC-8197-057F86903058}" dt="2020-12-14T09:11:46.461" v="1927" actId="1076"/>
          <ac:picMkLst>
            <pc:docMk/>
            <pc:sldMk cId="0" sldId="1139"/>
            <ac:picMk id="6" creationId="{00000000-0000-0000-0000-000000000000}"/>
          </ac:picMkLst>
        </pc:picChg>
      </pc:sldChg>
      <pc:sldChg chg="addSp delSp modSp mod modNotesTx">
        <pc:chgData name="Jakub Hofman" userId="53285062-d52a-4c88-bcdc-d767b8cc0044" providerId="ADAL" clId="{1D609013-02D3-48CC-8197-057F86903058}" dt="2020-12-14T09:12:28.953" v="1940" actId="6549"/>
        <pc:sldMkLst>
          <pc:docMk/>
          <pc:sldMk cId="0" sldId="1140"/>
        </pc:sldMkLst>
        <pc:spChg chg="add mod">
          <ac:chgData name="Jakub Hofman" userId="53285062-d52a-4c88-bcdc-d767b8cc0044" providerId="ADAL" clId="{1D609013-02D3-48CC-8197-057F86903058}" dt="2020-12-14T09:10:24.392" v="1891" actId="1076"/>
          <ac:spMkLst>
            <pc:docMk/>
            <pc:sldMk cId="0" sldId="1140"/>
            <ac:spMk id="2" creationId="{73D90311-13F4-45AC-A052-03C20A10F694}"/>
          </ac:spMkLst>
        </pc:spChg>
        <pc:spChg chg="mod">
          <ac:chgData name="Jakub Hofman" userId="53285062-d52a-4c88-bcdc-d767b8cc0044" providerId="ADAL" clId="{1D609013-02D3-48CC-8197-057F86903058}" dt="2020-12-14T09:10:05.810" v="1854"/>
          <ac:spMkLst>
            <pc:docMk/>
            <pc:sldMk cId="0" sldId="1140"/>
            <ac:spMk id="49155" creationId="{00000000-0000-0000-0000-000000000000}"/>
          </ac:spMkLst>
        </pc:spChg>
        <pc:spChg chg="del">
          <ac:chgData name="Jakub Hofman" userId="53285062-d52a-4c88-bcdc-d767b8cc0044" providerId="ADAL" clId="{1D609013-02D3-48CC-8197-057F86903058}" dt="2020-12-14T09:09:57.221" v="1852" actId="478"/>
          <ac:spMkLst>
            <pc:docMk/>
            <pc:sldMk cId="0" sldId="1140"/>
            <ac:spMk id="126980" creationId="{00000000-0000-0000-0000-000000000000}"/>
          </ac:spMkLst>
        </pc:spChg>
        <pc:picChg chg="add del mod">
          <ac:chgData name="Jakub Hofman" userId="53285062-d52a-4c88-bcdc-d767b8cc0044" providerId="ADAL" clId="{1D609013-02D3-48CC-8197-057F86903058}" dt="2020-12-14T09:10:59.549" v="1901" actId="478"/>
          <ac:picMkLst>
            <pc:docMk/>
            <pc:sldMk cId="0" sldId="1140"/>
            <ac:picMk id="3" creationId="{3123B9A3-329D-46AA-BF0E-7DC5F415BF74}"/>
          </ac:picMkLst>
        </pc:picChg>
        <pc:picChg chg="add mod">
          <ac:chgData name="Jakub Hofman" userId="53285062-d52a-4c88-bcdc-d767b8cc0044" providerId="ADAL" clId="{1D609013-02D3-48CC-8197-057F86903058}" dt="2020-12-14T09:11:22.334" v="1906" actId="14100"/>
          <ac:picMkLst>
            <pc:docMk/>
            <pc:sldMk cId="0" sldId="1140"/>
            <ac:picMk id="4" creationId="{B6EA73E3-4D02-424E-A6FE-9DDA0FB4483B}"/>
          </ac:picMkLst>
        </pc:picChg>
        <pc:picChg chg="mod">
          <ac:chgData name="Jakub Hofman" userId="53285062-d52a-4c88-bcdc-d767b8cc0044" providerId="ADAL" clId="{1D609013-02D3-48CC-8197-057F86903058}" dt="2020-12-14T09:10:31.573" v="1894" actId="1076"/>
          <ac:picMkLst>
            <pc:docMk/>
            <pc:sldMk cId="0" sldId="1140"/>
            <ac:picMk id="126981" creationId="{00000000-0000-0000-0000-000000000000}"/>
          </ac:picMkLst>
        </pc:picChg>
      </pc:sldChg>
      <pc:sldChg chg="del">
        <pc:chgData name="Jakub Hofman" userId="53285062-d52a-4c88-bcdc-d767b8cc0044" providerId="ADAL" clId="{1D609013-02D3-48CC-8197-057F86903058}" dt="2020-12-14T09:09:41.097" v="1851" actId="47"/>
        <pc:sldMkLst>
          <pc:docMk/>
          <pc:sldMk cId="0" sldId="1141"/>
        </pc:sldMkLst>
      </pc:sldChg>
      <pc:sldChg chg="delSp del mod">
        <pc:chgData name="Jakub Hofman" userId="53285062-d52a-4c88-bcdc-d767b8cc0044" providerId="ADAL" clId="{1D609013-02D3-48CC-8197-057F86903058}" dt="2020-12-14T09:12:34.006" v="1941" actId="47"/>
        <pc:sldMkLst>
          <pc:docMk/>
          <pc:sldMk cId="0" sldId="1142"/>
        </pc:sldMkLst>
        <pc:picChg chg="del">
          <ac:chgData name="Jakub Hofman" userId="53285062-d52a-4c88-bcdc-d767b8cc0044" providerId="ADAL" clId="{1D609013-02D3-48CC-8197-057F86903058}" dt="2020-12-14T09:12:17.106" v="1935" actId="21"/>
          <ac:picMkLst>
            <pc:docMk/>
            <pc:sldMk cId="0" sldId="1142"/>
            <ac:picMk id="8" creationId="{F3685A4C-82AA-4512-8BB0-520A6F9ACDD3}"/>
          </ac:picMkLst>
        </pc:picChg>
      </pc:sldChg>
      <pc:sldChg chg="delSp modSp del">
        <pc:chgData name="Jakub Hofman" userId="53285062-d52a-4c88-bcdc-d767b8cc0044" providerId="ADAL" clId="{1D609013-02D3-48CC-8197-057F86903058}" dt="2020-12-14T09:11:52.005" v="1928" actId="47"/>
        <pc:sldMkLst>
          <pc:docMk/>
          <pc:sldMk cId="0" sldId="1143"/>
        </pc:sldMkLst>
        <pc:picChg chg="del">
          <ac:chgData name="Jakub Hofman" userId="53285062-d52a-4c88-bcdc-d767b8cc0044" providerId="ADAL" clId="{1D609013-02D3-48CC-8197-057F86903058}" dt="2020-12-14T09:11:08.574" v="1903" actId="478"/>
          <ac:picMkLst>
            <pc:docMk/>
            <pc:sldMk cId="0" sldId="1143"/>
            <ac:picMk id="130052" creationId="{00000000-0000-0000-0000-000000000000}"/>
          </ac:picMkLst>
        </pc:picChg>
        <pc:picChg chg="mod">
          <ac:chgData name="Jakub Hofman" userId="53285062-d52a-4c88-bcdc-d767b8cc0044" providerId="ADAL" clId="{1D609013-02D3-48CC-8197-057F86903058}" dt="2020-12-14T09:11:06.148" v="1902" actId="1076"/>
          <ac:picMkLst>
            <pc:docMk/>
            <pc:sldMk cId="0" sldId="1143"/>
            <ac:picMk id="130062" creationId="{00000000-0000-0000-0000-000000000000}"/>
          </ac:picMkLst>
        </pc:picChg>
      </pc:sldChg>
      <pc:sldChg chg="addSp delSp modSp mod">
        <pc:chgData name="Jakub Hofman" userId="53285062-d52a-4c88-bcdc-d767b8cc0044" providerId="ADAL" clId="{1D609013-02D3-48CC-8197-057F86903058}" dt="2020-12-14T09:20:53.313" v="2268" actId="404"/>
        <pc:sldMkLst>
          <pc:docMk/>
          <pc:sldMk cId="0" sldId="1144"/>
        </pc:sldMkLst>
        <pc:spChg chg="add mod">
          <ac:chgData name="Jakub Hofman" userId="53285062-d52a-4c88-bcdc-d767b8cc0044" providerId="ADAL" clId="{1D609013-02D3-48CC-8197-057F86903058}" dt="2020-12-14T09:20:53.313" v="2268" actId="404"/>
          <ac:spMkLst>
            <pc:docMk/>
            <pc:sldMk cId="0" sldId="1144"/>
            <ac:spMk id="3" creationId="{4CF7A064-7C9C-43B2-B761-39BA47442FD5}"/>
          </ac:spMkLst>
        </pc:spChg>
        <pc:spChg chg="mod">
          <ac:chgData name="Jakub Hofman" userId="53285062-d52a-4c88-bcdc-d767b8cc0044" providerId="ADAL" clId="{1D609013-02D3-48CC-8197-057F86903058}" dt="2020-12-14T09:13:48.236" v="1950"/>
          <ac:spMkLst>
            <pc:docMk/>
            <pc:sldMk cId="0" sldId="1144"/>
            <ac:spMk id="53251" creationId="{00000000-0000-0000-0000-000000000000}"/>
          </ac:spMkLst>
        </pc:spChg>
        <pc:spChg chg="del">
          <ac:chgData name="Jakub Hofman" userId="53285062-d52a-4c88-bcdc-d767b8cc0044" providerId="ADAL" clId="{1D609013-02D3-48CC-8197-057F86903058}" dt="2020-12-14T09:14:03.102" v="1951" actId="478"/>
          <ac:spMkLst>
            <pc:docMk/>
            <pc:sldMk cId="0" sldId="1144"/>
            <ac:spMk id="131076" creationId="{00000000-0000-0000-0000-000000000000}"/>
          </ac:spMkLst>
        </pc:spChg>
        <pc:picChg chg="del">
          <ac:chgData name="Jakub Hofman" userId="53285062-d52a-4c88-bcdc-d767b8cc0044" providerId="ADAL" clId="{1D609013-02D3-48CC-8197-057F86903058}" dt="2020-12-14T09:14:04.137" v="1952" actId="478"/>
          <ac:picMkLst>
            <pc:docMk/>
            <pc:sldMk cId="0" sldId="1144"/>
            <ac:picMk id="131077" creationId="{00000000-0000-0000-0000-000000000000}"/>
          </ac:picMkLst>
        </pc:picChg>
      </pc:sldChg>
      <pc:sldChg chg="del">
        <pc:chgData name="Jakub Hofman" userId="53285062-d52a-4c88-bcdc-d767b8cc0044" providerId="ADAL" clId="{1D609013-02D3-48CC-8197-057F86903058}" dt="2020-12-07T12:07:57.951" v="2" actId="47"/>
        <pc:sldMkLst>
          <pc:docMk/>
          <pc:sldMk cId="2325952744" sldId="1182"/>
        </pc:sldMkLst>
      </pc:sldChg>
      <pc:sldChg chg="del">
        <pc:chgData name="Jakub Hofman" userId="53285062-d52a-4c88-bcdc-d767b8cc0044" providerId="ADAL" clId="{1D609013-02D3-48CC-8197-057F86903058}" dt="2020-12-07T12:07:57.951" v="2" actId="47"/>
        <pc:sldMkLst>
          <pc:docMk/>
          <pc:sldMk cId="0" sldId="1184"/>
        </pc:sldMkLst>
      </pc:sldChg>
      <pc:sldChg chg="del">
        <pc:chgData name="Jakub Hofman" userId="53285062-d52a-4c88-bcdc-d767b8cc0044" providerId="ADAL" clId="{1D609013-02D3-48CC-8197-057F86903058}" dt="2020-12-07T12:07:57.951" v="2" actId="47"/>
        <pc:sldMkLst>
          <pc:docMk/>
          <pc:sldMk cId="0" sldId="1186"/>
        </pc:sldMkLst>
      </pc:sldChg>
      <pc:sldChg chg="modSp mod">
        <pc:chgData name="Jakub Hofman" userId="53285062-d52a-4c88-bcdc-d767b8cc0044" providerId="ADAL" clId="{1D609013-02D3-48CC-8197-057F86903058}" dt="2020-12-14T07:37:40.159" v="617" actId="20577"/>
        <pc:sldMkLst>
          <pc:docMk/>
          <pc:sldMk cId="4186446106" sldId="1187"/>
        </pc:sldMkLst>
        <pc:spChg chg="mod">
          <ac:chgData name="Jakub Hofman" userId="53285062-d52a-4c88-bcdc-d767b8cc0044" providerId="ADAL" clId="{1D609013-02D3-48CC-8197-057F86903058}" dt="2020-12-14T07:37:40.159" v="617" actId="20577"/>
          <ac:spMkLst>
            <pc:docMk/>
            <pc:sldMk cId="4186446106" sldId="1187"/>
            <ac:spMk id="4" creationId="{9ADF3EE4-486C-4219-A8F6-848803D54582}"/>
          </ac:spMkLst>
        </pc:spChg>
      </pc:sldChg>
      <pc:sldChg chg="del">
        <pc:chgData name="Jakub Hofman" userId="53285062-d52a-4c88-bcdc-d767b8cc0044" providerId="ADAL" clId="{1D609013-02D3-48CC-8197-057F86903058}" dt="2020-12-07T12:07:57.951" v="2" actId="47"/>
        <pc:sldMkLst>
          <pc:docMk/>
          <pc:sldMk cId="3389611464" sldId="1188"/>
        </pc:sldMkLst>
      </pc:sldChg>
      <pc:sldChg chg="del">
        <pc:chgData name="Jakub Hofman" userId="53285062-d52a-4c88-bcdc-d767b8cc0044" providerId="ADAL" clId="{1D609013-02D3-48CC-8197-057F86903058}" dt="2020-12-07T12:09:29.265" v="12" actId="47"/>
        <pc:sldMkLst>
          <pc:docMk/>
          <pc:sldMk cId="2882586913" sldId="1189"/>
        </pc:sldMkLst>
      </pc:sldChg>
      <pc:sldChg chg="del">
        <pc:chgData name="Jakub Hofman" userId="53285062-d52a-4c88-bcdc-d767b8cc0044" providerId="ADAL" clId="{1D609013-02D3-48CC-8197-057F86903058}" dt="2020-12-14T12:03:41.410" v="4074" actId="47"/>
        <pc:sldMkLst>
          <pc:docMk/>
          <pc:sldMk cId="0" sldId="1190"/>
        </pc:sldMkLst>
      </pc:sldChg>
      <pc:sldChg chg="addSp modSp del mod">
        <pc:chgData name="Jakub Hofman" userId="53285062-d52a-4c88-bcdc-d767b8cc0044" providerId="ADAL" clId="{1D609013-02D3-48CC-8197-057F86903058}" dt="2020-12-14T12:02:33.837" v="4063" actId="2696"/>
        <pc:sldMkLst>
          <pc:docMk/>
          <pc:sldMk cId="259397076" sldId="1191"/>
        </pc:sldMkLst>
        <pc:spChg chg="mod">
          <ac:chgData name="Jakub Hofman" userId="53285062-d52a-4c88-bcdc-d767b8cc0044" providerId="ADAL" clId="{1D609013-02D3-48CC-8197-057F86903058}" dt="2020-12-14T10:09:17.980" v="3702" actId="6549"/>
          <ac:spMkLst>
            <pc:docMk/>
            <pc:sldMk cId="259397076" sldId="1191"/>
            <ac:spMk id="2" creationId="{00000000-0000-0000-0000-000000000000}"/>
          </ac:spMkLst>
        </pc:spChg>
        <pc:spChg chg="add mod">
          <ac:chgData name="Jakub Hofman" userId="53285062-d52a-4c88-bcdc-d767b8cc0044" providerId="ADAL" clId="{1D609013-02D3-48CC-8197-057F86903058}" dt="2020-12-14T12:00:12.553" v="4046" actId="688"/>
          <ac:spMkLst>
            <pc:docMk/>
            <pc:sldMk cId="259397076" sldId="1191"/>
            <ac:spMk id="3" creationId="{560F4944-ADFB-40D3-8D43-C1053D7BE7B7}"/>
          </ac:spMkLst>
        </pc:spChg>
        <pc:spChg chg="add mod">
          <ac:chgData name="Jakub Hofman" userId="53285062-d52a-4c88-bcdc-d767b8cc0044" providerId="ADAL" clId="{1D609013-02D3-48CC-8197-057F86903058}" dt="2020-12-14T12:00:16.776" v="4048" actId="1076"/>
          <ac:spMkLst>
            <pc:docMk/>
            <pc:sldMk cId="259397076" sldId="1191"/>
            <ac:spMk id="8" creationId="{A656EC4B-311F-48E7-9A90-1F5B36BA2F64}"/>
          </ac:spMkLst>
        </pc:spChg>
        <pc:spChg chg="mod">
          <ac:chgData name="Jakub Hofman" userId="53285062-d52a-4c88-bcdc-d767b8cc0044" providerId="ADAL" clId="{1D609013-02D3-48CC-8197-057F86903058}" dt="2020-12-14T11:59:20.548" v="4041" actId="6549"/>
          <ac:spMkLst>
            <pc:docMk/>
            <pc:sldMk cId="259397076" sldId="1191"/>
            <ac:spMk id="88067" creationId="{00000000-0000-0000-0000-000000000000}"/>
          </ac:spMkLst>
        </pc:spChg>
        <pc:picChg chg="add mod">
          <ac:chgData name="Jakub Hofman" userId="53285062-d52a-4c88-bcdc-d767b8cc0044" providerId="ADAL" clId="{1D609013-02D3-48CC-8197-057F86903058}" dt="2020-12-14T12:00:02.697" v="4044" actId="1076"/>
          <ac:picMkLst>
            <pc:docMk/>
            <pc:sldMk cId="259397076" sldId="1191"/>
            <ac:picMk id="6" creationId="{0C283ABF-A028-4A84-90DE-51FC4E8CB6E7}"/>
          </ac:picMkLst>
        </pc:picChg>
        <pc:picChg chg="mod">
          <ac:chgData name="Jakub Hofman" userId="53285062-d52a-4c88-bcdc-d767b8cc0044" providerId="ADAL" clId="{1D609013-02D3-48CC-8197-057F86903058}" dt="2020-12-14T11:57:22.232" v="3872" actId="14100"/>
          <ac:picMkLst>
            <pc:docMk/>
            <pc:sldMk cId="259397076" sldId="1191"/>
            <ac:picMk id="140293" creationId="{00000000-0000-0000-0000-000000000000}"/>
          </ac:picMkLst>
        </pc:picChg>
      </pc:sldChg>
      <pc:sldChg chg="modSp add mod">
        <pc:chgData name="Jakub Hofman" userId="53285062-d52a-4c88-bcdc-d767b8cc0044" providerId="ADAL" clId="{1D609013-02D3-48CC-8197-057F86903058}" dt="2020-12-14T12:02:55.673" v="4066"/>
        <pc:sldMkLst>
          <pc:docMk/>
          <pc:sldMk cId="1913631635" sldId="1191"/>
        </pc:sldMkLst>
        <pc:spChg chg="mod">
          <ac:chgData name="Jakub Hofman" userId="53285062-d52a-4c88-bcdc-d767b8cc0044" providerId="ADAL" clId="{1D609013-02D3-48CC-8197-057F86903058}" dt="2020-12-14T12:02:55.673" v="4066"/>
          <ac:spMkLst>
            <pc:docMk/>
            <pc:sldMk cId="1913631635" sldId="1191"/>
            <ac:spMk id="2" creationId="{00000000-0000-0000-0000-000000000000}"/>
          </ac:spMkLst>
        </pc:spChg>
        <pc:spChg chg="mod">
          <ac:chgData name="Jakub Hofman" userId="53285062-d52a-4c88-bcdc-d767b8cc0044" providerId="ADAL" clId="{1D609013-02D3-48CC-8197-057F86903058}" dt="2020-12-14T12:02:52.449" v="4065" actId="21"/>
          <ac:spMkLst>
            <pc:docMk/>
            <pc:sldMk cId="1913631635" sldId="1191"/>
            <ac:spMk id="88067" creationId="{00000000-0000-0000-0000-000000000000}"/>
          </ac:spMkLst>
        </pc:spChg>
      </pc:sldChg>
      <pc:sldChg chg="del">
        <pc:chgData name="Jakub Hofman" userId="53285062-d52a-4c88-bcdc-d767b8cc0044" providerId="ADAL" clId="{1D609013-02D3-48CC-8197-057F86903058}" dt="2020-12-14T09:39:25.996" v="3171" actId="47"/>
        <pc:sldMkLst>
          <pc:docMk/>
          <pc:sldMk cId="3604013017" sldId="1193"/>
        </pc:sldMkLst>
      </pc:sldChg>
      <pc:sldChg chg="del">
        <pc:chgData name="Jakub Hofman" userId="53285062-d52a-4c88-bcdc-d767b8cc0044" providerId="ADAL" clId="{1D609013-02D3-48CC-8197-057F86903058}" dt="2020-12-14T09:39:29.718" v="3172" actId="47"/>
        <pc:sldMkLst>
          <pc:docMk/>
          <pc:sldMk cId="1965992984" sldId="1195"/>
        </pc:sldMkLst>
      </pc:sldChg>
      <pc:sldChg chg="del">
        <pc:chgData name="Jakub Hofman" userId="53285062-d52a-4c88-bcdc-d767b8cc0044" providerId="ADAL" clId="{1D609013-02D3-48CC-8197-057F86903058}" dt="2020-12-14T09:35:50.003" v="2951" actId="47"/>
        <pc:sldMkLst>
          <pc:docMk/>
          <pc:sldMk cId="3555601804" sldId="1196"/>
        </pc:sldMkLst>
      </pc:sldChg>
      <pc:sldChg chg="del">
        <pc:chgData name="Jakub Hofman" userId="53285062-d52a-4c88-bcdc-d767b8cc0044" providerId="ADAL" clId="{1D609013-02D3-48CC-8197-057F86903058}" dt="2020-12-14T12:01:25.408" v="4051" actId="47"/>
        <pc:sldMkLst>
          <pc:docMk/>
          <pc:sldMk cId="309565063" sldId="1197"/>
        </pc:sldMkLst>
      </pc:sldChg>
      <pc:sldChg chg="delSp del mod">
        <pc:chgData name="Jakub Hofman" userId="53285062-d52a-4c88-bcdc-d767b8cc0044" providerId="ADAL" clId="{1D609013-02D3-48CC-8197-057F86903058}" dt="2020-12-14T12:03:37.980" v="4072" actId="47"/>
        <pc:sldMkLst>
          <pc:docMk/>
          <pc:sldMk cId="3743650692" sldId="1198"/>
        </pc:sldMkLst>
        <pc:graphicFrameChg chg="del">
          <ac:chgData name="Jakub Hofman" userId="53285062-d52a-4c88-bcdc-d767b8cc0044" providerId="ADAL" clId="{1D609013-02D3-48CC-8197-057F86903058}" dt="2020-12-14T09:44:44.608" v="3270" actId="21"/>
          <ac:graphicFrameMkLst>
            <pc:docMk/>
            <pc:sldMk cId="3743650692" sldId="1198"/>
            <ac:graphicFrameMk id="7" creationId="{00000000-0000-0000-0000-000000000000}"/>
          </ac:graphicFrameMkLst>
        </pc:graphicFrameChg>
      </pc:sldChg>
      <pc:sldChg chg="delSp del mod">
        <pc:chgData name="Jakub Hofman" userId="53285062-d52a-4c88-bcdc-d767b8cc0044" providerId="ADAL" clId="{1D609013-02D3-48CC-8197-057F86903058}" dt="2020-12-14T12:03:39.900" v="4073" actId="47"/>
        <pc:sldMkLst>
          <pc:docMk/>
          <pc:sldMk cId="1276108089" sldId="1199"/>
        </pc:sldMkLst>
        <pc:graphicFrameChg chg="del">
          <ac:chgData name="Jakub Hofman" userId="53285062-d52a-4c88-bcdc-d767b8cc0044" providerId="ADAL" clId="{1D609013-02D3-48CC-8197-057F86903058}" dt="2020-12-14T09:51:41.748" v="3471" actId="21"/>
          <ac:graphicFrameMkLst>
            <pc:docMk/>
            <pc:sldMk cId="1276108089" sldId="1199"/>
            <ac:graphicFrameMk id="7" creationId="{00000000-0000-0000-0000-000000000000}"/>
          </ac:graphicFrameMkLst>
        </pc:graphicFrameChg>
      </pc:sldChg>
      <pc:sldChg chg="del">
        <pc:chgData name="Jakub Hofman" userId="53285062-d52a-4c88-bcdc-d767b8cc0044" providerId="ADAL" clId="{1D609013-02D3-48CC-8197-057F86903058}" dt="2020-12-14T12:05:17.085" v="4140" actId="47"/>
        <pc:sldMkLst>
          <pc:docMk/>
          <pc:sldMk cId="3544931933" sldId="1200"/>
        </pc:sldMkLst>
      </pc:sldChg>
      <pc:sldChg chg="del">
        <pc:chgData name="Jakub Hofman" userId="53285062-d52a-4c88-bcdc-d767b8cc0044" providerId="ADAL" clId="{1D609013-02D3-48CC-8197-057F86903058}" dt="2020-12-14T12:05:27.372" v="4141" actId="47"/>
        <pc:sldMkLst>
          <pc:docMk/>
          <pc:sldMk cId="2256358861" sldId="1201"/>
        </pc:sldMkLst>
      </pc:sldChg>
      <pc:sldChg chg="addSp delSp modSp mod delAnim">
        <pc:chgData name="Jakub Hofman" userId="53285062-d52a-4c88-bcdc-d767b8cc0044" providerId="ADAL" clId="{1D609013-02D3-48CC-8197-057F86903058}" dt="2020-12-14T13:31:04.386" v="4182" actId="14100"/>
        <pc:sldMkLst>
          <pc:docMk/>
          <pc:sldMk cId="3487490103" sldId="1203"/>
        </pc:sldMkLst>
        <pc:spChg chg="mod">
          <ac:chgData name="Jakub Hofman" userId="53285062-d52a-4c88-bcdc-d767b8cc0044" providerId="ADAL" clId="{1D609013-02D3-48CC-8197-057F86903058}" dt="2020-12-14T13:31:04.386" v="4182" actId="14100"/>
          <ac:spMkLst>
            <pc:docMk/>
            <pc:sldMk cId="3487490103" sldId="1203"/>
            <ac:spMk id="2" creationId="{00000000-0000-0000-0000-000000000000}"/>
          </ac:spMkLst>
        </pc:spChg>
        <pc:spChg chg="del">
          <ac:chgData name="Jakub Hofman" userId="53285062-d52a-4c88-bcdc-d767b8cc0044" providerId="ADAL" clId="{1D609013-02D3-48CC-8197-057F86903058}" dt="2020-12-14T12:09:40.894" v="4144" actId="478"/>
          <ac:spMkLst>
            <pc:docMk/>
            <pc:sldMk cId="3487490103" sldId="1203"/>
            <ac:spMk id="3" creationId="{00000000-0000-0000-0000-000000000000}"/>
          </ac:spMkLst>
        </pc:spChg>
        <pc:spChg chg="add del mod">
          <ac:chgData name="Jakub Hofman" userId="53285062-d52a-4c88-bcdc-d767b8cc0044" providerId="ADAL" clId="{1D609013-02D3-48CC-8197-057F86903058}" dt="2020-12-14T12:09:45.147" v="4145" actId="478"/>
          <ac:spMkLst>
            <pc:docMk/>
            <pc:sldMk cId="3487490103" sldId="1203"/>
            <ac:spMk id="6" creationId="{3069F7A4-B6E4-47C2-8C5D-3DBACDE61485}"/>
          </ac:spMkLst>
        </pc:spChg>
        <pc:picChg chg="add mod">
          <ac:chgData name="Jakub Hofman" userId="53285062-d52a-4c88-bcdc-d767b8cc0044" providerId="ADAL" clId="{1D609013-02D3-48CC-8197-057F86903058}" dt="2020-12-14T13:31:01.444" v="4181" actId="1076"/>
          <ac:picMkLst>
            <pc:docMk/>
            <pc:sldMk cId="3487490103" sldId="1203"/>
            <ac:picMk id="7" creationId="{5A63D6A1-6800-4E53-B3F6-13951CD47630}"/>
          </ac:picMkLst>
        </pc:picChg>
        <pc:picChg chg="add del mod">
          <ac:chgData name="Jakub Hofman" userId="53285062-d52a-4c88-bcdc-d767b8cc0044" providerId="ADAL" clId="{1D609013-02D3-48CC-8197-057F86903058}" dt="2020-12-14T13:30:54.946" v="4179" actId="478"/>
          <ac:picMkLst>
            <pc:docMk/>
            <pc:sldMk cId="3487490103" sldId="1203"/>
            <ac:picMk id="8" creationId="{1D1F8B44-B595-44A2-B56C-1B7B10598305}"/>
          </ac:picMkLst>
        </pc:picChg>
        <pc:picChg chg="del mod">
          <ac:chgData name="Jakub Hofman" userId="53285062-d52a-4c88-bcdc-d767b8cc0044" providerId="ADAL" clId="{1D609013-02D3-48CC-8197-057F86903058}" dt="2020-12-14T12:09:56.907" v="4149" actId="478"/>
          <ac:picMkLst>
            <pc:docMk/>
            <pc:sldMk cId="3487490103" sldId="1203"/>
            <ac:picMk id="1028" creationId="{00000000-0000-0000-0000-000000000000}"/>
          </ac:picMkLst>
        </pc:picChg>
      </pc:sldChg>
      <pc:sldChg chg="del">
        <pc:chgData name="Jakub Hofman" userId="53285062-d52a-4c88-bcdc-d767b8cc0044" providerId="ADAL" clId="{1D609013-02D3-48CC-8197-057F86903058}" dt="2020-12-14T12:11:11.880" v="4171" actId="47"/>
        <pc:sldMkLst>
          <pc:docMk/>
          <pc:sldMk cId="2762704431" sldId="1207"/>
        </pc:sldMkLst>
      </pc:sldChg>
      <pc:sldChg chg="delSp del mod">
        <pc:chgData name="Jakub Hofman" userId="53285062-d52a-4c88-bcdc-d767b8cc0044" providerId="ADAL" clId="{1D609013-02D3-48CC-8197-057F86903058}" dt="2020-12-14T12:10:06.764" v="4153" actId="47"/>
        <pc:sldMkLst>
          <pc:docMk/>
          <pc:sldMk cId="1482760250" sldId="1208"/>
        </pc:sldMkLst>
        <pc:picChg chg="del">
          <ac:chgData name="Jakub Hofman" userId="53285062-d52a-4c88-bcdc-d767b8cc0044" providerId="ADAL" clId="{1D609013-02D3-48CC-8197-057F86903058}" dt="2020-12-14T12:09:52.366" v="4147" actId="21"/>
          <ac:picMkLst>
            <pc:docMk/>
            <pc:sldMk cId="1482760250" sldId="1208"/>
            <ac:picMk id="7" creationId="{00000000-0000-0000-0000-000000000000}"/>
          </ac:picMkLst>
        </pc:picChg>
      </pc:sldChg>
      <pc:sldChg chg="del">
        <pc:chgData name="Jakub Hofman" userId="53285062-d52a-4c88-bcdc-d767b8cc0044" providerId="ADAL" clId="{1D609013-02D3-48CC-8197-057F86903058}" dt="2020-12-14T12:11:11.880" v="4171" actId="47"/>
        <pc:sldMkLst>
          <pc:docMk/>
          <pc:sldMk cId="2728778495" sldId="1209"/>
        </pc:sldMkLst>
      </pc:sldChg>
      <pc:sldChg chg="del">
        <pc:chgData name="Jakub Hofman" userId="53285062-d52a-4c88-bcdc-d767b8cc0044" providerId="ADAL" clId="{1D609013-02D3-48CC-8197-057F86903058}" dt="2020-12-14T12:10:08.730" v="4155" actId="47"/>
        <pc:sldMkLst>
          <pc:docMk/>
          <pc:sldMk cId="2978070215" sldId="1210"/>
        </pc:sldMkLst>
      </pc:sldChg>
      <pc:sldChg chg="del">
        <pc:chgData name="Jakub Hofman" userId="53285062-d52a-4c88-bcdc-d767b8cc0044" providerId="ADAL" clId="{1D609013-02D3-48CC-8197-057F86903058}" dt="2020-12-14T12:10:07.567" v="4154" actId="47"/>
        <pc:sldMkLst>
          <pc:docMk/>
          <pc:sldMk cId="2868057028" sldId="1211"/>
        </pc:sldMkLst>
      </pc:sldChg>
      <pc:sldChg chg="del">
        <pc:chgData name="Jakub Hofman" userId="53285062-d52a-4c88-bcdc-d767b8cc0044" providerId="ADAL" clId="{1D609013-02D3-48CC-8197-057F86903058}" dt="2020-12-14T12:11:11.880" v="4171" actId="47"/>
        <pc:sldMkLst>
          <pc:docMk/>
          <pc:sldMk cId="3387441794" sldId="1213"/>
        </pc:sldMkLst>
      </pc:sldChg>
      <pc:sldChg chg="del">
        <pc:chgData name="Jakub Hofman" userId="53285062-d52a-4c88-bcdc-d767b8cc0044" providerId="ADAL" clId="{1D609013-02D3-48CC-8197-057F86903058}" dt="2020-12-14T12:11:11.880" v="4171" actId="47"/>
        <pc:sldMkLst>
          <pc:docMk/>
          <pc:sldMk cId="3755854382" sldId="1215"/>
        </pc:sldMkLst>
      </pc:sldChg>
      <pc:sldChg chg="del">
        <pc:chgData name="Jakub Hofman" userId="53285062-d52a-4c88-bcdc-d767b8cc0044" providerId="ADAL" clId="{1D609013-02D3-48CC-8197-057F86903058}" dt="2020-12-14T12:10:09.977" v="4156" actId="47"/>
        <pc:sldMkLst>
          <pc:docMk/>
          <pc:sldMk cId="4024319624" sldId="1216"/>
        </pc:sldMkLst>
      </pc:sldChg>
      <pc:sldChg chg="del">
        <pc:chgData name="Jakub Hofman" userId="53285062-d52a-4c88-bcdc-d767b8cc0044" providerId="ADAL" clId="{1D609013-02D3-48CC-8197-057F86903058}" dt="2020-12-14T12:05:33.714" v="4142" actId="47"/>
        <pc:sldMkLst>
          <pc:docMk/>
          <pc:sldMk cId="0" sldId="1217"/>
        </pc:sldMkLst>
      </pc:sldChg>
      <pc:sldChg chg="del">
        <pc:chgData name="Jakub Hofman" userId="53285062-d52a-4c88-bcdc-d767b8cc0044" providerId="ADAL" clId="{1D609013-02D3-48CC-8197-057F86903058}" dt="2020-12-07T12:07:57.951" v="2" actId="47"/>
        <pc:sldMkLst>
          <pc:docMk/>
          <pc:sldMk cId="1471623224" sldId="1218"/>
        </pc:sldMkLst>
      </pc:sldChg>
      <pc:sldChg chg="add del">
        <pc:chgData name="Jakub Hofman" userId="53285062-d52a-4c88-bcdc-d767b8cc0044" providerId="ADAL" clId="{1D609013-02D3-48CC-8197-057F86903058}" dt="2020-12-14T09:35:43.276" v="2950" actId="47"/>
        <pc:sldMkLst>
          <pc:docMk/>
          <pc:sldMk cId="3941382309" sldId="1218"/>
        </pc:sldMkLst>
      </pc:sldChg>
      <pc:sldChg chg="del">
        <pc:chgData name="Jakub Hofman" userId="53285062-d52a-4c88-bcdc-d767b8cc0044" providerId="ADAL" clId="{1D609013-02D3-48CC-8197-057F86903058}" dt="2020-12-07T12:07:57.951" v="2" actId="47"/>
        <pc:sldMkLst>
          <pc:docMk/>
          <pc:sldMk cId="1662405415" sldId="1219"/>
        </pc:sldMkLst>
      </pc:sldChg>
      <pc:sldChg chg="addSp delSp modSp add mod delAnim modAnim chgLayout">
        <pc:chgData name="Jakub Hofman" userId="53285062-d52a-4c88-bcdc-d767b8cc0044" providerId="ADAL" clId="{1D609013-02D3-48CC-8197-057F86903058}" dt="2020-12-14T07:29:49.559" v="357" actId="478"/>
        <pc:sldMkLst>
          <pc:docMk/>
          <pc:sldMk cId="2008714472" sldId="1219"/>
        </pc:sldMkLst>
        <pc:spChg chg="mod ord">
          <ac:chgData name="Jakub Hofman" userId="53285062-d52a-4c88-bcdc-d767b8cc0044" providerId="ADAL" clId="{1D609013-02D3-48CC-8197-057F86903058}" dt="2020-12-14T07:28:51.508" v="321" actId="700"/>
          <ac:spMkLst>
            <pc:docMk/>
            <pc:sldMk cId="2008714472" sldId="1219"/>
            <ac:spMk id="2" creationId="{00000000-0000-0000-0000-000000000000}"/>
          </ac:spMkLst>
        </pc:spChg>
        <pc:spChg chg="add del mod">
          <ac:chgData name="Jakub Hofman" userId="53285062-d52a-4c88-bcdc-d767b8cc0044" providerId="ADAL" clId="{1D609013-02D3-48CC-8197-057F86903058}" dt="2020-12-14T06:31:15.442" v="214" actId="478"/>
          <ac:spMkLst>
            <pc:docMk/>
            <pc:sldMk cId="2008714472" sldId="1219"/>
            <ac:spMk id="5" creationId="{03DE012E-20D0-421B-B6EE-0DF924FC43D8}"/>
          </ac:spMkLst>
        </pc:spChg>
        <pc:spChg chg="add mod ord">
          <ac:chgData name="Jakub Hofman" userId="53285062-d52a-4c88-bcdc-d767b8cc0044" providerId="ADAL" clId="{1D609013-02D3-48CC-8197-057F86903058}" dt="2020-12-14T07:29:02.239" v="335" actId="20577"/>
          <ac:spMkLst>
            <pc:docMk/>
            <pc:sldMk cId="2008714472" sldId="1219"/>
            <ac:spMk id="16" creationId="{51CF8731-5573-41BB-9732-A67201DB5F3A}"/>
          </ac:spMkLst>
        </pc:spChg>
        <pc:spChg chg="add del mod">
          <ac:chgData name="Jakub Hofman" userId="53285062-d52a-4c88-bcdc-d767b8cc0044" providerId="ADAL" clId="{1D609013-02D3-48CC-8197-057F86903058}" dt="2020-12-14T07:29:49.559" v="357" actId="478"/>
          <ac:spMkLst>
            <pc:docMk/>
            <pc:sldMk cId="2008714472" sldId="1219"/>
            <ac:spMk id="22" creationId="{C135BDEA-BDDF-43DE-9C4B-31EC0F0DB1AC}"/>
          </ac:spMkLst>
        </pc:spChg>
        <pc:spChg chg="del">
          <ac:chgData name="Jakub Hofman" userId="53285062-d52a-4c88-bcdc-d767b8cc0044" providerId="ADAL" clId="{1D609013-02D3-48CC-8197-057F86903058}" dt="2020-12-14T06:31:12.048" v="213" actId="478"/>
          <ac:spMkLst>
            <pc:docMk/>
            <pc:sldMk cId="2008714472" sldId="1219"/>
            <ac:spMk id="62467" creationId="{00000000-0000-0000-0000-000000000000}"/>
          </ac:spMkLst>
        </pc:spChg>
        <pc:spChg chg="mod ord">
          <ac:chgData name="Jakub Hofman" userId="53285062-d52a-4c88-bcdc-d767b8cc0044" providerId="ADAL" clId="{1D609013-02D3-48CC-8197-057F86903058}" dt="2020-12-14T07:28:51.508" v="321" actId="700"/>
          <ac:spMkLst>
            <pc:docMk/>
            <pc:sldMk cId="2008714472" sldId="1219"/>
            <ac:spMk id="132100" creationId="{00000000-0000-0000-0000-000000000000}"/>
          </ac:spMkLst>
        </pc:spChg>
        <pc:picChg chg="add mod ord">
          <ac:chgData name="Jakub Hofman" userId="53285062-d52a-4c88-bcdc-d767b8cc0044" providerId="ADAL" clId="{1D609013-02D3-48CC-8197-057F86903058}" dt="2020-12-14T07:28:33.215" v="319" actId="1440"/>
          <ac:picMkLst>
            <pc:docMk/>
            <pc:sldMk cId="2008714472" sldId="1219"/>
            <ac:picMk id="6" creationId="{D1DCA7A8-E96B-4739-B74F-4E923A0B845B}"/>
          </ac:picMkLst>
        </pc:picChg>
        <pc:picChg chg="add mod modCrop">
          <ac:chgData name="Jakub Hofman" userId="53285062-d52a-4c88-bcdc-d767b8cc0044" providerId="ADAL" clId="{1D609013-02D3-48CC-8197-057F86903058}" dt="2020-12-14T07:28:25.063" v="317" actId="1440"/>
          <ac:picMkLst>
            <pc:docMk/>
            <pc:sldMk cId="2008714472" sldId="1219"/>
            <ac:picMk id="8" creationId="{5C9C00B5-9FBF-404B-96C8-94E724358341}"/>
          </ac:picMkLst>
        </pc:picChg>
        <pc:picChg chg="add mod modCrop">
          <ac:chgData name="Jakub Hofman" userId="53285062-d52a-4c88-bcdc-d767b8cc0044" providerId="ADAL" clId="{1D609013-02D3-48CC-8197-057F86903058}" dt="2020-12-14T07:28:25.063" v="317" actId="1440"/>
          <ac:picMkLst>
            <pc:docMk/>
            <pc:sldMk cId="2008714472" sldId="1219"/>
            <ac:picMk id="10" creationId="{793CF3B4-14E0-459C-B7F8-97157D7345A1}"/>
          </ac:picMkLst>
        </pc:picChg>
        <pc:picChg chg="add mod modCrop">
          <ac:chgData name="Jakub Hofman" userId="53285062-d52a-4c88-bcdc-d767b8cc0044" providerId="ADAL" clId="{1D609013-02D3-48CC-8197-057F86903058}" dt="2020-12-14T07:28:25.063" v="317" actId="1440"/>
          <ac:picMkLst>
            <pc:docMk/>
            <pc:sldMk cId="2008714472" sldId="1219"/>
            <ac:picMk id="12" creationId="{696B6E6A-9006-4B9D-9EA8-A4DD4E9396E3}"/>
          </ac:picMkLst>
        </pc:picChg>
        <pc:picChg chg="add del mod modCrop">
          <ac:chgData name="Jakub Hofman" userId="53285062-d52a-4c88-bcdc-d767b8cc0044" providerId="ADAL" clId="{1D609013-02D3-48CC-8197-057F86903058}" dt="2020-12-14T07:21:20.294" v="268" actId="478"/>
          <ac:picMkLst>
            <pc:docMk/>
            <pc:sldMk cId="2008714472" sldId="1219"/>
            <ac:picMk id="14" creationId="{14F9DA39-DB7D-429C-BED3-E897A3B7054E}"/>
          </ac:picMkLst>
        </pc:picChg>
        <pc:picChg chg="add mod">
          <ac:chgData name="Jakub Hofman" userId="53285062-d52a-4c88-bcdc-d767b8cc0044" providerId="ADAL" clId="{1D609013-02D3-48CC-8197-057F86903058}" dt="2020-12-14T07:28:37.752" v="320" actId="1440"/>
          <ac:picMkLst>
            <pc:docMk/>
            <pc:sldMk cId="2008714472" sldId="1219"/>
            <ac:picMk id="15" creationId="{0845E2AD-AA2B-47B2-B552-E10052537BAE}"/>
          </ac:picMkLst>
        </pc:picChg>
        <pc:picChg chg="add mod modCrop">
          <ac:chgData name="Jakub Hofman" userId="53285062-d52a-4c88-bcdc-d767b8cc0044" providerId="ADAL" clId="{1D609013-02D3-48CC-8197-057F86903058}" dt="2020-12-14T07:28:25.063" v="317" actId="1440"/>
          <ac:picMkLst>
            <pc:docMk/>
            <pc:sldMk cId="2008714472" sldId="1219"/>
            <ac:picMk id="17" creationId="{CF32FA3E-605E-4A5D-9153-B77C25B07F72}"/>
          </ac:picMkLst>
        </pc:picChg>
        <pc:picChg chg="add mod modCrop">
          <ac:chgData name="Jakub Hofman" userId="53285062-d52a-4c88-bcdc-d767b8cc0044" providerId="ADAL" clId="{1D609013-02D3-48CC-8197-057F86903058}" dt="2020-12-14T07:28:25.063" v="317" actId="1440"/>
          <ac:picMkLst>
            <pc:docMk/>
            <pc:sldMk cId="2008714472" sldId="1219"/>
            <ac:picMk id="18" creationId="{5B14F3B4-7AE1-46B4-892E-A01111DBA204}"/>
          </ac:picMkLst>
        </pc:picChg>
        <pc:picChg chg="add mod">
          <ac:chgData name="Jakub Hofman" userId="53285062-d52a-4c88-bcdc-d767b8cc0044" providerId="ADAL" clId="{1D609013-02D3-48CC-8197-057F86903058}" dt="2020-12-14T07:28:25.063" v="317" actId="1440"/>
          <ac:picMkLst>
            <pc:docMk/>
            <pc:sldMk cId="2008714472" sldId="1219"/>
            <ac:picMk id="19" creationId="{DCE6D64C-FE1D-4929-8F8A-2FEAA0613DC5}"/>
          </ac:picMkLst>
        </pc:picChg>
        <pc:picChg chg="add mod modCrop">
          <ac:chgData name="Jakub Hofman" userId="53285062-d52a-4c88-bcdc-d767b8cc0044" providerId="ADAL" clId="{1D609013-02D3-48CC-8197-057F86903058}" dt="2020-12-14T07:28:25.063" v="317" actId="1440"/>
          <ac:picMkLst>
            <pc:docMk/>
            <pc:sldMk cId="2008714472" sldId="1219"/>
            <ac:picMk id="20" creationId="{30677D8C-6F8F-4F90-AB14-AD8ACDD48F1D}"/>
          </ac:picMkLst>
        </pc:picChg>
        <pc:picChg chg="add mod">
          <ac:chgData name="Jakub Hofman" userId="53285062-d52a-4c88-bcdc-d767b8cc0044" providerId="ADAL" clId="{1D609013-02D3-48CC-8197-057F86903058}" dt="2020-12-14T07:28:25.063" v="317" actId="1440"/>
          <ac:picMkLst>
            <pc:docMk/>
            <pc:sldMk cId="2008714472" sldId="1219"/>
            <ac:picMk id="21" creationId="{C3092A4A-2DAC-4D1D-B7C1-6F401FE15FD8}"/>
          </ac:picMkLst>
        </pc:picChg>
      </pc:sldChg>
      <pc:sldChg chg="del">
        <pc:chgData name="Jakub Hofman" userId="53285062-d52a-4c88-bcdc-d767b8cc0044" providerId="ADAL" clId="{1D609013-02D3-48CC-8197-057F86903058}" dt="2020-12-07T12:07:57.951" v="2" actId="47"/>
        <pc:sldMkLst>
          <pc:docMk/>
          <pc:sldMk cId="3759589116" sldId="1220"/>
        </pc:sldMkLst>
      </pc:sldChg>
      <pc:sldChg chg="addSp delSp modSp new mod modClrScheme chgLayout">
        <pc:chgData name="Jakub Hofman" userId="53285062-d52a-4c88-bcdc-d767b8cc0044" providerId="ADAL" clId="{1D609013-02D3-48CC-8197-057F86903058}" dt="2020-12-14T07:36:31.831" v="592" actId="20577"/>
        <pc:sldMkLst>
          <pc:docMk/>
          <pc:sldMk cId="4076018839" sldId="1220"/>
        </pc:sldMkLst>
        <pc:spChg chg="del mod ord">
          <ac:chgData name="Jakub Hofman" userId="53285062-d52a-4c88-bcdc-d767b8cc0044" providerId="ADAL" clId="{1D609013-02D3-48CC-8197-057F86903058}" dt="2020-12-14T07:36:18.610" v="558" actId="700"/>
          <ac:spMkLst>
            <pc:docMk/>
            <pc:sldMk cId="4076018839" sldId="1220"/>
            <ac:spMk id="2" creationId="{9A9386F3-9B9D-4711-BBC2-62D46DB7CDE4}"/>
          </ac:spMkLst>
        </pc:spChg>
        <pc:spChg chg="del mod ord">
          <ac:chgData name="Jakub Hofman" userId="53285062-d52a-4c88-bcdc-d767b8cc0044" providerId="ADAL" clId="{1D609013-02D3-48CC-8197-057F86903058}" dt="2020-12-14T07:36:18.610" v="558" actId="700"/>
          <ac:spMkLst>
            <pc:docMk/>
            <pc:sldMk cId="4076018839" sldId="1220"/>
            <ac:spMk id="3" creationId="{4AEF0261-8FF1-456D-8582-B00C0DD08ADF}"/>
          </ac:spMkLst>
        </pc:spChg>
        <pc:spChg chg="mod ord">
          <ac:chgData name="Jakub Hofman" userId="53285062-d52a-4c88-bcdc-d767b8cc0044" providerId="ADAL" clId="{1D609013-02D3-48CC-8197-057F86903058}" dt="2020-12-14T07:36:18.610" v="558" actId="700"/>
          <ac:spMkLst>
            <pc:docMk/>
            <pc:sldMk cId="4076018839" sldId="1220"/>
            <ac:spMk id="4" creationId="{CB188760-DD31-4F54-8A60-A5E7CB7894B1}"/>
          </ac:spMkLst>
        </pc:spChg>
        <pc:spChg chg="add mod ord">
          <ac:chgData name="Jakub Hofman" userId="53285062-d52a-4c88-bcdc-d767b8cc0044" providerId="ADAL" clId="{1D609013-02D3-48CC-8197-057F86903058}" dt="2020-12-14T07:36:31.831" v="592" actId="20577"/>
          <ac:spMkLst>
            <pc:docMk/>
            <pc:sldMk cId="4076018839" sldId="1220"/>
            <ac:spMk id="5" creationId="{45059373-22C8-4750-9B92-12C35D53694D}"/>
          </ac:spMkLst>
        </pc:spChg>
        <pc:spChg chg="add mod ord">
          <ac:chgData name="Jakub Hofman" userId="53285062-d52a-4c88-bcdc-d767b8cc0044" providerId="ADAL" clId="{1D609013-02D3-48CC-8197-057F86903058}" dt="2020-12-14T07:36:18.610" v="558" actId="700"/>
          <ac:spMkLst>
            <pc:docMk/>
            <pc:sldMk cId="4076018839" sldId="1220"/>
            <ac:spMk id="6" creationId="{72B5F750-175E-4E72-AC31-8C5CFC557890}"/>
          </ac:spMkLst>
        </pc:spChg>
      </pc:sldChg>
      <pc:sldChg chg="addSp delSp modSp new mod ord">
        <pc:chgData name="Jakub Hofman" userId="53285062-d52a-4c88-bcdc-d767b8cc0044" providerId="ADAL" clId="{1D609013-02D3-48CC-8197-057F86903058}" dt="2020-12-14T09:13:07.416" v="1944" actId="20577"/>
        <pc:sldMkLst>
          <pc:docMk/>
          <pc:sldMk cId="222486028" sldId="1221"/>
        </pc:sldMkLst>
        <pc:spChg chg="mod">
          <ac:chgData name="Jakub Hofman" userId="53285062-d52a-4c88-bcdc-d767b8cc0044" providerId="ADAL" clId="{1D609013-02D3-48CC-8197-057F86903058}" dt="2020-12-14T08:15:10.466" v="964" actId="20577"/>
          <ac:spMkLst>
            <pc:docMk/>
            <pc:sldMk cId="222486028" sldId="1221"/>
            <ac:spMk id="2" creationId="{8D187F3A-36E0-42E4-87C9-D6111121775A}"/>
          </ac:spMkLst>
        </pc:spChg>
        <pc:spChg chg="mod">
          <ac:chgData name="Jakub Hofman" userId="53285062-d52a-4c88-bcdc-d767b8cc0044" providerId="ADAL" clId="{1D609013-02D3-48CC-8197-057F86903058}" dt="2020-12-14T09:13:07.416" v="1944" actId="20577"/>
          <ac:spMkLst>
            <pc:docMk/>
            <pc:sldMk cId="222486028" sldId="1221"/>
            <ac:spMk id="3" creationId="{A55AF1D2-38A5-4A5A-824C-F7ED37726D40}"/>
          </ac:spMkLst>
        </pc:spChg>
        <pc:picChg chg="add del mod modCrop">
          <ac:chgData name="Jakub Hofman" userId="53285062-d52a-4c88-bcdc-d767b8cc0044" providerId="ADAL" clId="{1D609013-02D3-48CC-8197-057F86903058}" dt="2020-12-14T08:21:52.906" v="1105" actId="478"/>
          <ac:picMkLst>
            <pc:docMk/>
            <pc:sldMk cId="222486028" sldId="1221"/>
            <ac:picMk id="5" creationId="{66F3DEA3-302E-4577-85BC-17CF5A5B55FA}"/>
          </ac:picMkLst>
        </pc:picChg>
      </pc:sldChg>
      <pc:sldChg chg="del">
        <pc:chgData name="Jakub Hofman" userId="53285062-d52a-4c88-bcdc-d767b8cc0044" providerId="ADAL" clId="{1D609013-02D3-48CC-8197-057F86903058}" dt="2020-12-07T12:07:57.951" v="2" actId="47"/>
        <pc:sldMkLst>
          <pc:docMk/>
          <pc:sldMk cId="937539453" sldId="1221"/>
        </pc:sldMkLst>
      </pc:sldChg>
      <pc:sldChg chg="addSp delSp modSp add mod delAnim modAnim">
        <pc:chgData name="Jakub Hofman" userId="53285062-d52a-4c88-bcdc-d767b8cc0044" providerId="ADAL" clId="{1D609013-02D3-48CC-8197-057F86903058}" dt="2020-12-14T12:57:25.088" v="4173"/>
        <pc:sldMkLst>
          <pc:docMk/>
          <pc:sldMk cId="618522904" sldId="1222"/>
        </pc:sldMkLst>
        <pc:spChg chg="add del mod">
          <ac:chgData name="Jakub Hofman" userId="53285062-d52a-4c88-bcdc-d767b8cc0044" providerId="ADAL" clId="{1D609013-02D3-48CC-8197-057F86903058}" dt="2020-12-14T08:33:01.627" v="1508" actId="478"/>
          <ac:spMkLst>
            <pc:docMk/>
            <pc:sldMk cId="618522904" sldId="1222"/>
            <ac:spMk id="7" creationId="{5DB0B49C-6774-4D0C-AFA8-941EEE8C42B6}"/>
          </ac:spMkLst>
        </pc:spChg>
        <pc:spChg chg="add del mod">
          <ac:chgData name="Jakub Hofman" userId="53285062-d52a-4c88-bcdc-d767b8cc0044" providerId="ADAL" clId="{1D609013-02D3-48CC-8197-057F86903058}" dt="2020-12-14T08:54:44.541" v="1538" actId="478"/>
          <ac:spMkLst>
            <pc:docMk/>
            <pc:sldMk cId="618522904" sldId="1222"/>
            <ac:spMk id="9" creationId="{A75E309D-3BC2-4BD6-9024-F2E08D9C65E1}"/>
          </ac:spMkLst>
        </pc:spChg>
        <pc:spChg chg="add del mod">
          <ac:chgData name="Jakub Hofman" userId="53285062-d52a-4c88-bcdc-d767b8cc0044" providerId="ADAL" clId="{1D609013-02D3-48CC-8197-057F86903058}" dt="2020-12-14T08:35:39.875" v="1525" actId="478"/>
          <ac:spMkLst>
            <pc:docMk/>
            <pc:sldMk cId="618522904" sldId="1222"/>
            <ac:spMk id="10" creationId="{D1E8EE2C-65C3-4CB1-999C-F344D641384A}"/>
          </ac:spMkLst>
        </pc:spChg>
        <pc:spChg chg="add del mod">
          <ac:chgData name="Jakub Hofman" userId="53285062-d52a-4c88-bcdc-d767b8cc0044" providerId="ADAL" clId="{1D609013-02D3-48CC-8197-057F86903058}" dt="2020-12-14T08:35:39.875" v="1525" actId="478"/>
          <ac:spMkLst>
            <pc:docMk/>
            <pc:sldMk cId="618522904" sldId="1222"/>
            <ac:spMk id="11" creationId="{249896A1-F394-473B-9238-F49B149D91A3}"/>
          </ac:spMkLst>
        </pc:spChg>
        <pc:spChg chg="add del mod">
          <ac:chgData name="Jakub Hofman" userId="53285062-d52a-4c88-bcdc-d767b8cc0044" providerId="ADAL" clId="{1D609013-02D3-48CC-8197-057F86903058}" dt="2020-12-14T08:35:39.875" v="1525" actId="478"/>
          <ac:spMkLst>
            <pc:docMk/>
            <pc:sldMk cId="618522904" sldId="1222"/>
            <ac:spMk id="12" creationId="{AD41A7C0-95A3-4A79-BA80-758EC971D69B}"/>
          </ac:spMkLst>
        </pc:spChg>
        <pc:spChg chg="add del mod">
          <ac:chgData name="Jakub Hofman" userId="53285062-d52a-4c88-bcdc-d767b8cc0044" providerId="ADAL" clId="{1D609013-02D3-48CC-8197-057F86903058}" dt="2020-12-14T08:35:39.875" v="1525" actId="478"/>
          <ac:spMkLst>
            <pc:docMk/>
            <pc:sldMk cId="618522904" sldId="1222"/>
            <ac:spMk id="13" creationId="{D07DA856-AEFC-4BE1-9782-A46C49D46525}"/>
          </ac:spMkLst>
        </pc:spChg>
        <pc:spChg chg="add del mod">
          <ac:chgData name="Jakub Hofman" userId="53285062-d52a-4c88-bcdc-d767b8cc0044" providerId="ADAL" clId="{1D609013-02D3-48CC-8197-057F86903058}" dt="2020-12-14T08:35:39.875" v="1525" actId="478"/>
          <ac:spMkLst>
            <pc:docMk/>
            <pc:sldMk cId="618522904" sldId="1222"/>
            <ac:spMk id="14" creationId="{8F149CA0-B3AA-4639-B7D5-4DD6255BD16C}"/>
          </ac:spMkLst>
        </pc:spChg>
        <pc:spChg chg="add del mod">
          <ac:chgData name="Jakub Hofman" userId="53285062-d52a-4c88-bcdc-d767b8cc0044" providerId="ADAL" clId="{1D609013-02D3-48CC-8197-057F86903058}" dt="2020-12-14T08:35:39.875" v="1525" actId="478"/>
          <ac:spMkLst>
            <pc:docMk/>
            <pc:sldMk cId="618522904" sldId="1222"/>
            <ac:spMk id="15" creationId="{698B9570-FCD7-4562-A9EC-DB20BB605752}"/>
          </ac:spMkLst>
        </pc:spChg>
        <pc:spChg chg="add del mod">
          <ac:chgData name="Jakub Hofman" userId="53285062-d52a-4c88-bcdc-d767b8cc0044" providerId="ADAL" clId="{1D609013-02D3-48CC-8197-057F86903058}" dt="2020-12-14T08:35:39.875" v="1525" actId="478"/>
          <ac:spMkLst>
            <pc:docMk/>
            <pc:sldMk cId="618522904" sldId="1222"/>
            <ac:spMk id="16" creationId="{780DB182-8451-4C73-94B5-36C231A986CD}"/>
          </ac:spMkLst>
        </pc:spChg>
        <pc:spChg chg="add del mod">
          <ac:chgData name="Jakub Hofman" userId="53285062-d52a-4c88-bcdc-d767b8cc0044" providerId="ADAL" clId="{1D609013-02D3-48CC-8197-057F86903058}" dt="2020-12-14T08:35:39.875" v="1525" actId="478"/>
          <ac:spMkLst>
            <pc:docMk/>
            <pc:sldMk cId="618522904" sldId="1222"/>
            <ac:spMk id="17" creationId="{D7BB98DB-6D8D-4C0C-B143-3515C51FBC7A}"/>
          </ac:spMkLst>
        </pc:spChg>
        <pc:spChg chg="add del mod">
          <ac:chgData name="Jakub Hofman" userId="53285062-d52a-4c88-bcdc-d767b8cc0044" providerId="ADAL" clId="{1D609013-02D3-48CC-8197-057F86903058}" dt="2020-12-14T08:35:02.548" v="1516" actId="478"/>
          <ac:spMkLst>
            <pc:docMk/>
            <pc:sldMk cId="618522904" sldId="1222"/>
            <ac:spMk id="18" creationId="{FF64CA05-76A6-42CE-A30F-CACD6E0B6C9C}"/>
          </ac:spMkLst>
        </pc:spChg>
        <pc:spChg chg="add del mod">
          <ac:chgData name="Jakub Hofman" userId="53285062-d52a-4c88-bcdc-d767b8cc0044" providerId="ADAL" clId="{1D609013-02D3-48CC-8197-057F86903058}" dt="2020-12-14T08:35:02.548" v="1516" actId="478"/>
          <ac:spMkLst>
            <pc:docMk/>
            <pc:sldMk cId="618522904" sldId="1222"/>
            <ac:spMk id="19" creationId="{86CE6C8A-648F-4F2E-946D-B4133C90A197}"/>
          </ac:spMkLst>
        </pc:spChg>
        <pc:spChg chg="add mod">
          <ac:chgData name="Jakub Hofman" userId="53285062-d52a-4c88-bcdc-d767b8cc0044" providerId="ADAL" clId="{1D609013-02D3-48CC-8197-057F86903058}" dt="2020-12-14T08:55:10.796" v="1546" actId="14100"/>
          <ac:spMkLst>
            <pc:docMk/>
            <pc:sldMk cId="618522904" sldId="1222"/>
            <ac:spMk id="22" creationId="{F1E7AFE8-7E70-4F9B-8907-DF0018B2FE4D}"/>
          </ac:spMkLst>
        </pc:spChg>
        <pc:spChg chg="add mod">
          <ac:chgData name="Jakub Hofman" userId="53285062-d52a-4c88-bcdc-d767b8cc0044" providerId="ADAL" clId="{1D609013-02D3-48CC-8197-057F86903058}" dt="2020-12-14T08:55:23.933" v="1571" actId="207"/>
          <ac:spMkLst>
            <pc:docMk/>
            <pc:sldMk cId="618522904" sldId="1222"/>
            <ac:spMk id="23" creationId="{C72DBE00-F023-4531-AA57-A99B387DC0EB}"/>
          </ac:spMkLst>
        </pc:spChg>
        <pc:spChg chg="mod">
          <ac:chgData name="Jakub Hofman" userId="53285062-d52a-4c88-bcdc-d767b8cc0044" providerId="ADAL" clId="{1D609013-02D3-48CC-8197-057F86903058}" dt="2020-12-14T08:33:06.331" v="1509" actId="14100"/>
          <ac:spMkLst>
            <pc:docMk/>
            <pc:sldMk cId="618522904" sldId="1222"/>
            <ac:spMk id="686083" creationId="{00000000-0000-0000-0000-000000000000}"/>
          </ac:spMkLst>
        </pc:spChg>
        <pc:picChg chg="add mod">
          <ac:chgData name="Jakub Hofman" userId="53285062-d52a-4c88-bcdc-d767b8cc0044" providerId="ADAL" clId="{1D609013-02D3-48CC-8197-057F86903058}" dt="2020-12-14T08:54:58.701" v="1542" actId="1076"/>
          <ac:picMkLst>
            <pc:docMk/>
            <pc:sldMk cId="618522904" sldId="1222"/>
            <ac:picMk id="3" creationId="{4C8A0A61-1E54-47C9-8EFD-AB56ED0DB673}"/>
          </ac:picMkLst>
        </pc:picChg>
        <pc:picChg chg="del">
          <ac:chgData name="Jakub Hofman" userId="53285062-d52a-4c88-bcdc-d767b8cc0044" providerId="ADAL" clId="{1D609013-02D3-48CC-8197-057F86903058}" dt="2020-12-14T08:25:48.826" v="1219" actId="478"/>
          <ac:picMkLst>
            <pc:docMk/>
            <pc:sldMk cId="618522904" sldId="1222"/>
            <ac:picMk id="5" creationId="{3AFE3A26-0583-4EB8-99A7-99ABF126CFF3}"/>
          </ac:picMkLst>
        </pc:picChg>
        <pc:picChg chg="add del mod">
          <ac:chgData name="Jakub Hofman" userId="53285062-d52a-4c88-bcdc-d767b8cc0044" providerId="ADAL" clId="{1D609013-02D3-48CC-8197-057F86903058}" dt="2020-12-14T08:33:01.627" v="1508" actId="478"/>
          <ac:picMkLst>
            <pc:docMk/>
            <pc:sldMk cId="618522904" sldId="1222"/>
            <ac:picMk id="6" creationId="{57E3625D-2FDC-49A4-A727-978968B45DD0}"/>
          </ac:picMkLst>
        </pc:picChg>
        <pc:picChg chg="add mod">
          <ac:chgData name="Jakub Hofman" userId="53285062-d52a-4c88-bcdc-d767b8cc0044" providerId="ADAL" clId="{1D609013-02D3-48CC-8197-057F86903058}" dt="2020-12-14T08:54:52.916" v="1541" actId="1076"/>
          <ac:picMkLst>
            <pc:docMk/>
            <pc:sldMk cId="618522904" sldId="1222"/>
            <ac:picMk id="8" creationId="{E535F4F3-FF0E-4AAC-86F8-547F6171223C}"/>
          </ac:picMkLst>
        </pc:picChg>
        <pc:picChg chg="add del mod">
          <ac:chgData name="Jakub Hofman" userId="53285062-d52a-4c88-bcdc-d767b8cc0044" providerId="ADAL" clId="{1D609013-02D3-48CC-8197-057F86903058}" dt="2020-12-14T08:54:29.333" v="1534" actId="478"/>
          <ac:picMkLst>
            <pc:docMk/>
            <pc:sldMk cId="618522904" sldId="1222"/>
            <ac:picMk id="20" creationId="{1A26BFA1-AF2F-4D42-8F08-3977BD2D5663}"/>
          </ac:picMkLst>
        </pc:picChg>
      </pc:sldChg>
      <pc:sldChg chg="del">
        <pc:chgData name="Jakub Hofman" userId="53285062-d52a-4c88-bcdc-d767b8cc0044" providerId="ADAL" clId="{1D609013-02D3-48CC-8197-057F86903058}" dt="2020-12-07T12:07:57.951" v="2" actId="47"/>
        <pc:sldMkLst>
          <pc:docMk/>
          <pc:sldMk cId="2648561775" sldId="1222"/>
        </pc:sldMkLst>
      </pc:sldChg>
      <pc:sldChg chg="del">
        <pc:chgData name="Jakub Hofman" userId="53285062-d52a-4c88-bcdc-d767b8cc0044" providerId="ADAL" clId="{1D609013-02D3-48CC-8197-057F86903058}" dt="2020-12-07T12:07:57.951" v="2" actId="47"/>
        <pc:sldMkLst>
          <pc:docMk/>
          <pc:sldMk cId="3230973493" sldId="1223"/>
        </pc:sldMkLst>
      </pc:sldChg>
      <pc:sldChg chg="add del">
        <pc:chgData name="Jakub Hofman" userId="53285062-d52a-4c88-bcdc-d767b8cc0044" providerId="ADAL" clId="{1D609013-02D3-48CC-8197-057F86903058}" dt="2020-12-14T08:55:30.836" v="1572" actId="47"/>
        <pc:sldMkLst>
          <pc:docMk/>
          <pc:sldMk cId="3980156453" sldId="1223"/>
        </pc:sldMkLst>
      </pc:sldChg>
      <pc:sldChg chg="addSp delSp modSp add mod modNotesTx">
        <pc:chgData name="Jakub Hofman" userId="53285062-d52a-4c88-bcdc-d767b8cc0044" providerId="ADAL" clId="{1D609013-02D3-48CC-8197-057F86903058}" dt="2020-12-14T09:12:25.082" v="1939" actId="6549"/>
        <pc:sldMkLst>
          <pc:docMk/>
          <pc:sldMk cId="4154333619" sldId="1223"/>
        </pc:sldMkLst>
        <pc:spChg chg="add mod">
          <ac:chgData name="Jakub Hofman" userId="53285062-d52a-4c88-bcdc-d767b8cc0044" providerId="ADAL" clId="{1D609013-02D3-48CC-8197-057F86903058}" dt="2020-12-14T09:12:12.446" v="1932" actId="1076"/>
          <ac:spMkLst>
            <pc:docMk/>
            <pc:sldMk cId="4154333619" sldId="1223"/>
            <ac:spMk id="8" creationId="{F32FC9CC-B3A2-420C-89F4-BCBE55F58518}"/>
          </ac:spMkLst>
        </pc:spChg>
        <pc:picChg chg="del">
          <ac:chgData name="Jakub Hofman" userId="53285062-d52a-4c88-bcdc-d767b8cc0044" providerId="ADAL" clId="{1D609013-02D3-48CC-8197-057F86903058}" dt="2020-12-14T09:12:14.639" v="1934" actId="478"/>
          <ac:picMkLst>
            <pc:docMk/>
            <pc:sldMk cId="4154333619" sldId="1223"/>
            <ac:picMk id="4" creationId="{B6EA73E3-4D02-424E-A6FE-9DDA0FB4483B}"/>
          </ac:picMkLst>
        </pc:picChg>
        <pc:picChg chg="add mod">
          <ac:chgData name="Jakub Hofman" userId="53285062-d52a-4c88-bcdc-d767b8cc0044" providerId="ADAL" clId="{1D609013-02D3-48CC-8197-057F86903058}" dt="2020-12-14T09:12:23.294" v="1938" actId="14100"/>
          <ac:picMkLst>
            <pc:docMk/>
            <pc:sldMk cId="4154333619" sldId="1223"/>
            <ac:picMk id="9" creationId="{5E9F10AC-3F8F-4F1B-8AB9-95D40B91B68D}"/>
          </ac:picMkLst>
        </pc:picChg>
        <pc:picChg chg="del">
          <ac:chgData name="Jakub Hofman" userId="53285062-d52a-4c88-bcdc-d767b8cc0044" providerId="ADAL" clId="{1D609013-02D3-48CC-8197-057F86903058}" dt="2020-12-14T09:12:14.021" v="1933" actId="478"/>
          <ac:picMkLst>
            <pc:docMk/>
            <pc:sldMk cId="4154333619" sldId="1223"/>
            <ac:picMk id="126981" creationId="{00000000-0000-0000-0000-000000000000}"/>
          </ac:picMkLst>
        </pc:picChg>
      </pc:sldChg>
      <pc:sldChg chg="addSp modSp add mod">
        <pc:chgData name="Jakub Hofman" userId="53285062-d52a-4c88-bcdc-d767b8cc0044" providerId="ADAL" clId="{1D609013-02D3-48CC-8197-057F86903058}" dt="2020-12-14T09:41:00.136" v="3269" actId="1076"/>
        <pc:sldMkLst>
          <pc:docMk/>
          <pc:sldMk cId="209623930" sldId="1224"/>
        </pc:sldMkLst>
        <pc:spChg chg="add mod">
          <ac:chgData name="Jakub Hofman" userId="53285062-d52a-4c88-bcdc-d767b8cc0044" providerId="ADAL" clId="{1D609013-02D3-48CC-8197-057F86903058}" dt="2020-12-14T09:41:00.136" v="3269" actId="1076"/>
          <ac:spMkLst>
            <pc:docMk/>
            <pc:sldMk cId="209623930" sldId="1224"/>
            <ac:spMk id="7" creationId="{9FE053C8-266C-4CB9-98C9-958203A290AA}"/>
          </ac:spMkLst>
        </pc:spChg>
      </pc:sldChg>
      <pc:sldChg chg="del">
        <pc:chgData name="Jakub Hofman" userId="53285062-d52a-4c88-bcdc-d767b8cc0044" providerId="ADAL" clId="{1D609013-02D3-48CC-8197-057F86903058}" dt="2020-12-07T12:07:57.951" v="2" actId="47"/>
        <pc:sldMkLst>
          <pc:docMk/>
          <pc:sldMk cId="3078677571" sldId="1224"/>
        </pc:sldMkLst>
      </pc:sldChg>
      <pc:sldChg chg="addSp delSp modSp add mod">
        <pc:chgData name="Jakub Hofman" userId="53285062-d52a-4c88-bcdc-d767b8cc0044" providerId="ADAL" clId="{1D609013-02D3-48CC-8197-057F86903058}" dt="2020-12-14T09:55:03.074" v="3663" actId="6549"/>
        <pc:sldMkLst>
          <pc:docMk/>
          <pc:sldMk cId="1453874968" sldId="1225"/>
        </pc:sldMkLst>
        <pc:spChg chg="del">
          <ac:chgData name="Jakub Hofman" userId="53285062-d52a-4c88-bcdc-d767b8cc0044" providerId="ADAL" clId="{1D609013-02D3-48CC-8197-057F86903058}" dt="2020-12-14T09:51:34.697" v="3470" actId="478"/>
          <ac:spMkLst>
            <pc:docMk/>
            <pc:sldMk cId="1453874968" sldId="1225"/>
            <ac:spMk id="3" creationId="{8103386A-4A9E-4AFD-93E5-706980F59A06}"/>
          </ac:spMkLst>
        </pc:spChg>
        <pc:graphicFrameChg chg="del">
          <ac:chgData name="Jakub Hofman" userId="53285062-d52a-4c88-bcdc-d767b8cc0044" providerId="ADAL" clId="{1D609013-02D3-48CC-8197-057F86903058}" dt="2020-12-14T09:51:30.586" v="3469" actId="478"/>
          <ac:graphicFrameMkLst>
            <pc:docMk/>
            <pc:sldMk cId="1453874968" sldId="1225"/>
            <ac:graphicFrameMk id="6" creationId="{4B64CDEC-0882-4198-959C-A97C20F6AD47}"/>
          </ac:graphicFrameMkLst>
        </pc:graphicFrameChg>
        <pc:graphicFrameChg chg="add mod modGraphic">
          <ac:chgData name="Jakub Hofman" userId="53285062-d52a-4c88-bcdc-d767b8cc0044" providerId="ADAL" clId="{1D609013-02D3-48CC-8197-057F86903058}" dt="2020-12-14T09:55:03.074" v="3663" actId="6549"/>
          <ac:graphicFrameMkLst>
            <pc:docMk/>
            <pc:sldMk cId="1453874968" sldId="1225"/>
            <ac:graphicFrameMk id="7" creationId="{6D37ECDD-A3C2-40E6-A39A-C7035CFF77FC}"/>
          </ac:graphicFrameMkLst>
        </pc:graphicFrameChg>
      </pc:sldChg>
      <pc:sldChg chg="del">
        <pc:chgData name="Jakub Hofman" userId="53285062-d52a-4c88-bcdc-d767b8cc0044" providerId="ADAL" clId="{1D609013-02D3-48CC-8197-057F86903058}" dt="2020-12-07T12:07:57.951" v="2" actId="47"/>
        <pc:sldMkLst>
          <pc:docMk/>
          <pc:sldMk cId="1902514922" sldId="1225"/>
        </pc:sldMkLst>
      </pc:sldChg>
      <pc:sldChg chg="addSp modSp new mod modAnim">
        <pc:chgData name="Jakub Hofman" userId="53285062-d52a-4c88-bcdc-d767b8cc0044" providerId="ADAL" clId="{1D609013-02D3-48CC-8197-057F86903058}" dt="2020-12-14T12:02:30.535" v="4062"/>
        <pc:sldMkLst>
          <pc:docMk/>
          <pc:sldMk cId="2163175970" sldId="1226"/>
        </pc:sldMkLst>
        <pc:spChg chg="mod">
          <ac:chgData name="Jakub Hofman" userId="53285062-d52a-4c88-bcdc-d767b8cc0044" providerId="ADAL" clId="{1D609013-02D3-48CC-8197-057F86903058}" dt="2020-12-14T12:02:30.535" v="4062"/>
          <ac:spMkLst>
            <pc:docMk/>
            <pc:sldMk cId="2163175970" sldId="1226"/>
            <ac:spMk id="2" creationId="{809F3CCE-843D-47C6-BF08-AC16385B4329}"/>
          </ac:spMkLst>
        </pc:spChg>
        <pc:spChg chg="add mod">
          <ac:chgData name="Jakub Hofman" userId="53285062-d52a-4c88-bcdc-d767b8cc0044" providerId="ADAL" clId="{1D609013-02D3-48CC-8197-057F86903058}" dt="2020-12-14T12:02:13.289" v="4058" actId="1076"/>
          <ac:spMkLst>
            <pc:docMk/>
            <pc:sldMk cId="2163175970" sldId="1226"/>
            <ac:spMk id="7" creationId="{774D889C-6EE0-4933-A9BB-2D5BB2187945}"/>
          </ac:spMkLst>
        </pc:spChg>
        <pc:picChg chg="add mod">
          <ac:chgData name="Jakub Hofman" userId="53285062-d52a-4c88-bcdc-d767b8cc0044" providerId="ADAL" clId="{1D609013-02D3-48CC-8197-057F86903058}" dt="2020-12-14T12:02:16.457" v="4059" actId="14100"/>
          <ac:picMkLst>
            <pc:docMk/>
            <pc:sldMk cId="2163175970" sldId="1226"/>
            <ac:picMk id="5" creationId="{EF716F43-9948-4FCF-BF53-FBD0BC909EE7}"/>
          </ac:picMkLst>
        </pc:picChg>
        <pc:picChg chg="add mod">
          <ac:chgData name="Jakub Hofman" userId="53285062-d52a-4c88-bcdc-d767b8cc0044" providerId="ADAL" clId="{1D609013-02D3-48CC-8197-057F86903058}" dt="2020-12-14T12:02:22.529" v="4061" actId="14100"/>
          <ac:picMkLst>
            <pc:docMk/>
            <pc:sldMk cId="2163175970" sldId="1226"/>
            <ac:picMk id="6" creationId="{91F1A480-D42E-4606-84B2-3D93D52E6FAC}"/>
          </ac:picMkLst>
        </pc:picChg>
      </pc:sldChg>
      <pc:sldChg chg="del">
        <pc:chgData name="Jakub Hofman" userId="53285062-d52a-4c88-bcdc-d767b8cc0044" providerId="ADAL" clId="{1D609013-02D3-48CC-8197-057F86903058}" dt="2020-12-07T12:07:57.951" v="2" actId="47"/>
        <pc:sldMkLst>
          <pc:docMk/>
          <pc:sldMk cId="2997413414" sldId="1226"/>
        </pc:sldMkLst>
      </pc:sldChg>
      <pc:sldChg chg="del">
        <pc:chgData name="Jakub Hofman" userId="53285062-d52a-4c88-bcdc-d767b8cc0044" providerId="ADAL" clId="{1D609013-02D3-48CC-8197-057F86903058}" dt="2020-12-07T12:07:57.951" v="2" actId="47"/>
        <pc:sldMkLst>
          <pc:docMk/>
          <pc:sldMk cId="3752350072" sldId="1227"/>
        </pc:sldMkLst>
      </pc:sldChg>
      <pc:sldChg chg="addSp new">
        <pc:chgData name="Jakub Hofman" userId="53285062-d52a-4c88-bcdc-d767b8cc0044" providerId="ADAL" clId="{1D609013-02D3-48CC-8197-057F86903058}" dt="2020-12-14T13:26:53.033" v="4178"/>
        <pc:sldMkLst>
          <pc:docMk/>
          <pc:sldMk cId="4145044649" sldId="1227"/>
        </pc:sldMkLst>
        <pc:picChg chg="add">
          <ac:chgData name="Jakub Hofman" userId="53285062-d52a-4c88-bcdc-d767b8cc0044" providerId="ADAL" clId="{1D609013-02D3-48CC-8197-057F86903058}" dt="2020-12-14T13:26:53.033" v="4178"/>
          <ac:picMkLst>
            <pc:docMk/>
            <pc:sldMk cId="4145044649" sldId="1227"/>
            <ac:picMk id="5" creationId="{758F8A8A-DEF1-4005-AE2E-633B7C15C939}"/>
          </ac:picMkLst>
        </pc:picChg>
      </pc:sldChg>
      <pc:sldChg chg="del">
        <pc:chgData name="Jakub Hofman" userId="53285062-d52a-4c88-bcdc-d767b8cc0044" providerId="ADAL" clId="{1D609013-02D3-48CC-8197-057F86903058}" dt="2020-12-07T12:07:57.951" v="2" actId="47"/>
        <pc:sldMkLst>
          <pc:docMk/>
          <pc:sldMk cId="4095458243" sldId="1228"/>
        </pc:sldMkLst>
      </pc:sldChg>
      <pc:sldChg chg="del">
        <pc:chgData name="Jakub Hofman" userId="53285062-d52a-4c88-bcdc-d767b8cc0044" providerId="ADAL" clId="{1D609013-02D3-48CC-8197-057F86903058}" dt="2020-12-07T12:07:57.951" v="2" actId="47"/>
        <pc:sldMkLst>
          <pc:docMk/>
          <pc:sldMk cId="1289000395" sldId="1229"/>
        </pc:sldMkLst>
      </pc:sldChg>
      <pc:sldChg chg="del">
        <pc:chgData name="Jakub Hofman" userId="53285062-d52a-4c88-bcdc-d767b8cc0044" providerId="ADAL" clId="{1D609013-02D3-48CC-8197-057F86903058}" dt="2020-12-07T12:07:57.951" v="2" actId="47"/>
        <pc:sldMkLst>
          <pc:docMk/>
          <pc:sldMk cId="2195700962" sldId="1230"/>
        </pc:sldMkLst>
      </pc:sldChg>
      <pc:sldChg chg="del">
        <pc:chgData name="Jakub Hofman" userId="53285062-d52a-4c88-bcdc-d767b8cc0044" providerId="ADAL" clId="{1D609013-02D3-48CC-8197-057F86903058}" dt="2020-12-07T12:07:57.951" v="2" actId="47"/>
        <pc:sldMkLst>
          <pc:docMk/>
          <pc:sldMk cId="2564210161" sldId="1231"/>
        </pc:sldMkLst>
      </pc:sldChg>
      <pc:sldChg chg="del">
        <pc:chgData name="Jakub Hofman" userId="53285062-d52a-4c88-bcdc-d767b8cc0044" providerId="ADAL" clId="{1D609013-02D3-48CC-8197-057F86903058}" dt="2020-12-07T12:07:57.951" v="2" actId="47"/>
        <pc:sldMkLst>
          <pc:docMk/>
          <pc:sldMk cId="1470630905" sldId="1232"/>
        </pc:sldMkLst>
      </pc:sldChg>
      <pc:sldChg chg="del">
        <pc:chgData name="Jakub Hofman" userId="53285062-d52a-4c88-bcdc-d767b8cc0044" providerId="ADAL" clId="{1D609013-02D3-48CC-8197-057F86903058}" dt="2020-12-07T12:07:57.951" v="2" actId="47"/>
        <pc:sldMkLst>
          <pc:docMk/>
          <pc:sldMk cId="220575262" sldId="1233"/>
        </pc:sldMkLst>
      </pc:sldChg>
      <pc:sldChg chg="addSp delSp modSp add del mod modTransition">
        <pc:chgData name="Jakub Hofman" userId="53285062-d52a-4c88-bcdc-d767b8cc0044" providerId="ADAL" clId="{1D609013-02D3-48CC-8197-057F86903058}" dt="2020-12-14T08:11:57.483" v="857" actId="47"/>
        <pc:sldMkLst>
          <pc:docMk/>
          <pc:sldMk cId="0" sldId="1251"/>
        </pc:sldMkLst>
        <pc:spChg chg="add mod">
          <ac:chgData name="Jakub Hofman" userId="53285062-d52a-4c88-bcdc-d767b8cc0044" providerId="ADAL" clId="{1D609013-02D3-48CC-8197-057F86903058}" dt="2020-12-14T07:58:36.669" v="683" actId="21"/>
          <ac:spMkLst>
            <pc:docMk/>
            <pc:sldMk cId="0" sldId="1251"/>
            <ac:spMk id="3" creationId="{1AE6605D-66C2-43E8-83CA-F9E1F15B4C7E}"/>
          </ac:spMkLst>
        </pc:spChg>
        <pc:picChg chg="del">
          <ac:chgData name="Jakub Hofman" userId="53285062-d52a-4c88-bcdc-d767b8cc0044" providerId="ADAL" clId="{1D609013-02D3-48CC-8197-057F86903058}" dt="2020-12-14T07:58:36.669" v="683" actId="21"/>
          <ac:picMkLst>
            <pc:docMk/>
            <pc:sldMk cId="0" sldId="1251"/>
            <ac:picMk id="57347" creationId="{00000000-0000-0000-0000-000000000000}"/>
          </ac:picMkLst>
        </pc:picChg>
      </pc:sldChg>
      <pc:sldChg chg="addSp delSp modSp add del mod modTransition">
        <pc:chgData name="Jakub Hofman" userId="53285062-d52a-4c88-bcdc-d767b8cc0044" providerId="ADAL" clId="{1D609013-02D3-48CC-8197-057F86903058}" dt="2020-12-14T08:12:00.063" v="859" actId="47"/>
        <pc:sldMkLst>
          <pc:docMk/>
          <pc:sldMk cId="0" sldId="1252"/>
        </pc:sldMkLst>
        <pc:spChg chg="add mod">
          <ac:chgData name="Jakub Hofman" userId="53285062-d52a-4c88-bcdc-d767b8cc0044" providerId="ADAL" clId="{1D609013-02D3-48CC-8197-057F86903058}" dt="2020-12-14T07:59:00.774" v="690" actId="21"/>
          <ac:spMkLst>
            <pc:docMk/>
            <pc:sldMk cId="0" sldId="1252"/>
            <ac:spMk id="3" creationId="{911CE2B3-B0D6-4F7A-B917-48D5A46ACC7E}"/>
          </ac:spMkLst>
        </pc:spChg>
        <pc:picChg chg="del">
          <ac:chgData name="Jakub Hofman" userId="53285062-d52a-4c88-bcdc-d767b8cc0044" providerId="ADAL" clId="{1D609013-02D3-48CC-8197-057F86903058}" dt="2020-12-14T07:59:00.774" v="690" actId="21"/>
          <ac:picMkLst>
            <pc:docMk/>
            <pc:sldMk cId="0" sldId="1252"/>
            <ac:picMk id="58371" creationId="{00000000-0000-0000-0000-000000000000}"/>
          </ac:picMkLst>
        </pc:picChg>
      </pc:sldChg>
      <pc:sldChg chg="add del">
        <pc:chgData name="Jakub Hofman" userId="53285062-d52a-4c88-bcdc-d767b8cc0044" providerId="ADAL" clId="{1D609013-02D3-48CC-8197-057F86903058}" dt="2020-12-14T07:58:31.399" v="682" actId="47"/>
        <pc:sldMkLst>
          <pc:docMk/>
          <pc:sldMk cId="0" sldId="1253"/>
        </pc:sldMkLst>
      </pc:sldChg>
      <pc:sldMasterChg chg="delSldLayout">
        <pc:chgData name="Jakub Hofman" userId="53285062-d52a-4c88-bcdc-d767b8cc0044" providerId="ADAL" clId="{1D609013-02D3-48CC-8197-057F86903058}" dt="2020-12-14T12:10:55.479" v="4167" actId="47"/>
        <pc:sldMasterMkLst>
          <pc:docMk/>
          <pc:sldMasterMk cId="0" sldId="2147483657"/>
        </pc:sldMasterMkLst>
        <pc:sldLayoutChg chg="del">
          <pc:chgData name="Jakub Hofman" userId="53285062-d52a-4c88-bcdc-d767b8cc0044" providerId="ADAL" clId="{1D609013-02D3-48CC-8197-057F86903058}" dt="2020-12-14T08:11:58.235" v="858" actId="47"/>
          <pc:sldLayoutMkLst>
            <pc:docMk/>
            <pc:sldMasterMk cId="0" sldId="2147483657"/>
            <pc:sldLayoutMk cId="2718379513" sldId="2147483698"/>
          </pc:sldLayoutMkLst>
        </pc:sldLayoutChg>
        <pc:sldLayoutChg chg="del">
          <pc:chgData name="Jakub Hofman" userId="53285062-d52a-4c88-bcdc-d767b8cc0044" providerId="ADAL" clId="{1D609013-02D3-48CC-8197-057F86903058}" dt="2020-12-14T12:10:55.479" v="4167" actId="47"/>
          <pc:sldLayoutMkLst>
            <pc:docMk/>
            <pc:sldMasterMk cId="0" sldId="2147483657"/>
            <pc:sldLayoutMk cId="3199215801" sldId="2147483698"/>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xfrm>
            <a:off x="906463" y="4713288"/>
            <a:ext cx="4984750" cy="4468812"/>
          </a:xfrm>
          <a:noFill/>
          <a:ln/>
        </p:spPr>
        <p:txBody>
          <a:bodyPr/>
          <a:lstStyle/>
          <a:p>
            <a:pPr eaLnBrk="1" hangingPunct="1"/>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4F9BACBF-CA25-48E4-9E84-143AF5908F7C}" type="slidenum">
              <a:rPr lang="cs-CZ" smtClean="0">
                <a:latin typeface="Arial" pitchFamily="34" charset="0"/>
              </a:rPr>
              <a:pPr/>
              <a:t>11</a:t>
            </a:fld>
            <a:endParaRPr lang="cs-CZ">
              <a:latin typeface="Arial" pitchFamily="34" charset="0"/>
            </a:endParaRPr>
          </a:p>
        </p:txBody>
      </p:sp>
      <p:sp>
        <p:nvSpPr>
          <p:cNvPr id="118787" name="Rectangle 2"/>
          <p:cNvSpPr>
            <a:spLocks noGrp="1" noRot="1" noChangeAspect="1" noChangeArrowheads="1" noTextEdit="1"/>
          </p:cNvSpPr>
          <p:nvPr>
            <p:ph type="sldImg"/>
          </p:nvPr>
        </p:nvSpPr>
        <p:spPr>
          <a:xfrm>
            <a:off x="138113" y="766763"/>
            <a:ext cx="6823075" cy="3838575"/>
          </a:xfrm>
          <a:ln/>
        </p:spPr>
      </p:sp>
      <p:sp>
        <p:nvSpPr>
          <p:cNvPr id="118788" name="Rectangle 3"/>
          <p:cNvSpPr>
            <a:spLocks noGrp="1" noChangeArrowheads="1"/>
          </p:cNvSpPr>
          <p:nvPr>
            <p:ph type="body" idx="1"/>
          </p:nvPr>
        </p:nvSpPr>
        <p:spPr>
          <a:xfrm>
            <a:off x="711200" y="4860925"/>
            <a:ext cx="5676900" cy="4606925"/>
          </a:xfrm>
          <a:noFill/>
          <a:ln/>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3490078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4F9BACBF-CA25-48E4-9E84-143AF5908F7C}" type="slidenum">
              <a:rPr lang="cs-CZ" smtClean="0">
                <a:latin typeface="Arial" pitchFamily="34" charset="0"/>
              </a:rPr>
              <a:pPr/>
              <a:t>12</a:t>
            </a:fld>
            <a:endParaRPr lang="cs-CZ">
              <a:latin typeface="Arial" pitchFamily="34" charset="0"/>
            </a:endParaRPr>
          </a:p>
        </p:txBody>
      </p:sp>
      <p:sp>
        <p:nvSpPr>
          <p:cNvPr id="118787" name="Rectangle 2"/>
          <p:cNvSpPr>
            <a:spLocks noGrp="1" noRot="1" noChangeAspect="1" noChangeArrowheads="1" noTextEdit="1"/>
          </p:cNvSpPr>
          <p:nvPr>
            <p:ph type="sldImg"/>
          </p:nvPr>
        </p:nvSpPr>
        <p:spPr>
          <a:xfrm>
            <a:off x="138113" y="766763"/>
            <a:ext cx="6823075" cy="3838575"/>
          </a:xfrm>
          <a:ln/>
        </p:spPr>
      </p:sp>
      <p:sp>
        <p:nvSpPr>
          <p:cNvPr id="118788" name="Rectangle 3"/>
          <p:cNvSpPr>
            <a:spLocks noGrp="1" noChangeArrowheads="1"/>
          </p:cNvSpPr>
          <p:nvPr>
            <p:ph type="body" idx="1"/>
          </p:nvPr>
        </p:nvSpPr>
        <p:spPr>
          <a:xfrm>
            <a:off x="711200" y="4860925"/>
            <a:ext cx="5676900" cy="4606925"/>
          </a:xfrm>
          <a:noFill/>
          <a:ln/>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2317642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spcBef>
                <a:spcPct val="30000"/>
              </a:spcBef>
              <a:defRPr sz="1200">
                <a:solidFill>
                  <a:schemeClr val="tx1"/>
                </a:solidFill>
                <a:latin typeface="Arial" pitchFamily="34" charset="0"/>
              </a:defRPr>
            </a:lvl1pPr>
            <a:lvl2pPr marL="742950" indent="-285750" defTabSz="990600" eaLnBrk="0" hangingPunct="0">
              <a:spcBef>
                <a:spcPct val="30000"/>
              </a:spcBef>
              <a:defRPr sz="1200">
                <a:solidFill>
                  <a:schemeClr val="tx1"/>
                </a:solidFill>
                <a:latin typeface="Arial" pitchFamily="34" charset="0"/>
              </a:defRPr>
            </a:lvl2pPr>
            <a:lvl3pPr marL="1143000" indent="-228600" defTabSz="990600" eaLnBrk="0" hangingPunct="0">
              <a:spcBef>
                <a:spcPct val="30000"/>
              </a:spcBef>
              <a:defRPr sz="1200">
                <a:solidFill>
                  <a:schemeClr val="tx1"/>
                </a:solidFill>
                <a:latin typeface="Arial" pitchFamily="34" charset="0"/>
              </a:defRPr>
            </a:lvl3pPr>
            <a:lvl4pPr marL="1600200" indent="-228600" defTabSz="990600" eaLnBrk="0" hangingPunct="0">
              <a:spcBef>
                <a:spcPct val="30000"/>
              </a:spcBef>
              <a:defRPr sz="1200">
                <a:solidFill>
                  <a:schemeClr val="tx1"/>
                </a:solidFill>
                <a:latin typeface="Arial" pitchFamily="34" charset="0"/>
              </a:defRPr>
            </a:lvl4pPr>
            <a:lvl5pPr marL="2057400" indent="-228600" defTabSz="990600" eaLnBrk="0" hangingPunct="0">
              <a:spcBef>
                <a:spcPct val="30000"/>
              </a:spcBef>
              <a:defRPr sz="1200">
                <a:solidFill>
                  <a:schemeClr val="tx1"/>
                </a:solidFill>
                <a:latin typeface="Arial" pitchFamily="34" charset="0"/>
              </a:defRPr>
            </a:lvl5pPr>
            <a:lvl6pPr marL="2514600" indent="-228600" defTabSz="990600" eaLnBrk="0" fontAlgn="base" hangingPunct="0">
              <a:spcBef>
                <a:spcPct val="30000"/>
              </a:spcBef>
              <a:spcAft>
                <a:spcPct val="0"/>
              </a:spcAft>
              <a:defRPr sz="1200">
                <a:solidFill>
                  <a:schemeClr val="tx1"/>
                </a:solidFill>
                <a:latin typeface="Arial" pitchFamily="34" charset="0"/>
              </a:defRPr>
            </a:lvl6pPr>
            <a:lvl7pPr marL="2971800" indent="-228600" defTabSz="990600" eaLnBrk="0" fontAlgn="base" hangingPunct="0">
              <a:spcBef>
                <a:spcPct val="30000"/>
              </a:spcBef>
              <a:spcAft>
                <a:spcPct val="0"/>
              </a:spcAft>
              <a:defRPr sz="1200">
                <a:solidFill>
                  <a:schemeClr val="tx1"/>
                </a:solidFill>
                <a:latin typeface="Arial" pitchFamily="34" charset="0"/>
              </a:defRPr>
            </a:lvl7pPr>
            <a:lvl8pPr marL="3429000" indent="-228600" defTabSz="990600" eaLnBrk="0" fontAlgn="base" hangingPunct="0">
              <a:spcBef>
                <a:spcPct val="30000"/>
              </a:spcBef>
              <a:spcAft>
                <a:spcPct val="0"/>
              </a:spcAft>
              <a:defRPr sz="1200">
                <a:solidFill>
                  <a:schemeClr val="tx1"/>
                </a:solidFill>
                <a:latin typeface="Arial" pitchFamily="34" charset="0"/>
              </a:defRPr>
            </a:lvl8pPr>
            <a:lvl9pPr marL="3886200" indent="-228600" defTabSz="990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B3AE9D00-AC5E-49BC-994B-98EEF0E2F24E}" type="slidenum">
              <a:rPr lang="cs-CZ" altLang="cs-CZ" sz="1300" smtClean="0"/>
              <a:pPr eaLnBrk="1" hangingPunct="1">
                <a:spcBef>
                  <a:spcPct val="0"/>
                </a:spcBef>
              </a:pPr>
              <a:t>15</a:t>
            </a:fld>
            <a:endParaRPr lang="cs-CZ" altLang="cs-CZ" sz="1300"/>
          </a:p>
        </p:txBody>
      </p:sp>
      <p:sp>
        <p:nvSpPr>
          <p:cNvPr id="212995" name="Rectangle 2"/>
          <p:cNvSpPr>
            <a:spLocks noGrp="1" noRot="1" noChangeAspect="1" noChangeArrowheads="1" noTextEdit="1"/>
          </p:cNvSpPr>
          <p:nvPr>
            <p:ph type="sldImg"/>
          </p:nvPr>
        </p:nvSpPr>
        <p:spPr>
          <a:xfrm>
            <a:off x="139700" y="768350"/>
            <a:ext cx="6819900" cy="3836988"/>
          </a:xfrm>
          <a:ln/>
        </p:spPr>
      </p:sp>
      <p:sp>
        <p:nvSpPr>
          <p:cNvPr id="212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spcBef>
                <a:spcPct val="30000"/>
              </a:spcBef>
              <a:defRPr sz="1200">
                <a:solidFill>
                  <a:schemeClr val="tx1"/>
                </a:solidFill>
                <a:latin typeface="Arial" pitchFamily="34" charset="0"/>
              </a:defRPr>
            </a:lvl1pPr>
            <a:lvl2pPr marL="742950" indent="-285750" defTabSz="990600" eaLnBrk="0" hangingPunct="0">
              <a:spcBef>
                <a:spcPct val="30000"/>
              </a:spcBef>
              <a:defRPr sz="1200">
                <a:solidFill>
                  <a:schemeClr val="tx1"/>
                </a:solidFill>
                <a:latin typeface="Arial" pitchFamily="34" charset="0"/>
              </a:defRPr>
            </a:lvl2pPr>
            <a:lvl3pPr marL="1143000" indent="-228600" defTabSz="990600" eaLnBrk="0" hangingPunct="0">
              <a:spcBef>
                <a:spcPct val="30000"/>
              </a:spcBef>
              <a:defRPr sz="1200">
                <a:solidFill>
                  <a:schemeClr val="tx1"/>
                </a:solidFill>
                <a:latin typeface="Arial" pitchFamily="34" charset="0"/>
              </a:defRPr>
            </a:lvl3pPr>
            <a:lvl4pPr marL="1600200" indent="-228600" defTabSz="990600" eaLnBrk="0" hangingPunct="0">
              <a:spcBef>
                <a:spcPct val="30000"/>
              </a:spcBef>
              <a:defRPr sz="1200">
                <a:solidFill>
                  <a:schemeClr val="tx1"/>
                </a:solidFill>
                <a:latin typeface="Arial" pitchFamily="34" charset="0"/>
              </a:defRPr>
            </a:lvl4pPr>
            <a:lvl5pPr marL="2057400" indent="-228600" defTabSz="990600" eaLnBrk="0" hangingPunct="0">
              <a:spcBef>
                <a:spcPct val="30000"/>
              </a:spcBef>
              <a:defRPr sz="1200">
                <a:solidFill>
                  <a:schemeClr val="tx1"/>
                </a:solidFill>
                <a:latin typeface="Arial" pitchFamily="34" charset="0"/>
              </a:defRPr>
            </a:lvl5pPr>
            <a:lvl6pPr marL="2514600" indent="-228600" defTabSz="990600" eaLnBrk="0" fontAlgn="base" hangingPunct="0">
              <a:spcBef>
                <a:spcPct val="30000"/>
              </a:spcBef>
              <a:spcAft>
                <a:spcPct val="0"/>
              </a:spcAft>
              <a:defRPr sz="1200">
                <a:solidFill>
                  <a:schemeClr val="tx1"/>
                </a:solidFill>
                <a:latin typeface="Arial" pitchFamily="34" charset="0"/>
              </a:defRPr>
            </a:lvl6pPr>
            <a:lvl7pPr marL="2971800" indent="-228600" defTabSz="990600" eaLnBrk="0" fontAlgn="base" hangingPunct="0">
              <a:spcBef>
                <a:spcPct val="30000"/>
              </a:spcBef>
              <a:spcAft>
                <a:spcPct val="0"/>
              </a:spcAft>
              <a:defRPr sz="1200">
                <a:solidFill>
                  <a:schemeClr val="tx1"/>
                </a:solidFill>
                <a:latin typeface="Arial" pitchFamily="34" charset="0"/>
              </a:defRPr>
            </a:lvl7pPr>
            <a:lvl8pPr marL="3429000" indent="-228600" defTabSz="990600" eaLnBrk="0" fontAlgn="base" hangingPunct="0">
              <a:spcBef>
                <a:spcPct val="30000"/>
              </a:spcBef>
              <a:spcAft>
                <a:spcPct val="0"/>
              </a:spcAft>
              <a:defRPr sz="1200">
                <a:solidFill>
                  <a:schemeClr val="tx1"/>
                </a:solidFill>
                <a:latin typeface="Arial" pitchFamily="34" charset="0"/>
              </a:defRPr>
            </a:lvl8pPr>
            <a:lvl9pPr marL="3886200" indent="-228600" defTabSz="990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B3AE9D00-AC5E-49BC-994B-98EEF0E2F24E}" type="slidenum">
              <a:rPr lang="cs-CZ" altLang="cs-CZ" sz="1300" smtClean="0"/>
              <a:pPr eaLnBrk="1" hangingPunct="1">
                <a:spcBef>
                  <a:spcPct val="0"/>
                </a:spcBef>
              </a:pPr>
              <a:t>16</a:t>
            </a:fld>
            <a:endParaRPr lang="cs-CZ" altLang="cs-CZ" sz="1300"/>
          </a:p>
        </p:txBody>
      </p:sp>
      <p:sp>
        <p:nvSpPr>
          <p:cNvPr id="212995" name="Rectangle 2"/>
          <p:cNvSpPr>
            <a:spLocks noGrp="1" noRot="1" noChangeAspect="1" noChangeArrowheads="1" noTextEdit="1"/>
          </p:cNvSpPr>
          <p:nvPr>
            <p:ph type="sldImg"/>
          </p:nvPr>
        </p:nvSpPr>
        <p:spPr>
          <a:xfrm>
            <a:off x="139700" y="768350"/>
            <a:ext cx="6819900" cy="3836988"/>
          </a:xfrm>
          <a:ln/>
        </p:spPr>
      </p:sp>
      <p:sp>
        <p:nvSpPr>
          <p:cNvPr id="212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itchFamily="34" charset="0"/>
            </a:endParaRPr>
          </a:p>
        </p:txBody>
      </p:sp>
    </p:spTree>
    <p:extLst>
      <p:ext uri="{BB962C8B-B14F-4D97-AF65-F5344CB8AC3E}">
        <p14:creationId xmlns:p14="http://schemas.microsoft.com/office/powerpoint/2010/main" val="22738209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a:prstGeom prst="rect">
            <a:avLst/>
          </a:prstGeom>
        </p:spPr>
        <p:txBody>
          <a:bodyPr anchor="t"/>
          <a:lstStyle>
            <a:lvl1pPr algn="l">
              <a:lnSpc>
                <a:spcPct val="100000"/>
              </a:lnSpc>
              <a:spcAft>
                <a:spcPts val="600"/>
              </a:spcAft>
              <a:defRPr sz="4400"/>
            </a:lvl1pPr>
          </a:lstStyle>
          <a:p>
            <a:r>
              <a:rPr lang="cs-CZ" noProof="0" dirty="0"/>
              <a:t>Název</a:t>
            </a:r>
          </a:p>
        </p:txBody>
      </p:sp>
      <p:sp>
        <p:nvSpPr>
          <p:cNvPr id="8" name="Podnadpis 2"/>
          <p:cNvSpPr>
            <a:spLocks noGrp="1"/>
          </p:cNvSpPr>
          <p:nvPr>
            <p:ph type="subTitle" idx="1" hasCustomPrompt="1"/>
          </p:nvPr>
        </p:nvSpPr>
        <p:spPr>
          <a:xfrm>
            <a:off x="398502" y="4116402"/>
            <a:ext cx="11361600" cy="698497"/>
          </a:xfrm>
          <a:prstGeom prst="rect">
            <a:avLst/>
          </a:prstGeom>
        </p:spPr>
        <p:txBody>
          <a:bodyPr anchor="t"/>
          <a:lstStyle>
            <a:lvl1pPr marL="0" indent="0" algn="l">
              <a:spcAft>
                <a:spcPts val="600"/>
              </a:spcAft>
              <a:buNone/>
              <a:defRPr lang="cs-CZ" sz="28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noProof="0" dirty="0"/>
              <a:t>podnázev</a:t>
            </a:r>
          </a:p>
        </p:txBody>
      </p:sp>
      <p:pic>
        <p:nvPicPr>
          <p:cNvPr id="11" name="Obrázek 10">
            <a:extLst>
              <a:ext uri="{FF2B5EF4-FFF2-40B4-BE49-F238E27FC236}">
                <a16:creationId xmlns:a16="http://schemas.microsoft.com/office/drawing/2014/main" id="{1F7654FC-3BF4-C04E-A246-28F91E4F123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13" t="27702" r="5491" b="25153"/>
          <a:stretch/>
        </p:blipFill>
        <p:spPr>
          <a:xfrm>
            <a:off x="371004" y="318776"/>
            <a:ext cx="5233481" cy="617849"/>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F7654FC-3BF4-C04E-A246-28F91E4F123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13" t="27702" r="5491" b="25153"/>
          <a:stretch/>
        </p:blipFill>
        <p:spPr>
          <a:xfrm>
            <a:off x="123824" y="6391276"/>
            <a:ext cx="3470885" cy="409762"/>
          </a:xfrm>
          <a:prstGeom prst="rect">
            <a:avLst/>
          </a:prstGeom>
        </p:spPr>
      </p:pic>
      <p:sp>
        <p:nvSpPr>
          <p:cNvPr id="2" name="Nadpis 1"/>
          <p:cNvSpPr>
            <a:spLocks noGrp="1"/>
          </p:cNvSpPr>
          <p:nvPr>
            <p:ph type="title" hasCustomPrompt="1"/>
          </p:nvPr>
        </p:nvSpPr>
        <p:spPr>
          <a:xfrm>
            <a:off x="704850" y="329472"/>
            <a:ext cx="10810875" cy="737327"/>
          </a:xfrm>
          <a:prstGeom prst="rect">
            <a:avLst/>
          </a:prstGeom>
        </p:spPr>
        <p:txBody>
          <a:bodyPr/>
          <a:lstStyle>
            <a:lvl1pPr>
              <a:lnSpc>
                <a:spcPct val="100000"/>
              </a:lnSpc>
              <a:spcAft>
                <a:spcPts val="600"/>
              </a:spcAft>
              <a:defRPr sz="3600"/>
            </a:lvl1pPr>
          </a:lstStyle>
          <a:p>
            <a:r>
              <a:rPr lang="cs-CZ" noProof="0" dirty="0"/>
              <a:t>Nadpis</a:t>
            </a:r>
          </a:p>
        </p:txBody>
      </p:sp>
      <p:sp>
        <p:nvSpPr>
          <p:cNvPr id="3" name="Zástupný symbol pro obsah 2"/>
          <p:cNvSpPr>
            <a:spLocks noGrp="1"/>
          </p:cNvSpPr>
          <p:nvPr>
            <p:ph idx="1" hasCustomPrompt="1"/>
          </p:nvPr>
        </p:nvSpPr>
        <p:spPr>
          <a:xfrm>
            <a:off x="704850" y="1212782"/>
            <a:ext cx="10810875" cy="4778443"/>
          </a:xfrm>
          <a:prstGeom prst="rect">
            <a:avLst/>
          </a:prstGeom>
        </p:spPr>
        <p:txBody>
          <a:bodyPr/>
          <a:lstStyle>
            <a:lvl1pPr marL="371475" indent="-371475" algn="l">
              <a:spcAft>
                <a:spcPts val="600"/>
              </a:spcAft>
              <a:buSzPct val="100000"/>
              <a:buFont typeface="Wingdings" panose="05000000000000000000" pitchFamily="2" charset="2"/>
              <a:buChar char="§"/>
              <a:defRPr sz="2400"/>
            </a:lvl1pPr>
            <a:lvl2pPr marL="809625" indent="-352425" algn="l">
              <a:lnSpc>
                <a:spcPct val="100000"/>
              </a:lnSpc>
              <a:spcAft>
                <a:spcPts val="600"/>
              </a:spcAft>
              <a:buSzPct val="80000"/>
              <a:buFont typeface="Courier New" panose="02070309020205020404" pitchFamily="49" charset="0"/>
              <a:buChar char="o"/>
              <a:defRPr sz="2000"/>
            </a:lvl2pPr>
            <a:lvl3pPr marL="1162050" indent="-266700" algn="l">
              <a:lnSpc>
                <a:spcPct val="100000"/>
              </a:lnSpc>
              <a:spcAft>
                <a:spcPts val="600"/>
              </a:spcAft>
              <a:buClr>
                <a:schemeClr val="tx2"/>
              </a:buClr>
              <a:buSzPct val="100000"/>
              <a:buFont typeface="Arial" panose="020B0604020202020204" pitchFamily="34" charset="0"/>
              <a:buChar char="-"/>
              <a:defRPr sz="1800"/>
            </a:lvl3pPr>
            <a:lvl4pPr marL="1438275" indent="0" algn="l">
              <a:lnSpc>
                <a:spcPct val="100000"/>
              </a:lnSpc>
              <a:spcAft>
                <a:spcPts val="600"/>
              </a:spcAft>
              <a:defRPr sz="1600"/>
            </a:lvl4pPr>
            <a:lvl5pPr algn="l">
              <a:defRPr/>
            </a:lvl5pPr>
          </a:lstStyle>
          <a:p>
            <a:pPr lvl="0"/>
            <a:r>
              <a:rPr lang="cs-CZ" noProof="0" dirty="0"/>
              <a:t>Text</a:t>
            </a:r>
          </a:p>
          <a:p>
            <a:pPr lvl="1"/>
            <a:r>
              <a:rPr lang="cs-CZ" noProof="0" dirty="0"/>
              <a:t>Text</a:t>
            </a:r>
          </a:p>
          <a:p>
            <a:pPr lvl="2"/>
            <a:r>
              <a:rPr lang="cs-CZ" noProof="0" dirty="0"/>
              <a:t>Text</a:t>
            </a:r>
          </a:p>
          <a:p>
            <a:pPr lvl="3"/>
            <a:r>
              <a:rPr lang="cs-CZ" noProof="0" dirty="0"/>
              <a:t>Text</a:t>
            </a:r>
          </a:p>
        </p:txBody>
      </p:sp>
      <p:sp>
        <p:nvSpPr>
          <p:cNvPr id="4" name="Rectangle 6"/>
          <p:cNvSpPr>
            <a:spLocks noGrp="1" noChangeArrowheads="1"/>
          </p:cNvSpPr>
          <p:nvPr>
            <p:ph type="sldNum" sz="quarter" idx="10"/>
          </p:nvPr>
        </p:nvSpPr>
        <p:spPr>
          <a:xfrm>
            <a:off x="11677650" y="6476813"/>
            <a:ext cx="375075" cy="252000"/>
          </a:xfrm>
          <a:ln/>
        </p:spPr>
        <p:txBody>
          <a:bodyPr anchor="ctr"/>
          <a:lstStyle>
            <a:lvl1pPr algn="ctr">
              <a:defRPr sz="1400" b="1"/>
            </a:lvl1pPr>
          </a:lstStyle>
          <a:p>
            <a:pPr>
              <a:defRPr/>
            </a:pPr>
            <a:fld id="{4E12630B-17A9-44AC-A5BE-0FEBEDB0B5E8}" type="slidenum">
              <a:rPr lang="cs-CZ" altLang="cs-CZ" noProof="0" smtClean="0"/>
              <a:pPr>
                <a:defRPr/>
              </a:pPr>
              <a:t>‹#›</a:t>
            </a:fld>
            <a:endParaRPr lang="cs-CZ" altLang="cs-CZ" noProof="0" dirty="0"/>
          </a:p>
        </p:txBody>
      </p:sp>
    </p:spTree>
    <p:extLst>
      <p:ext uri="{BB962C8B-B14F-4D97-AF65-F5344CB8AC3E}">
        <p14:creationId xmlns:p14="http://schemas.microsoft.com/office/powerpoint/2010/main" val="1197566249"/>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30" name="Rectangle 18"/>
          <p:cNvSpPr>
            <a:spLocks noGrp="1" noChangeArrowheads="1"/>
          </p:cNvSpPr>
          <p:nvPr>
            <p:ph type="sldNum" sz="quarter" idx="4"/>
          </p:nvPr>
        </p:nvSpPr>
        <p:spPr bwMode="auto">
          <a:xfrm>
            <a:off x="342150" y="6456599"/>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Tree>
  </p:cSld>
  <p:clrMap bg1="lt1" tx1="dk1" bg2="lt2" tx2="dk2" accent1="accent1" accent2="accent2" accent3="accent3" accent4="accent4" accent5="accent5" accent6="accent6" hlink="hlink" folHlink="folHlink"/>
  <p:sldLayoutIdLst>
    <p:sldLayoutId id="2147483678" r:id="rId1"/>
    <p:sldLayoutId id="2147483697" r:id="rId2"/>
  </p:sldLayoutIdLst>
  <p:hf hdr="0" ft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 typeface="Arial" panose="020B0604020202020204" pitchFamily="34" charset="0"/>
        <a:buNone/>
        <a:defRPr sz="2800" b="0">
          <a:solidFill>
            <a:schemeClr val="tx1"/>
          </a:solidFill>
          <a:latin typeface="+mj-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4"/>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hyperlink" Target="http://lufa-speyer.de/"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jpeg"/><Relationship Id="rId3" Type="http://schemas.openxmlformats.org/officeDocument/2006/relationships/video" Target="https://www.youtube.com/embed/sD9Tg0Qw-Yg?feature=oembed" TargetMode="External"/><Relationship Id="rId7" Type="http://schemas.openxmlformats.org/officeDocument/2006/relationships/image" Target="../media/image6.png"/><Relationship Id="rId12" Type="http://schemas.openxmlformats.org/officeDocument/2006/relationships/image" Target="../media/image11.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5" Type="http://schemas.openxmlformats.org/officeDocument/2006/relationships/image" Target="../media/image14.jpeg"/><Relationship Id="rId10" Type="http://schemas.openxmlformats.org/officeDocument/2006/relationships/image" Target="../media/image9.jpeg"/><Relationship Id="rId4" Type="http://schemas.openxmlformats.org/officeDocument/2006/relationships/slideLayout" Target="../slideLayouts/slideLayout2.xml"/><Relationship Id="rId9" Type="http://schemas.openxmlformats.org/officeDocument/2006/relationships/image" Target="../media/image8.jpeg"/><Relationship Id="rId1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398502" y="2231472"/>
            <a:ext cx="11361600" cy="1840473"/>
          </a:xfrm>
        </p:spPr>
        <p:txBody>
          <a:bodyPr/>
          <a:lstStyle/>
          <a:p>
            <a:pPr algn="ctr"/>
            <a:r>
              <a:rPr lang="cs-CZ" dirty="0"/>
              <a:t>Bi2003 </a:t>
            </a:r>
            <a:r>
              <a:rPr lang="cs-CZ" dirty="0" err="1"/>
              <a:t>Ecotoxicology</a:t>
            </a:r>
            <a:br>
              <a:rPr lang="cs-CZ" dirty="0"/>
            </a:br>
            <a:br>
              <a:rPr lang="cs-CZ" dirty="0"/>
            </a:br>
            <a:r>
              <a:rPr lang="cs-CZ" dirty="0" err="1"/>
              <a:t>Ecotoxicological</a:t>
            </a:r>
            <a:r>
              <a:rPr lang="cs-CZ" dirty="0"/>
              <a:t> </a:t>
            </a:r>
            <a:r>
              <a:rPr lang="cs-CZ" dirty="0" err="1"/>
              <a:t>bioassays</a:t>
            </a:r>
            <a:endParaRPr lang="en-US" dirty="0"/>
          </a:p>
        </p:txBody>
      </p:sp>
      <p:sp>
        <p:nvSpPr>
          <p:cNvPr id="6" name="Podnadpis 5"/>
          <p:cNvSpPr>
            <a:spLocks noGrp="1"/>
          </p:cNvSpPr>
          <p:nvPr>
            <p:ph type="subTitle" idx="1"/>
          </p:nvPr>
        </p:nvSpPr>
        <p:spPr>
          <a:xfrm>
            <a:off x="398502" y="4921745"/>
            <a:ext cx="11361600" cy="698497"/>
          </a:xfrm>
        </p:spPr>
        <p:txBody>
          <a:bodyPr/>
          <a:lstStyle/>
          <a:p>
            <a:pPr algn="ctr"/>
            <a:r>
              <a:rPr lang="cs-CZ" dirty="0"/>
              <a:t>Jakub Hofman</a:t>
            </a:r>
            <a:endParaRPr lang="en-US" dirty="0"/>
          </a:p>
        </p:txBody>
      </p:sp>
      <p:sp>
        <p:nvSpPr>
          <p:cNvPr id="4" name="Zástupný symbol pro číslo snímku 3"/>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1</a:t>
            </a:fld>
            <a:endParaRPr lang="cs-CZ" altLang="cs-CZ" noProof="0" dirty="0"/>
          </a:p>
        </p:txBody>
      </p:sp>
    </p:spTree>
    <p:extLst>
      <p:ext uri="{BB962C8B-B14F-4D97-AF65-F5344CB8AC3E}">
        <p14:creationId xmlns:p14="http://schemas.microsoft.com/office/powerpoint/2010/main" val="3924663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err="1"/>
              <a:t>Exposure</a:t>
            </a:r>
            <a:r>
              <a:rPr lang="cs-CZ" dirty="0"/>
              <a:t> in </a:t>
            </a:r>
            <a:r>
              <a:rPr lang="cs-CZ" dirty="0" err="1"/>
              <a:t>soil</a:t>
            </a:r>
            <a:r>
              <a:rPr lang="cs-CZ" dirty="0"/>
              <a:t> </a:t>
            </a:r>
            <a:r>
              <a:rPr lang="cs-CZ" dirty="0" err="1"/>
              <a:t>bioassays</a:t>
            </a:r>
            <a:endParaRPr lang="cs-CZ" dirty="0"/>
          </a:p>
        </p:txBody>
      </p:sp>
      <p:sp>
        <p:nvSpPr>
          <p:cNvPr id="61443" name="Zástupný symbol pro obsah 2"/>
          <p:cNvSpPr>
            <a:spLocks noGrp="1"/>
          </p:cNvSpPr>
          <p:nvPr>
            <p:ph idx="1"/>
          </p:nvPr>
        </p:nvSpPr>
        <p:spPr/>
        <p:txBody>
          <a:bodyPr/>
          <a:lstStyle/>
          <a:p>
            <a:r>
              <a:rPr lang="cs-CZ" altLang="cs-CZ" dirty="0" err="1"/>
              <a:t>soil</a:t>
            </a:r>
            <a:r>
              <a:rPr lang="cs-CZ" altLang="cs-CZ" dirty="0"/>
              <a:t>, </a:t>
            </a:r>
            <a:r>
              <a:rPr lang="cs-CZ" altLang="cs-CZ" dirty="0" err="1"/>
              <a:t>sediments</a:t>
            </a:r>
            <a:r>
              <a:rPr lang="cs-CZ" altLang="cs-CZ" dirty="0"/>
              <a:t> - </a:t>
            </a:r>
            <a:r>
              <a:rPr lang="cs-CZ" altLang="cs-CZ" dirty="0" err="1"/>
              <a:t>bacteria</a:t>
            </a:r>
            <a:r>
              <a:rPr lang="cs-CZ" altLang="cs-CZ" dirty="0"/>
              <a:t>, </a:t>
            </a:r>
            <a:r>
              <a:rPr lang="cs-CZ" altLang="cs-CZ" dirty="0" err="1"/>
              <a:t>invertebrates</a:t>
            </a:r>
            <a:r>
              <a:rPr lang="cs-CZ" altLang="cs-CZ" dirty="0"/>
              <a:t> - </a:t>
            </a:r>
            <a:r>
              <a:rPr lang="cs-CZ" altLang="cs-CZ" dirty="0" err="1"/>
              <a:t>contact</a:t>
            </a:r>
            <a:r>
              <a:rPr lang="cs-CZ" altLang="cs-CZ" dirty="0"/>
              <a:t> </a:t>
            </a:r>
            <a:r>
              <a:rPr lang="cs-CZ" altLang="cs-CZ" dirty="0" err="1"/>
              <a:t>with</a:t>
            </a:r>
            <a:r>
              <a:rPr lang="cs-CZ" altLang="cs-CZ" dirty="0"/>
              <a:t> </a:t>
            </a:r>
            <a:r>
              <a:rPr lang="cs-CZ" altLang="cs-CZ" dirty="0" err="1"/>
              <a:t>the</a:t>
            </a:r>
            <a:r>
              <a:rPr lang="cs-CZ" altLang="cs-CZ" dirty="0"/>
              <a:t> </a:t>
            </a:r>
            <a:r>
              <a:rPr lang="cs-CZ" altLang="cs-CZ" dirty="0" err="1"/>
              <a:t>whole</a:t>
            </a:r>
            <a:r>
              <a:rPr lang="cs-CZ" altLang="cs-CZ" dirty="0"/>
              <a:t> </a:t>
            </a:r>
            <a:r>
              <a:rPr lang="cs-CZ" altLang="cs-CZ" dirty="0" err="1"/>
              <a:t>surface</a:t>
            </a:r>
            <a:r>
              <a:rPr lang="cs-CZ" altLang="cs-CZ" dirty="0"/>
              <a:t> (direct </a:t>
            </a:r>
            <a:r>
              <a:rPr lang="cs-CZ" altLang="cs-CZ" dirty="0" err="1"/>
              <a:t>contact</a:t>
            </a:r>
            <a:r>
              <a:rPr lang="cs-CZ" altLang="cs-CZ" dirty="0"/>
              <a:t> </a:t>
            </a:r>
            <a:r>
              <a:rPr lang="cs-CZ" altLang="cs-CZ" dirty="0" err="1"/>
              <a:t>tests</a:t>
            </a:r>
            <a:r>
              <a:rPr lang="cs-CZ" altLang="cs-CZ" dirty="0"/>
              <a:t> - solid </a:t>
            </a:r>
            <a:r>
              <a:rPr lang="cs-CZ" altLang="cs-CZ" dirty="0" err="1"/>
              <a:t>phase</a:t>
            </a:r>
            <a:r>
              <a:rPr lang="cs-CZ" altLang="cs-CZ" dirty="0"/>
              <a:t> </a:t>
            </a:r>
            <a:r>
              <a:rPr lang="cs-CZ" altLang="cs-CZ" dirty="0" err="1"/>
              <a:t>tests</a:t>
            </a:r>
            <a:r>
              <a:rPr lang="cs-CZ" altLang="cs-CZ" dirty="0"/>
              <a:t>)</a:t>
            </a:r>
          </a:p>
          <a:p>
            <a:pPr lvl="1"/>
            <a:r>
              <a:rPr lang="cs-CZ" altLang="cs-CZ" dirty="0" err="1"/>
              <a:t>real</a:t>
            </a:r>
            <a:r>
              <a:rPr lang="cs-CZ" altLang="cs-CZ" dirty="0"/>
              <a:t> </a:t>
            </a:r>
            <a:r>
              <a:rPr lang="cs-CZ" altLang="cs-CZ" dirty="0" err="1"/>
              <a:t>soil</a:t>
            </a:r>
            <a:r>
              <a:rPr lang="cs-CZ" altLang="cs-CZ" dirty="0"/>
              <a:t> / sediment</a:t>
            </a:r>
          </a:p>
          <a:p>
            <a:pPr lvl="1"/>
            <a:r>
              <a:rPr lang="cs-CZ" altLang="cs-CZ" dirty="0" err="1"/>
              <a:t>artificial</a:t>
            </a:r>
            <a:r>
              <a:rPr lang="cs-CZ" altLang="cs-CZ" dirty="0"/>
              <a:t> </a:t>
            </a:r>
            <a:r>
              <a:rPr lang="cs-CZ" altLang="cs-CZ" dirty="0" err="1"/>
              <a:t>soil</a:t>
            </a:r>
            <a:r>
              <a:rPr lang="cs-CZ" altLang="cs-CZ" dirty="0"/>
              <a:t> / sediment</a:t>
            </a:r>
          </a:p>
          <a:p>
            <a:endParaRPr lang="en-US" altLang="cs-CZ" dirty="0"/>
          </a:p>
          <a:p>
            <a:r>
              <a:rPr lang="cs-CZ" altLang="cs-CZ" dirty="0" err="1"/>
              <a:t>plants</a:t>
            </a:r>
            <a:r>
              <a:rPr lang="cs-CZ" altLang="cs-CZ" dirty="0"/>
              <a:t> - </a:t>
            </a:r>
            <a:r>
              <a:rPr lang="cs-CZ" altLang="cs-CZ" dirty="0" err="1"/>
              <a:t>roots</a:t>
            </a:r>
            <a:r>
              <a:rPr lang="cs-CZ" altLang="cs-CZ" dirty="0"/>
              <a:t> - </a:t>
            </a:r>
            <a:r>
              <a:rPr lang="cs-CZ" altLang="cs-CZ" dirty="0" err="1"/>
              <a:t>contact</a:t>
            </a:r>
            <a:r>
              <a:rPr lang="cs-CZ" altLang="cs-CZ" dirty="0"/>
              <a:t> </a:t>
            </a:r>
            <a:r>
              <a:rPr lang="cs-CZ" altLang="cs-CZ" dirty="0" err="1"/>
              <a:t>with</a:t>
            </a:r>
            <a:r>
              <a:rPr lang="cs-CZ" altLang="cs-CZ" dirty="0"/>
              <a:t> solid </a:t>
            </a:r>
            <a:r>
              <a:rPr lang="cs-CZ" altLang="cs-CZ" dirty="0" err="1"/>
              <a:t>or</a:t>
            </a:r>
            <a:r>
              <a:rPr lang="cs-CZ" altLang="cs-CZ" dirty="0"/>
              <a:t> </a:t>
            </a:r>
            <a:r>
              <a:rPr lang="cs-CZ" altLang="cs-CZ" dirty="0" err="1"/>
              <a:t>liquid</a:t>
            </a:r>
            <a:r>
              <a:rPr lang="cs-CZ" altLang="cs-CZ" dirty="0"/>
              <a:t> medium, </a:t>
            </a:r>
            <a:r>
              <a:rPr lang="cs-CZ" altLang="cs-CZ" dirty="0" err="1"/>
              <a:t>exposure</a:t>
            </a:r>
            <a:r>
              <a:rPr lang="cs-CZ" altLang="cs-CZ" dirty="0"/>
              <a:t> to </a:t>
            </a:r>
            <a:r>
              <a:rPr lang="cs-CZ" altLang="cs-CZ" dirty="0" err="1"/>
              <a:t>gaseous</a:t>
            </a:r>
            <a:r>
              <a:rPr lang="cs-CZ" altLang="cs-CZ" dirty="0"/>
              <a:t> </a:t>
            </a:r>
            <a:r>
              <a:rPr lang="cs-CZ" altLang="cs-CZ" dirty="0" err="1"/>
              <a:t>pollutants</a:t>
            </a:r>
            <a:r>
              <a:rPr lang="cs-CZ" altLang="cs-CZ" dirty="0"/>
              <a:t> </a:t>
            </a:r>
            <a:r>
              <a:rPr lang="cs-CZ" altLang="cs-CZ" dirty="0" err="1"/>
              <a:t>from</a:t>
            </a:r>
            <a:r>
              <a:rPr lang="cs-CZ" altLang="cs-CZ" dirty="0"/>
              <a:t> </a:t>
            </a:r>
            <a:r>
              <a:rPr lang="cs-CZ" altLang="cs-CZ" dirty="0" err="1"/>
              <a:t>the</a:t>
            </a:r>
            <a:r>
              <a:rPr lang="cs-CZ" altLang="cs-CZ" dirty="0"/>
              <a:t> air</a:t>
            </a:r>
          </a:p>
          <a:p>
            <a:endParaRPr lang="cs-CZ" altLang="cs-CZ" dirty="0"/>
          </a:p>
          <a:p>
            <a:r>
              <a:rPr lang="cs-CZ" altLang="cs-CZ" dirty="0" err="1"/>
              <a:t>often</a:t>
            </a:r>
            <a:r>
              <a:rPr lang="cs-CZ" altLang="cs-CZ" dirty="0"/>
              <a:t> </a:t>
            </a:r>
            <a:r>
              <a:rPr lang="cs-CZ" altLang="cs-CZ" dirty="0" err="1"/>
              <a:t>several</a:t>
            </a:r>
            <a:r>
              <a:rPr lang="cs-CZ" altLang="cs-CZ" dirty="0"/>
              <a:t> </a:t>
            </a:r>
            <a:r>
              <a:rPr lang="cs-CZ" altLang="cs-CZ" dirty="0" err="1"/>
              <a:t>exposure</a:t>
            </a:r>
            <a:r>
              <a:rPr lang="cs-CZ" altLang="cs-CZ" dirty="0"/>
              <a:t> </a:t>
            </a:r>
            <a:r>
              <a:rPr lang="cs-CZ" altLang="cs-CZ" dirty="0" err="1"/>
              <a:t>routes</a:t>
            </a:r>
            <a:r>
              <a:rPr lang="cs-CZ" altLang="cs-CZ" dirty="0"/>
              <a:t> </a:t>
            </a:r>
            <a:r>
              <a:rPr lang="cs-CZ" altLang="cs-CZ" dirty="0" err="1"/>
              <a:t>can</a:t>
            </a:r>
            <a:r>
              <a:rPr lang="cs-CZ" altLang="cs-CZ" dirty="0"/>
              <a:t> </a:t>
            </a:r>
            <a:r>
              <a:rPr lang="cs-CZ" altLang="cs-CZ" dirty="0" err="1"/>
              <a:t>be</a:t>
            </a:r>
            <a:r>
              <a:rPr lang="cs-CZ" altLang="cs-CZ" dirty="0"/>
              <a:t> </a:t>
            </a:r>
            <a:r>
              <a:rPr lang="cs-CZ" altLang="cs-CZ" dirty="0" err="1"/>
              <a:t>realistically</a:t>
            </a:r>
            <a:r>
              <a:rPr lang="cs-CZ" altLang="cs-CZ" dirty="0"/>
              <a:t> </a:t>
            </a:r>
            <a:r>
              <a:rPr lang="cs-CZ" altLang="cs-CZ" dirty="0" err="1"/>
              <a:t>assumed</a:t>
            </a:r>
            <a:r>
              <a:rPr lang="cs-CZ" altLang="cs-CZ" dirty="0"/>
              <a:t> </a:t>
            </a:r>
            <a:r>
              <a:rPr lang="cs-CZ" altLang="cs-CZ" dirty="0" err="1"/>
              <a:t>at</a:t>
            </a:r>
            <a:r>
              <a:rPr lang="cs-CZ" altLang="cs-CZ" dirty="0"/>
              <a:t> </a:t>
            </a:r>
            <a:r>
              <a:rPr lang="cs-CZ" altLang="cs-CZ" dirty="0" err="1"/>
              <a:t>the</a:t>
            </a:r>
            <a:r>
              <a:rPr lang="cs-CZ" altLang="cs-CZ" dirty="0"/>
              <a:t> </a:t>
            </a:r>
            <a:r>
              <a:rPr lang="cs-CZ" altLang="cs-CZ" dirty="0" err="1"/>
              <a:t>same</a:t>
            </a:r>
            <a:r>
              <a:rPr lang="cs-CZ" altLang="cs-CZ" dirty="0"/>
              <a:t> </a:t>
            </a:r>
            <a:r>
              <a:rPr lang="cs-CZ" altLang="cs-CZ" dirty="0" err="1"/>
              <a:t>time</a:t>
            </a:r>
            <a:endParaRPr lang="cs-CZ" altLang="cs-CZ" dirty="0"/>
          </a:p>
          <a:p>
            <a:endParaRPr lang="cs-CZ" altLang="cs-CZ" dirty="0"/>
          </a:p>
        </p:txBody>
      </p:sp>
      <p:sp>
        <p:nvSpPr>
          <p:cNvPr id="114692" name="Zástupný symbol pro číslo snímku 3"/>
          <p:cNvSpPr>
            <a:spLocks noGrp="1"/>
          </p:cNvSpPr>
          <p:nvPr>
            <p:ph type="sldNum" sz="quarter" idx="4294967295"/>
          </p:nvPr>
        </p:nvSpPr>
        <p:spPr bwMode="auto">
          <a:xfrm>
            <a:off x="11653838" y="6497638"/>
            <a:ext cx="538162" cy="360362"/>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72000" rIns="72000" bIns="72000" numCol="1" anchor="ctr" anchorCtr="0" compatLnSpc="1">
            <a:prstTxWarp prst="textNoShape">
              <a:avLst/>
            </a:prstTxWarp>
            <a:spAutoFit/>
          </a:bodyPr>
          <a:lstStyle>
            <a:defPPr>
              <a:defRPr lang="cs-CZ"/>
            </a:defPPr>
            <a:lvl1pPr algn="ctr" rtl="0" fontAlgn="base">
              <a:spcBef>
                <a:spcPct val="0"/>
              </a:spcBef>
              <a:spcAft>
                <a:spcPct val="0"/>
              </a:spcAft>
              <a:defRPr sz="1400" b="0" kern="1200">
                <a:solidFill>
                  <a:schemeClr val="tx1"/>
                </a:solidFill>
                <a:latin typeface="Tahoma" pitchFamily="34" charset="0"/>
                <a:ea typeface="+mn-ea"/>
                <a:cs typeface="+mn-cs"/>
              </a:defRPr>
            </a:lvl1pPr>
            <a:lvl2pPr marL="457200" algn="l" rtl="0" fontAlgn="base">
              <a:spcBef>
                <a:spcPct val="0"/>
              </a:spcBef>
              <a:spcAft>
                <a:spcPct val="0"/>
              </a:spcAft>
              <a:defRPr b="1" kern="1200">
                <a:solidFill>
                  <a:schemeClr val="tx1"/>
                </a:solidFill>
                <a:latin typeface="Tahoma" pitchFamily="34" charset="0"/>
                <a:ea typeface="+mn-ea"/>
                <a:cs typeface="+mn-cs"/>
              </a:defRPr>
            </a:lvl2pPr>
            <a:lvl3pPr marL="914400" algn="l" rtl="0" fontAlgn="base">
              <a:spcBef>
                <a:spcPct val="0"/>
              </a:spcBef>
              <a:spcAft>
                <a:spcPct val="0"/>
              </a:spcAft>
              <a:defRPr b="1" kern="1200">
                <a:solidFill>
                  <a:schemeClr val="tx1"/>
                </a:solidFill>
                <a:latin typeface="Tahoma" pitchFamily="34" charset="0"/>
                <a:ea typeface="+mn-ea"/>
                <a:cs typeface="+mn-cs"/>
              </a:defRPr>
            </a:lvl3pPr>
            <a:lvl4pPr marL="1371600" algn="l" rtl="0" fontAlgn="base">
              <a:spcBef>
                <a:spcPct val="0"/>
              </a:spcBef>
              <a:spcAft>
                <a:spcPct val="0"/>
              </a:spcAft>
              <a:defRPr b="1" kern="1200">
                <a:solidFill>
                  <a:schemeClr val="tx1"/>
                </a:solidFill>
                <a:latin typeface="Tahoma" pitchFamily="34" charset="0"/>
                <a:ea typeface="+mn-ea"/>
                <a:cs typeface="+mn-cs"/>
              </a:defRPr>
            </a:lvl4pPr>
            <a:lvl5pPr marL="1828800" algn="l" rtl="0" fontAlgn="base">
              <a:spcBef>
                <a:spcPct val="0"/>
              </a:spcBef>
              <a:spcAft>
                <a:spcPct val="0"/>
              </a:spcAft>
              <a:defRPr b="1" kern="1200">
                <a:solidFill>
                  <a:schemeClr val="tx1"/>
                </a:solidFill>
                <a:latin typeface="Tahoma" pitchFamily="34" charset="0"/>
                <a:ea typeface="+mn-ea"/>
                <a:cs typeface="+mn-cs"/>
              </a:defRPr>
            </a:lvl5pPr>
            <a:lvl6pPr marL="2286000" algn="l" defTabSz="914400" rtl="0" eaLnBrk="1" latinLnBrk="0" hangingPunct="1">
              <a:defRPr b="1" kern="1200">
                <a:solidFill>
                  <a:schemeClr val="tx1"/>
                </a:solidFill>
                <a:latin typeface="Tahoma" pitchFamily="34" charset="0"/>
                <a:ea typeface="+mn-ea"/>
                <a:cs typeface="+mn-cs"/>
              </a:defRPr>
            </a:lvl6pPr>
            <a:lvl7pPr marL="2743200" algn="l" defTabSz="914400" rtl="0" eaLnBrk="1" latinLnBrk="0" hangingPunct="1">
              <a:defRPr b="1" kern="1200">
                <a:solidFill>
                  <a:schemeClr val="tx1"/>
                </a:solidFill>
                <a:latin typeface="Tahoma" pitchFamily="34" charset="0"/>
                <a:ea typeface="+mn-ea"/>
                <a:cs typeface="+mn-cs"/>
              </a:defRPr>
            </a:lvl7pPr>
            <a:lvl8pPr marL="3200400" algn="l" defTabSz="914400" rtl="0" eaLnBrk="1" latinLnBrk="0" hangingPunct="1">
              <a:defRPr b="1" kern="1200">
                <a:solidFill>
                  <a:schemeClr val="tx1"/>
                </a:solidFill>
                <a:latin typeface="Tahoma" pitchFamily="34" charset="0"/>
                <a:ea typeface="+mn-ea"/>
                <a:cs typeface="+mn-cs"/>
              </a:defRPr>
            </a:lvl8pPr>
            <a:lvl9pPr marL="3657600" algn="l" defTabSz="914400" rtl="0" eaLnBrk="1" latinLnBrk="0" hangingPunct="1">
              <a:defRPr b="1" kern="1200">
                <a:solidFill>
                  <a:schemeClr val="tx1"/>
                </a:solidFill>
                <a:latin typeface="Tahoma" pitchFamily="34" charset="0"/>
                <a:ea typeface="+mn-ea"/>
                <a:cs typeface="+mn-cs"/>
              </a:defRPr>
            </a:lvl9pPr>
          </a:lstStyle>
          <a:p>
            <a:pPr eaLnBrk="1" hangingPunct="1">
              <a:spcBef>
                <a:spcPct val="0"/>
              </a:spcBef>
              <a:buClrTx/>
              <a:buSzTx/>
              <a:buFontTx/>
              <a:buNone/>
              <a:defRPr/>
            </a:pPr>
            <a:fld id="{DD9F7F9D-3B33-4587-8075-A9253B78F990}" type="slidenum">
              <a:rPr lang="cs-CZ" smtClean="0"/>
              <a:pPr eaLnBrk="1" hangingPunct="1">
                <a:spcBef>
                  <a:spcPct val="0"/>
                </a:spcBef>
                <a:buClrTx/>
                <a:buSzTx/>
                <a:buFontTx/>
                <a:buNone/>
                <a:defRPr/>
              </a:pPr>
              <a:t>10</a:t>
            </a:fld>
            <a:endParaRPr lang="cs-CZ" altLang="cs-CZ" sz="1400">
              <a:solidFill>
                <a:schemeClr val="tx1"/>
              </a:solidFill>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cs-CZ" dirty="0" err="1"/>
              <a:t>Exposure</a:t>
            </a:r>
            <a:r>
              <a:rPr lang="cs-CZ" dirty="0"/>
              <a:t> in </a:t>
            </a:r>
            <a:r>
              <a:rPr lang="cs-CZ" dirty="0" err="1"/>
              <a:t>soil</a:t>
            </a:r>
            <a:r>
              <a:rPr lang="cs-CZ" dirty="0"/>
              <a:t> </a:t>
            </a:r>
            <a:r>
              <a:rPr lang="cs-CZ" dirty="0" err="1"/>
              <a:t>bioassays</a:t>
            </a:r>
            <a:endParaRPr lang="en-US" dirty="0"/>
          </a:p>
        </p:txBody>
      </p:sp>
      <p:sp>
        <p:nvSpPr>
          <p:cNvPr id="686083" name="Rectangle 3"/>
          <p:cNvSpPr>
            <a:spLocks noGrp="1" noChangeArrowheads="1"/>
          </p:cNvSpPr>
          <p:nvPr>
            <p:ph idx="1"/>
          </p:nvPr>
        </p:nvSpPr>
        <p:spPr/>
        <p:txBody>
          <a:bodyPr/>
          <a:lstStyle/>
          <a:p>
            <a:pPr marL="0" indent="0" eaLnBrk="1" hangingPunct="1">
              <a:buNone/>
            </a:pPr>
            <a:r>
              <a:rPr lang="cs-CZ" b="1" dirty="0" err="1"/>
              <a:t>it</a:t>
            </a:r>
            <a:r>
              <a:rPr lang="cs-CZ" b="1" dirty="0"/>
              <a:t> </a:t>
            </a:r>
            <a:r>
              <a:rPr lang="cs-CZ" b="1" dirty="0" err="1"/>
              <a:t>is</a:t>
            </a:r>
            <a:r>
              <a:rPr lang="cs-CZ" b="1" dirty="0"/>
              <a:t> </a:t>
            </a:r>
            <a:r>
              <a:rPr lang="cs-CZ" b="1" dirty="0" err="1"/>
              <a:t>specific</a:t>
            </a:r>
            <a:r>
              <a:rPr lang="cs-CZ" b="1" dirty="0"/>
              <a:t>:</a:t>
            </a:r>
            <a:endParaRPr lang="cs-CZ" sz="2400" b="1" dirty="0"/>
          </a:p>
          <a:p>
            <a:r>
              <a:rPr lang="cs-CZ" dirty="0"/>
              <a:t>t</a:t>
            </a:r>
            <a:r>
              <a:rPr lang="en-US" dirty="0"/>
              <a:t>he fate of the contaminant in the soil environment, the influence on the real </a:t>
            </a:r>
            <a:r>
              <a:rPr lang="en-US" b="1" dirty="0">
                <a:solidFill>
                  <a:srgbClr val="FF0000"/>
                </a:solidFill>
              </a:rPr>
              <a:t>bioavailability</a:t>
            </a:r>
            <a:r>
              <a:rPr lang="en-US" dirty="0"/>
              <a:t> for soil organisms comes into play significantly</a:t>
            </a:r>
            <a:endParaRPr lang="cs-CZ" dirty="0"/>
          </a:p>
          <a:p>
            <a:endParaRPr lang="cs-CZ" dirty="0"/>
          </a:p>
        </p:txBody>
      </p:sp>
      <p:sp>
        <p:nvSpPr>
          <p:cNvPr id="2" name="Zástupný symbol pro číslo snímku 1">
            <a:extLst>
              <a:ext uri="{FF2B5EF4-FFF2-40B4-BE49-F238E27FC236}">
                <a16:creationId xmlns:a16="http://schemas.microsoft.com/office/drawing/2014/main" id="{EA2CC4C0-E159-418F-8A68-4D3AA946AD87}"/>
              </a:ext>
            </a:extLst>
          </p:cNvPr>
          <p:cNvSpPr>
            <a:spLocks noGrp="1"/>
          </p:cNvSpPr>
          <p:nvPr>
            <p:ph type="sldNum" sz="quarter" idx="10"/>
          </p:nvPr>
        </p:nvSpPr>
        <p:spPr/>
        <p:txBody>
          <a:bodyPr/>
          <a:lstStyle/>
          <a:p>
            <a:pPr>
              <a:defRPr/>
            </a:pPr>
            <a:fld id="{4E12630B-17A9-44AC-A5BE-0FEBEDB0B5E8}" type="slidenum">
              <a:rPr lang="cs-CZ" altLang="cs-CZ" noProof="0" smtClean="0"/>
              <a:pPr>
                <a:defRPr/>
              </a:pPr>
              <a:t>11</a:t>
            </a:fld>
            <a:endParaRPr lang="cs-CZ" altLang="cs-CZ" noProof="0" dirty="0"/>
          </a:p>
        </p:txBody>
      </p:sp>
      <p:sp>
        <p:nvSpPr>
          <p:cNvPr id="3" name="TextovéPole 2">
            <a:extLst>
              <a:ext uri="{FF2B5EF4-FFF2-40B4-BE49-F238E27FC236}">
                <a16:creationId xmlns:a16="http://schemas.microsoft.com/office/drawing/2014/main" id="{2026D741-2674-470B-B3E4-32C63DEA78E1}"/>
              </a:ext>
            </a:extLst>
          </p:cNvPr>
          <p:cNvSpPr txBox="1"/>
          <p:nvPr/>
        </p:nvSpPr>
        <p:spPr>
          <a:xfrm>
            <a:off x="271011" y="3957603"/>
            <a:ext cx="3446393" cy="830997"/>
          </a:xfrm>
          <a:prstGeom prst="rect">
            <a:avLst/>
          </a:prstGeom>
          <a:noFill/>
        </p:spPr>
        <p:txBody>
          <a:bodyPr wrap="none" rtlCol="0">
            <a:spAutoFit/>
          </a:bodyPr>
          <a:lstStyle/>
          <a:p>
            <a:r>
              <a:rPr lang="cs-CZ" dirty="0" err="1"/>
              <a:t>Pb</a:t>
            </a:r>
            <a:r>
              <a:rPr lang="cs-CZ" dirty="0"/>
              <a:t>: 2 g/kg in </a:t>
            </a:r>
            <a:r>
              <a:rPr lang="cs-CZ" dirty="0" err="1"/>
              <a:t>soil</a:t>
            </a:r>
            <a:endParaRPr lang="cs-CZ" dirty="0"/>
          </a:p>
          <a:p>
            <a:r>
              <a:rPr lang="cs-CZ" dirty="0"/>
              <a:t>mortality </a:t>
            </a:r>
            <a:r>
              <a:rPr lang="cs-CZ" dirty="0" err="1"/>
              <a:t>of</a:t>
            </a:r>
            <a:r>
              <a:rPr lang="cs-CZ" dirty="0"/>
              <a:t> </a:t>
            </a:r>
            <a:r>
              <a:rPr lang="cs-CZ" dirty="0" err="1"/>
              <a:t>earthworms</a:t>
            </a:r>
            <a:endParaRPr lang="cs-CZ" dirty="0"/>
          </a:p>
        </p:txBody>
      </p:sp>
      <p:pic>
        <p:nvPicPr>
          <p:cNvPr id="7" name="Picture 5">
            <a:extLst>
              <a:ext uri="{FF2B5EF4-FFF2-40B4-BE49-F238E27FC236}">
                <a16:creationId xmlns:a16="http://schemas.microsoft.com/office/drawing/2014/main" id="{C6F34094-7B06-477F-B463-DC05D04BC3BD}"/>
              </a:ext>
            </a:extLst>
          </p:cNvPr>
          <p:cNvPicPr>
            <a:picLocks noChangeAspect="1" noChangeArrowheads="1"/>
          </p:cNvPicPr>
          <p:nvPr/>
        </p:nvPicPr>
        <p:blipFill>
          <a:blip r:embed="rId3" cstate="print">
            <a:clrChange>
              <a:clrFrom>
                <a:srgbClr val="FFFFFF"/>
              </a:clrFrom>
              <a:clrTo>
                <a:srgbClr val="FFFFFF">
                  <a:alpha val="0"/>
                </a:srgbClr>
              </a:clrTo>
            </a:clrChange>
          </a:blip>
          <a:srcRect b="11865"/>
          <a:stretch>
            <a:fillRect/>
          </a:stretch>
        </p:blipFill>
        <p:spPr bwMode="auto">
          <a:xfrm>
            <a:off x="3683732" y="2613453"/>
            <a:ext cx="6542448" cy="4111310"/>
          </a:xfrm>
          <a:prstGeom prst="rect">
            <a:avLst/>
          </a:prstGeom>
          <a:solidFill>
            <a:schemeClr val="bg1"/>
          </a:solidFill>
          <a:ln>
            <a:noFill/>
          </a:ln>
          <a:effectLst>
            <a:outerShdw blurRad="292100" dist="139700" dir="2700000" algn="tl" rotWithShape="0">
              <a:srgbClr val="333333">
                <a:alpha val="65000"/>
              </a:srgbClr>
            </a:outerShdw>
          </a:effectLst>
        </p:spPr>
      </p:pic>
      <p:sp>
        <p:nvSpPr>
          <p:cNvPr id="8" name="Obdélník 7">
            <a:extLst>
              <a:ext uri="{FF2B5EF4-FFF2-40B4-BE49-F238E27FC236}">
                <a16:creationId xmlns:a16="http://schemas.microsoft.com/office/drawing/2014/main" id="{09C1EA43-C6B6-44CB-A406-8F886976A50D}"/>
              </a:ext>
            </a:extLst>
          </p:cNvPr>
          <p:cNvSpPr/>
          <p:nvPr/>
        </p:nvSpPr>
        <p:spPr>
          <a:xfrm>
            <a:off x="7874335" y="6292147"/>
            <a:ext cx="2051720" cy="369332"/>
          </a:xfrm>
          <a:prstGeom prst="rect">
            <a:avLst/>
          </a:prstGeom>
        </p:spPr>
        <p:txBody>
          <a:bodyPr wrap="square">
            <a:spAutoFit/>
          </a:bodyPr>
          <a:lstStyle/>
          <a:p>
            <a:r>
              <a:rPr lang="cs-CZ" sz="900" b="0" dirty="0" err="1">
                <a:solidFill>
                  <a:srgbClr val="818184"/>
                </a:solidFill>
                <a:latin typeface="+mn-lt"/>
                <a:ea typeface="Tahoma" pitchFamily="34" charset="0"/>
                <a:cs typeface="Tahoma" pitchFamily="34" charset="0"/>
              </a:rPr>
              <a:t>Lanno</a:t>
            </a:r>
            <a:r>
              <a:rPr lang="cs-CZ" sz="900" b="0" dirty="0">
                <a:solidFill>
                  <a:srgbClr val="818184"/>
                </a:solidFill>
                <a:latin typeface="+mn-lt"/>
                <a:ea typeface="Tahoma" pitchFamily="34" charset="0"/>
                <a:cs typeface="Tahoma" pitchFamily="34" charset="0"/>
              </a:rPr>
              <a:t> et al. (2004) </a:t>
            </a:r>
            <a:r>
              <a:rPr lang="en-US" sz="900" b="0" dirty="0">
                <a:solidFill>
                  <a:srgbClr val="818184"/>
                </a:solidFill>
                <a:latin typeface="+mn-lt"/>
                <a:ea typeface="Tahoma" pitchFamily="34" charset="0"/>
                <a:cs typeface="Tahoma" pitchFamily="34" charset="0"/>
              </a:rPr>
              <a:t>Ecotoxicology and Environmental</a:t>
            </a:r>
            <a:r>
              <a:rPr lang="cs-CZ" sz="900" b="0" dirty="0">
                <a:solidFill>
                  <a:srgbClr val="818184"/>
                </a:solidFill>
                <a:latin typeface="+mn-lt"/>
                <a:ea typeface="Tahoma" pitchFamily="34" charset="0"/>
                <a:cs typeface="Tahoma" pitchFamily="34" charset="0"/>
              </a:rPr>
              <a:t> </a:t>
            </a:r>
            <a:r>
              <a:rPr lang="en-US" sz="900" b="0" dirty="0">
                <a:solidFill>
                  <a:srgbClr val="818184"/>
                </a:solidFill>
                <a:latin typeface="+mn-lt"/>
                <a:ea typeface="Tahoma" pitchFamily="34" charset="0"/>
                <a:cs typeface="Tahoma" pitchFamily="34" charset="0"/>
              </a:rPr>
              <a:t>Safety 57</a:t>
            </a:r>
            <a:r>
              <a:rPr lang="cs-CZ" sz="900" b="0" dirty="0">
                <a:solidFill>
                  <a:srgbClr val="818184"/>
                </a:solidFill>
                <a:latin typeface="+mn-lt"/>
                <a:ea typeface="Tahoma" pitchFamily="34" charset="0"/>
                <a:cs typeface="Tahoma" pitchFamily="34" charset="0"/>
              </a:rPr>
              <a:t>,</a:t>
            </a:r>
            <a:r>
              <a:rPr lang="en-US" sz="900" b="0" dirty="0">
                <a:solidFill>
                  <a:srgbClr val="818184"/>
                </a:solidFill>
                <a:latin typeface="+mn-lt"/>
                <a:ea typeface="Tahoma" pitchFamily="34" charset="0"/>
                <a:cs typeface="Tahoma" pitchFamily="34" charset="0"/>
              </a:rPr>
              <a:t> 39</a:t>
            </a:r>
            <a:r>
              <a:rPr lang="cs-CZ" sz="900" b="0" dirty="0">
                <a:solidFill>
                  <a:srgbClr val="818184"/>
                </a:solidFill>
                <a:latin typeface="+mn-lt"/>
                <a:ea typeface="Tahoma" pitchFamily="34" charset="0"/>
                <a:cs typeface="Tahoma" pitchFamily="34" charset="0"/>
              </a:rPr>
              <a:t>-</a:t>
            </a:r>
            <a:r>
              <a:rPr lang="en-US" sz="900" b="0" dirty="0">
                <a:solidFill>
                  <a:srgbClr val="818184"/>
                </a:solidFill>
                <a:latin typeface="+mn-lt"/>
                <a:ea typeface="Tahoma" pitchFamily="34" charset="0"/>
                <a:cs typeface="Tahoma" pitchFamily="34" charset="0"/>
              </a:rPr>
              <a:t>47</a:t>
            </a:r>
            <a:endParaRPr lang="cs-CZ" sz="900" b="0" dirty="0">
              <a:solidFill>
                <a:srgbClr val="818184"/>
              </a:solidFill>
              <a:latin typeface="+mn-lt"/>
              <a:ea typeface="Tahoma" pitchFamily="34" charset="0"/>
              <a:cs typeface="Tahoma" pitchFamily="34" charset="0"/>
            </a:endParaRPr>
          </a:p>
        </p:txBody>
      </p:sp>
    </p:spTree>
    <p:extLst>
      <p:ext uri="{BB962C8B-B14F-4D97-AF65-F5344CB8AC3E}">
        <p14:creationId xmlns:p14="http://schemas.microsoft.com/office/powerpoint/2010/main" val="402819810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cs-CZ" dirty="0" err="1"/>
              <a:t>Exposure</a:t>
            </a:r>
            <a:r>
              <a:rPr lang="cs-CZ" dirty="0"/>
              <a:t> in </a:t>
            </a:r>
            <a:r>
              <a:rPr lang="cs-CZ" dirty="0" err="1"/>
              <a:t>soil</a:t>
            </a:r>
            <a:r>
              <a:rPr lang="cs-CZ" dirty="0"/>
              <a:t> </a:t>
            </a:r>
            <a:r>
              <a:rPr lang="cs-CZ" dirty="0" err="1"/>
              <a:t>bioassays</a:t>
            </a:r>
            <a:endParaRPr lang="en-US" dirty="0"/>
          </a:p>
        </p:txBody>
      </p:sp>
      <p:sp>
        <p:nvSpPr>
          <p:cNvPr id="686083" name="Rectangle 3"/>
          <p:cNvSpPr>
            <a:spLocks noGrp="1" noChangeArrowheads="1"/>
          </p:cNvSpPr>
          <p:nvPr>
            <p:ph idx="1"/>
          </p:nvPr>
        </p:nvSpPr>
        <p:spPr>
          <a:xfrm>
            <a:off x="704851" y="1212782"/>
            <a:ext cx="10810874" cy="4778443"/>
          </a:xfrm>
        </p:spPr>
        <p:txBody>
          <a:bodyPr/>
          <a:lstStyle/>
          <a:p>
            <a:pPr marL="0" indent="0" eaLnBrk="1" hangingPunct="1">
              <a:buNone/>
            </a:pPr>
            <a:r>
              <a:rPr lang="cs-CZ" b="1" dirty="0">
                <a:solidFill>
                  <a:srgbClr val="FF0000"/>
                </a:solidFill>
              </a:rPr>
              <a:t>B</a:t>
            </a:r>
            <a:r>
              <a:rPr lang="en-US" b="1" dirty="0" err="1">
                <a:solidFill>
                  <a:srgbClr val="FF0000"/>
                </a:solidFill>
              </a:rPr>
              <a:t>ioavailability</a:t>
            </a:r>
            <a:endParaRPr lang="cs-CZ" b="1" dirty="0">
              <a:solidFill>
                <a:srgbClr val="FF0000"/>
              </a:solidFill>
            </a:endParaRPr>
          </a:p>
          <a:p>
            <a:r>
              <a:rPr lang="en-US" dirty="0"/>
              <a:t>so</a:t>
            </a:r>
            <a:r>
              <a:rPr lang="cs-CZ" dirty="0"/>
              <a:t>i</a:t>
            </a:r>
            <a:r>
              <a:rPr lang="en-US" dirty="0"/>
              <a:t>l</a:t>
            </a:r>
            <a:r>
              <a:rPr lang="cs-CZ" dirty="0"/>
              <a:t> </a:t>
            </a:r>
            <a:r>
              <a:rPr lang="cs-CZ" dirty="0" err="1"/>
              <a:t>is</a:t>
            </a:r>
            <a:r>
              <a:rPr lang="cs-CZ" dirty="0"/>
              <a:t> </a:t>
            </a:r>
            <a:r>
              <a:rPr lang="cs-CZ" dirty="0" err="1"/>
              <a:t>heterogenous</a:t>
            </a:r>
            <a:r>
              <a:rPr lang="cs-CZ" dirty="0"/>
              <a:t> and </a:t>
            </a:r>
            <a:r>
              <a:rPr lang="cs-CZ" dirty="0" err="1"/>
              <a:t>there</a:t>
            </a:r>
            <a:r>
              <a:rPr lang="cs-CZ" dirty="0"/>
              <a:t> </a:t>
            </a:r>
            <a:r>
              <a:rPr lang="cs-CZ" dirty="0" err="1"/>
              <a:t>is</a:t>
            </a:r>
            <a:r>
              <a:rPr lang="cs-CZ" dirty="0"/>
              <a:t> lot </a:t>
            </a:r>
            <a:r>
              <a:rPr lang="cs-CZ" dirty="0" err="1"/>
              <a:t>of</a:t>
            </a:r>
            <a:r>
              <a:rPr lang="cs-CZ" dirty="0"/>
              <a:t> </a:t>
            </a:r>
            <a:r>
              <a:rPr lang="cs-CZ" dirty="0" err="1"/>
              <a:t>places</a:t>
            </a:r>
            <a:r>
              <a:rPr lang="cs-CZ" dirty="0"/>
              <a:t> </a:t>
            </a:r>
            <a:r>
              <a:rPr lang="cs-CZ" dirty="0" err="1"/>
              <a:t>available</a:t>
            </a:r>
            <a:r>
              <a:rPr lang="cs-CZ" dirty="0"/>
              <a:t> </a:t>
            </a:r>
            <a:r>
              <a:rPr lang="cs-CZ" dirty="0" err="1"/>
              <a:t>for</a:t>
            </a:r>
            <a:r>
              <a:rPr lang="cs-CZ" dirty="0"/>
              <a:t> </a:t>
            </a:r>
            <a:r>
              <a:rPr lang="cs-CZ" b="1" dirty="0" err="1"/>
              <a:t>sorption</a:t>
            </a:r>
            <a:r>
              <a:rPr lang="cs-CZ" dirty="0"/>
              <a:t> </a:t>
            </a:r>
            <a:r>
              <a:rPr lang="cs-CZ" dirty="0" err="1"/>
              <a:t>or</a:t>
            </a:r>
            <a:r>
              <a:rPr lang="cs-CZ" dirty="0"/>
              <a:t> </a:t>
            </a:r>
            <a:r>
              <a:rPr lang="cs-CZ" b="1" dirty="0" err="1"/>
              <a:t>sequestration</a:t>
            </a:r>
            <a:r>
              <a:rPr lang="cs-CZ" dirty="0"/>
              <a:t> </a:t>
            </a:r>
            <a:r>
              <a:rPr lang="cs-CZ" dirty="0" err="1"/>
              <a:t>of</a:t>
            </a:r>
            <a:r>
              <a:rPr lang="cs-CZ" dirty="0"/>
              <a:t> </a:t>
            </a:r>
            <a:r>
              <a:rPr lang="cs-CZ" dirty="0" err="1"/>
              <a:t>the</a:t>
            </a:r>
            <a:r>
              <a:rPr lang="cs-CZ" dirty="0"/>
              <a:t> </a:t>
            </a:r>
            <a:r>
              <a:rPr lang="cs-CZ" dirty="0" err="1"/>
              <a:t>pollutants</a:t>
            </a:r>
            <a:r>
              <a:rPr lang="cs-CZ" dirty="0"/>
              <a:t> </a:t>
            </a:r>
            <a:r>
              <a:rPr lang="cs-CZ" dirty="0">
                <a:sym typeface="Wingdings" panose="05000000000000000000" pitchFamily="2" charset="2"/>
              </a:rPr>
              <a:t> </a:t>
            </a:r>
            <a:r>
              <a:rPr lang="cs-CZ" b="1" dirty="0" err="1">
                <a:solidFill>
                  <a:srgbClr val="FF0000"/>
                </a:solidFill>
                <a:sym typeface="Wingdings" panose="05000000000000000000" pitchFamily="2" charset="2"/>
              </a:rPr>
              <a:t>fate</a:t>
            </a:r>
            <a:r>
              <a:rPr lang="cs-CZ" b="1" dirty="0">
                <a:solidFill>
                  <a:srgbClr val="FF0000"/>
                </a:solidFill>
                <a:sym typeface="Wingdings" panose="05000000000000000000" pitchFamily="2" charset="2"/>
              </a:rPr>
              <a:t>, </a:t>
            </a:r>
            <a:r>
              <a:rPr lang="cs-CZ" b="1" dirty="0" err="1">
                <a:solidFill>
                  <a:srgbClr val="FF0000"/>
                </a:solidFill>
                <a:sym typeface="Wingdings" panose="05000000000000000000" pitchFamily="2" charset="2"/>
              </a:rPr>
              <a:t>beahviour</a:t>
            </a:r>
            <a:r>
              <a:rPr lang="cs-CZ" b="1" dirty="0">
                <a:solidFill>
                  <a:srgbClr val="FF0000"/>
                </a:solidFill>
                <a:sym typeface="Wingdings" panose="05000000000000000000" pitchFamily="2" charset="2"/>
              </a:rPr>
              <a:t>, </a:t>
            </a:r>
            <a:r>
              <a:rPr lang="cs-CZ" b="1" dirty="0" err="1">
                <a:solidFill>
                  <a:srgbClr val="FF0000"/>
                </a:solidFill>
                <a:sym typeface="Wingdings" panose="05000000000000000000" pitchFamily="2" charset="2"/>
              </a:rPr>
              <a:t>distribution</a:t>
            </a:r>
            <a:r>
              <a:rPr lang="cs-CZ" b="1" dirty="0">
                <a:solidFill>
                  <a:srgbClr val="FF0000"/>
                </a:solidFill>
                <a:sym typeface="Wingdings" panose="05000000000000000000" pitchFamily="2" charset="2"/>
              </a:rPr>
              <a:t> </a:t>
            </a:r>
            <a:r>
              <a:rPr lang="cs-CZ" b="1" dirty="0" err="1">
                <a:solidFill>
                  <a:srgbClr val="FF0000"/>
                </a:solidFill>
                <a:sym typeface="Wingdings" panose="05000000000000000000" pitchFamily="2" charset="2"/>
              </a:rPr>
              <a:t>affected</a:t>
            </a:r>
            <a:r>
              <a:rPr lang="cs-CZ" b="1" dirty="0">
                <a:solidFill>
                  <a:srgbClr val="FF0000"/>
                </a:solidFill>
                <a:sym typeface="Wingdings" panose="05000000000000000000" pitchFamily="2" charset="2"/>
              </a:rPr>
              <a:t>  </a:t>
            </a:r>
            <a:r>
              <a:rPr lang="cs-CZ" b="1" dirty="0" err="1">
                <a:solidFill>
                  <a:srgbClr val="FF0000"/>
                </a:solidFill>
                <a:sym typeface="Wingdings" panose="05000000000000000000" pitchFamily="2" charset="2"/>
              </a:rPr>
              <a:t>exposure</a:t>
            </a:r>
            <a:r>
              <a:rPr lang="cs-CZ" b="1" dirty="0">
                <a:solidFill>
                  <a:srgbClr val="FF0000"/>
                </a:solidFill>
                <a:sym typeface="Wingdings" panose="05000000000000000000" pitchFamily="2" charset="2"/>
              </a:rPr>
              <a:t>, toxicity, </a:t>
            </a:r>
            <a:r>
              <a:rPr lang="cs-CZ" b="1" dirty="0" err="1">
                <a:solidFill>
                  <a:srgbClr val="FF0000"/>
                </a:solidFill>
                <a:sym typeface="Wingdings" panose="05000000000000000000" pitchFamily="2" charset="2"/>
              </a:rPr>
              <a:t>risks</a:t>
            </a:r>
            <a:r>
              <a:rPr lang="cs-CZ" b="1" dirty="0">
                <a:solidFill>
                  <a:srgbClr val="FF0000"/>
                </a:solidFill>
                <a:sym typeface="Wingdings" panose="05000000000000000000" pitchFamily="2" charset="2"/>
              </a:rPr>
              <a:t> </a:t>
            </a:r>
            <a:r>
              <a:rPr lang="cs-CZ" b="1" dirty="0" err="1">
                <a:solidFill>
                  <a:srgbClr val="FF0000"/>
                </a:solidFill>
                <a:sym typeface="Wingdings" panose="05000000000000000000" pitchFamily="2" charset="2"/>
              </a:rPr>
              <a:t>affected</a:t>
            </a:r>
            <a:endParaRPr lang="cs-CZ" b="1" dirty="0">
              <a:solidFill>
                <a:srgbClr val="FF0000"/>
              </a:solidFill>
            </a:endParaRPr>
          </a:p>
          <a:p>
            <a:endParaRPr lang="cs-CZ" dirty="0"/>
          </a:p>
        </p:txBody>
      </p:sp>
      <p:sp>
        <p:nvSpPr>
          <p:cNvPr id="2" name="Zástupný symbol pro číslo snímku 1">
            <a:extLst>
              <a:ext uri="{FF2B5EF4-FFF2-40B4-BE49-F238E27FC236}">
                <a16:creationId xmlns:a16="http://schemas.microsoft.com/office/drawing/2014/main" id="{EA2CC4C0-E159-418F-8A68-4D3AA946AD87}"/>
              </a:ext>
            </a:extLst>
          </p:cNvPr>
          <p:cNvSpPr>
            <a:spLocks noGrp="1"/>
          </p:cNvSpPr>
          <p:nvPr>
            <p:ph type="sldNum" sz="quarter" idx="10"/>
          </p:nvPr>
        </p:nvSpPr>
        <p:spPr/>
        <p:txBody>
          <a:bodyPr/>
          <a:lstStyle/>
          <a:p>
            <a:pPr>
              <a:defRPr/>
            </a:pPr>
            <a:fld id="{4E12630B-17A9-44AC-A5BE-0FEBEDB0B5E8}" type="slidenum">
              <a:rPr lang="cs-CZ" altLang="cs-CZ" noProof="0" smtClean="0"/>
              <a:pPr>
                <a:defRPr/>
              </a:pPr>
              <a:t>12</a:t>
            </a:fld>
            <a:endParaRPr lang="cs-CZ" altLang="cs-CZ" noProof="0" dirty="0"/>
          </a:p>
        </p:txBody>
      </p:sp>
      <p:pic>
        <p:nvPicPr>
          <p:cNvPr id="8" name="Picture 5">
            <a:extLst>
              <a:ext uri="{FF2B5EF4-FFF2-40B4-BE49-F238E27FC236}">
                <a16:creationId xmlns:a16="http://schemas.microsoft.com/office/drawing/2014/main" id="{E535F4F3-FF0E-4AAC-86F8-547F6171223C}"/>
              </a:ext>
            </a:extLst>
          </p:cNvPr>
          <p:cNvPicPr>
            <a:picLocks noChangeAspect="1" noChangeArrowheads="1"/>
          </p:cNvPicPr>
          <p:nvPr/>
        </p:nvPicPr>
        <p:blipFill>
          <a:blip r:embed="rId3" cstate="print"/>
          <a:srcRect/>
          <a:stretch>
            <a:fillRect/>
          </a:stretch>
        </p:blipFill>
        <p:spPr>
          <a:xfrm>
            <a:off x="7194021" y="3035869"/>
            <a:ext cx="4020802" cy="3692944"/>
          </a:xfrm>
          <a:prstGeom prst="rect">
            <a:avLst/>
          </a:prstGeom>
          <a:ln>
            <a:noFill/>
          </a:ln>
          <a:effectLst>
            <a:outerShdw blurRad="292100" dist="139700" dir="2700000" algn="tl" rotWithShape="0">
              <a:srgbClr val="333333">
                <a:alpha val="65000"/>
              </a:srgbClr>
            </a:outerShdw>
          </a:effectLst>
        </p:spPr>
      </p:pic>
      <p:pic>
        <p:nvPicPr>
          <p:cNvPr id="3" name="Obrázek 2">
            <a:extLst>
              <a:ext uri="{FF2B5EF4-FFF2-40B4-BE49-F238E27FC236}">
                <a16:creationId xmlns:a16="http://schemas.microsoft.com/office/drawing/2014/main" id="{4C8A0A61-1E54-47C9-8EFD-AB56ED0DB673}"/>
              </a:ext>
            </a:extLst>
          </p:cNvPr>
          <p:cNvPicPr>
            <a:picLocks noChangeAspect="1"/>
          </p:cNvPicPr>
          <p:nvPr/>
        </p:nvPicPr>
        <p:blipFill>
          <a:blip r:embed="rId4"/>
          <a:stretch>
            <a:fillRect/>
          </a:stretch>
        </p:blipFill>
        <p:spPr>
          <a:xfrm>
            <a:off x="2089515" y="3024477"/>
            <a:ext cx="4803604" cy="3692944"/>
          </a:xfrm>
          <a:prstGeom prst="rect">
            <a:avLst/>
          </a:prstGeom>
        </p:spPr>
      </p:pic>
      <p:sp>
        <p:nvSpPr>
          <p:cNvPr id="22" name="Šipka: zahnutá doprava 21">
            <a:extLst>
              <a:ext uri="{FF2B5EF4-FFF2-40B4-BE49-F238E27FC236}">
                <a16:creationId xmlns:a16="http://schemas.microsoft.com/office/drawing/2014/main" id="{F1E7AFE8-7E70-4F9B-8907-DF0018B2FE4D}"/>
              </a:ext>
            </a:extLst>
          </p:cNvPr>
          <p:cNvSpPr/>
          <p:nvPr/>
        </p:nvSpPr>
        <p:spPr bwMode="auto">
          <a:xfrm>
            <a:off x="1306648" y="3429000"/>
            <a:ext cx="640080" cy="2216218"/>
          </a:xfrm>
          <a:prstGeom prst="curved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23" name="TextovéPole 22">
            <a:extLst>
              <a:ext uri="{FF2B5EF4-FFF2-40B4-BE49-F238E27FC236}">
                <a16:creationId xmlns:a16="http://schemas.microsoft.com/office/drawing/2014/main" id="{C72DBE00-F023-4531-AA57-A99B387DC0EB}"/>
              </a:ext>
            </a:extLst>
          </p:cNvPr>
          <p:cNvSpPr txBox="1"/>
          <p:nvPr/>
        </p:nvSpPr>
        <p:spPr>
          <a:xfrm>
            <a:off x="69410" y="4306276"/>
            <a:ext cx="2217274" cy="46166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cs-CZ" b="1" dirty="0" err="1">
                <a:solidFill>
                  <a:srgbClr val="FF0000"/>
                </a:solidFill>
              </a:rPr>
              <a:t>bioavailability</a:t>
            </a:r>
            <a:endParaRPr lang="cs-CZ" b="1" dirty="0">
              <a:solidFill>
                <a:srgbClr val="FF0000"/>
              </a:solidFill>
            </a:endParaRPr>
          </a:p>
        </p:txBody>
      </p:sp>
    </p:spTree>
    <p:extLst>
      <p:ext uri="{BB962C8B-B14F-4D97-AF65-F5344CB8AC3E}">
        <p14:creationId xmlns:p14="http://schemas.microsoft.com/office/powerpoint/2010/main" val="61852290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2" name="Rectangle 3"/>
          <p:cNvSpPr>
            <a:spLocks noGrp="1" noChangeArrowheads="1"/>
          </p:cNvSpPr>
          <p:nvPr>
            <p:ph type="body" idx="4294967295"/>
          </p:nvPr>
        </p:nvSpPr>
        <p:spPr>
          <a:xfrm>
            <a:off x="2852257" y="1196975"/>
            <a:ext cx="9339743" cy="4503738"/>
          </a:xfrm>
          <a:prstGeom prst="rect">
            <a:avLst/>
          </a:prstGeom>
        </p:spPr>
        <p:txBody>
          <a:bodyPr/>
          <a:lstStyle/>
          <a:p>
            <a:pPr eaLnBrk="1" hangingPunct="1">
              <a:lnSpc>
                <a:spcPct val="90000"/>
              </a:lnSpc>
              <a:buFont typeface="Wingdings" pitchFamily="2" charset="2"/>
              <a:buNone/>
            </a:pPr>
            <a:r>
              <a:rPr lang="en-US" altLang="cs-CZ" sz="2000" b="1" dirty="0"/>
              <a:t>Ingestion and oral </a:t>
            </a:r>
            <a:endParaRPr lang="cs-CZ" altLang="cs-CZ" sz="2000" b="1" dirty="0"/>
          </a:p>
          <a:p>
            <a:pPr marL="342900" indent="-342900" eaLnBrk="1" hangingPunct="1">
              <a:lnSpc>
                <a:spcPct val="90000"/>
              </a:lnSpc>
              <a:buFont typeface="Arial" panose="020B0604020202020204" pitchFamily="34" charset="0"/>
              <a:buChar char="•"/>
            </a:pPr>
            <a:r>
              <a:rPr lang="en-US" altLang="cs-CZ" sz="2000" dirty="0"/>
              <a:t>food and soil particles - organisms consume mineral and organic matter - an important route of exposure for </a:t>
            </a:r>
            <a:r>
              <a:rPr lang="en-US" altLang="cs-CZ" sz="2000" dirty="0" err="1"/>
              <a:t>sorbed</a:t>
            </a:r>
            <a:r>
              <a:rPr lang="en-US" altLang="cs-CZ" sz="2000" dirty="0"/>
              <a:t> chemicals</a:t>
            </a:r>
            <a:endParaRPr lang="cs-CZ" altLang="cs-CZ" sz="2000" dirty="0"/>
          </a:p>
          <a:p>
            <a:pPr marL="342900" indent="-342900" eaLnBrk="1" hangingPunct="1">
              <a:lnSpc>
                <a:spcPct val="90000"/>
              </a:lnSpc>
              <a:buFont typeface="Arial" panose="020B0604020202020204" pitchFamily="34" charset="0"/>
              <a:buChar char="•"/>
            </a:pPr>
            <a:r>
              <a:rPr lang="en-US" altLang="cs-CZ" sz="2000" dirty="0"/>
              <a:t>contaminants can be bio</a:t>
            </a:r>
            <a:r>
              <a:rPr lang="cs-CZ" altLang="cs-CZ" sz="2000" dirty="0" err="1"/>
              <a:t>magnified</a:t>
            </a:r>
            <a:r>
              <a:rPr lang="cs-CZ" altLang="cs-CZ" sz="2000" dirty="0"/>
              <a:t> </a:t>
            </a:r>
            <a:r>
              <a:rPr lang="en-US" altLang="cs-CZ" sz="2000" dirty="0"/>
              <a:t>- for example in fungi that are consumed by </a:t>
            </a:r>
            <a:r>
              <a:rPr lang="cs-CZ" altLang="cs-CZ" sz="2000" dirty="0" err="1"/>
              <a:t>sprintails</a:t>
            </a:r>
            <a:endParaRPr lang="cs-CZ" altLang="cs-CZ" sz="2000" dirty="0"/>
          </a:p>
          <a:p>
            <a:pPr marL="342900" indent="-342900" eaLnBrk="1" hangingPunct="1">
              <a:lnSpc>
                <a:spcPct val="90000"/>
              </a:lnSpc>
              <a:buFont typeface="Arial" panose="020B0604020202020204" pitchFamily="34" charset="0"/>
              <a:buChar char="•"/>
            </a:pPr>
            <a:r>
              <a:rPr lang="en-US" altLang="cs-CZ" sz="2000" dirty="0"/>
              <a:t>important path for arthropods</a:t>
            </a:r>
            <a:endParaRPr lang="cs-CZ" altLang="cs-CZ" sz="2000" dirty="0"/>
          </a:p>
          <a:p>
            <a:pPr eaLnBrk="1" hangingPunct="1">
              <a:lnSpc>
                <a:spcPct val="90000"/>
              </a:lnSpc>
              <a:buFont typeface="Wingdings" pitchFamily="2" charset="2"/>
              <a:buNone/>
            </a:pPr>
            <a:endParaRPr lang="cs-CZ" altLang="cs-CZ" sz="2000" b="1" dirty="0"/>
          </a:p>
          <a:p>
            <a:pPr eaLnBrk="1" hangingPunct="1">
              <a:lnSpc>
                <a:spcPct val="90000"/>
              </a:lnSpc>
              <a:buFont typeface="Wingdings" pitchFamily="2" charset="2"/>
              <a:buNone/>
            </a:pPr>
            <a:r>
              <a:rPr lang="en-US" altLang="cs-CZ" sz="2000" b="1" dirty="0"/>
              <a:t>Dermal</a:t>
            </a:r>
            <a:endParaRPr lang="cs-CZ" altLang="cs-CZ" sz="2000" b="1" dirty="0"/>
          </a:p>
          <a:p>
            <a:pPr marL="342900" indent="-342900" eaLnBrk="1" hangingPunct="1">
              <a:lnSpc>
                <a:spcPct val="90000"/>
              </a:lnSpc>
              <a:buFont typeface="Arial" panose="020B0604020202020204" pitchFamily="34" charset="0"/>
              <a:buChar char="•"/>
            </a:pPr>
            <a:r>
              <a:rPr lang="en-US" altLang="cs-CZ" sz="2000" dirty="0"/>
              <a:t>from the soil</a:t>
            </a:r>
            <a:r>
              <a:rPr lang="cs-CZ" altLang="cs-CZ" sz="2000" dirty="0"/>
              <a:t> </a:t>
            </a:r>
            <a:r>
              <a:rPr lang="cs-CZ" altLang="cs-CZ" sz="2000" dirty="0" err="1"/>
              <a:t>or</a:t>
            </a:r>
            <a:r>
              <a:rPr lang="en-US" altLang="cs-CZ" sz="2000" dirty="0"/>
              <a:t> soil solution - especially organisms drilling in the soil (earthworms and </a:t>
            </a:r>
            <a:r>
              <a:rPr lang="cs-CZ" altLang="cs-CZ" sz="2000" dirty="0" err="1"/>
              <a:t>enchytraeids</a:t>
            </a:r>
            <a:r>
              <a:rPr lang="en-US" altLang="cs-CZ" sz="2000" dirty="0"/>
              <a:t>), which have a thin cuticle and are in contact with the soil and pore water</a:t>
            </a:r>
            <a:endParaRPr lang="cs-CZ" altLang="cs-CZ" sz="2000" dirty="0"/>
          </a:p>
          <a:p>
            <a:pPr marL="342900" indent="-342900" eaLnBrk="1" hangingPunct="1">
              <a:lnSpc>
                <a:spcPct val="90000"/>
              </a:lnSpc>
              <a:buFont typeface="Arial" panose="020B0604020202020204" pitchFamily="34" charset="0"/>
              <a:buChar char="•"/>
            </a:pPr>
            <a:r>
              <a:rPr lang="en-US" altLang="cs-CZ" sz="2000" dirty="0"/>
              <a:t>it is also possible to model the results of tests in an aquatic environment by supplementing the model of the distribution of the substance between the soil solution and the sorption on particles = the so-called </a:t>
            </a:r>
            <a:r>
              <a:rPr lang="en-US" altLang="cs-CZ" sz="2000" b="1" dirty="0"/>
              <a:t>Equilibrium partitioning theory (</a:t>
            </a:r>
            <a:r>
              <a:rPr lang="en-US" altLang="cs-CZ" sz="2000" b="1" dirty="0" err="1"/>
              <a:t>EqP</a:t>
            </a:r>
            <a:r>
              <a:rPr lang="en-US" altLang="cs-CZ" sz="2000" b="1" dirty="0"/>
              <a:t>)</a:t>
            </a:r>
            <a:endParaRPr lang="cs-CZ" altLang="cs-CZ" sz="2000" b="1" dirty="0"/>
          </a:p>
          <a:p>
            <a:pPr eaLnBrk="1" hangingPunct="1">
              <a:lnSpc>
                <a:spcPct val="90000"/>
              </a:lnSpc>
              <a:buFont typeface="Wingdings" pitchFamily="2" charset="2"/>
              <a:buNone/>
            </a:pPr>
            <a:endParaRPr lang="cs-CZ" altLang="cs-CZ" sz="2000" b="1" dirty="0"/>
          </a:p>
          <a:p>
            <a:pPr eaLnBrk="1" hangingPunct="1">
              <a:lnSpc>
                <a:spcPct val="90000"/>
              </a:lnSpc>
              <a:buFont typeface="Wingdings" pitchFamily="2" charset="2"/>
              <a:buNone/>
            </a:pPr>
            <a:r>
              <a:rPr lang="cs-CZ" altLang="cs-CZ" sz="2000" b="1" dirty="0"/>
              <a:t>B</a:t>
            </a:r>
            <a:r>
              <a:rPr lang="en-US" altLang="cs-CZ" sz="2000" b="1" dirty="0" err="1"/>
              <a:t>reathing</a:t>
            </a:r>
            <a:endParaRPr lang="cs-CZ" altLang="cs-CZ" sz="2000" b="1" dirty="0"/>
          </a:p>
          <a:p>
            <a:pPr eaLnBrk="1" hangingPunct="1">
              <a:lnSpc>
                <a:spcPct val="90000"/>
              </a:lnSpc>
              <a:buFont typeface="Wingdings" pitchFamily="2" charset="2"/>
              <a:buNone/>
            </a:pPr>
            <a:r>
              <a:rPr lang="en-US" altLang="cs-CZ" sz="2000" dirty="0"/>
              <a:t>almost no data</a:t>
            </a:r>
            <a:endParaRPr lang="cs-CZ" altLang="cs-CZ" sz="2000" dirty="0"/>
          </a:p>
        </p:txBody>
      </p:sp>
      <p:sp>
        <p:nvSpPr>
          <p:cNvPr id="47107" name="Rectangle 2"/>
          <p:cNvSpPr>
            <a:spLocks noGrp="1" noChangeArrowheads="1"/>
          </p:cNvSpPr>
          <p:nvPr>
            <p:ph type="title"/>
          </p:nvPr>
        </p:nvSpPr>
        <p:spPr/>
        <p:txBody>
          <a:bodyPr/>
          <a:lstStyle/>
          <a:p>
            <a:pPr eaLnBrk="1" hangingPunct="1">
              <a:defRPr/>
            </a:pPr>
            <a:r>
              <a:rPr lang="cs-CZ" dirty="0" err="1"/>
              <a:t>Exposure</a:t>
            </a:r>
            <a:r>
              <a:rPr lang="cs-CZ" dirty="0"/>
              <a:t> in </a:t>
            </a:r>
            <a:r>
              <a:rPr lang="cs-CZ" dirty="0" err="1"/>
              <a:t>soil</a:t>
            </a:r>
            <a:r>
              <a:rPr lang="cs-CZ" dirty="0"/>
              <a:t> </a:t>
            </a:r>
            <a:r>
              <a:rPr lang="cs-CZ" dirty="0" err="1"/>
              <a:t>bioassays</a:t>
            </a:r>
            <a:endParaRPr lang="cs-CZ" dirty="0"/>
          </a:p>
        </p:txBody>
      </p:sp>
      <p:sp>
        <p:nvSpPr>
          <p:cNvPr id="124930" name="Zástupný symbol pro číslo snímku 5"/>
          <p:cNvSpPr>
            <a:spLocks noGrp="1"/>
          </p:cNvSpPr>
          <p:nvPr>
            <p:ph type="sldNum" sz="quarter" idx="4294967295"/>
          </p:nvPr>
        </p:nvSpPr>
        <p:spPr bwMode="auto">
          <a:xfrm>
            <a:off x="11653838" y="6497638"/>
            <a:ext cx="538162" cy="360362"/>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72000" rIns="72000" bIns="72000" numCol="1" anchor="ctr" anchorCtr="0" compatLnSpc="1">
            <a:prstTxWarp prst="textNoShape">
              <a:avLst/>
            </a:prstTxWarp>
            <a:spAutoFit/>
          </a:bodyPr>
          <a:lstStyle>
            <a:defPPr>
              <a:defRPr lang="cs-CZ"/>
            </a:defPPr>
            <a:lvl1pPr algn="ctr" rtl="0" fontAlgn="base">
              <a:spcBef>
                <a:spcPct val="0"/>
              </a:spcBef>
              <a:spcAft>
                <a:spcPct val="0"/>
              </a:spcAft>
              <a:defRPr sz="1400" b="0" kern="1200">
                <a:solidFill>
                  <a:schemeClr val="tx1"/>
                </a:solidFill>
                <a:latin typeface="Tahoma" pitchFamily="34" charset="0"/>
                <a:ea typeface="+mn-ea"/>
                <a:cs typeface="+mn-cs"/>
              </a:defRPr>
            </a:lvl1pPr>
            <a:lvl2pPr marL="457200" algn="l" rtl="0" fontAlgn="base">
              <a:spcBef>
                <a:spcPct val="0"/>
              </a:spcBef>
              <a:spcAft>
                <a:spcPct val="0"/>
              </a:spcAft>
              <a:defRPr b="1" kern="1200">
                <a:solidFill>
                  <a:schemeClr val="tx1"/>
                </a:solidFill>
                <a:latin typeface="Tahoma" pitchFamily="34" charset="0"/>
                <a:ea typeface="+mn-ea"/>
                <a:cs typeface="+mn-cs"/>
              </a:defRPr>
            </a:lvl2pPr>
            <a:lvl3pPr marL="914400" algn="l" rtl="0" fontAlgn="base">
              <a:spcBef>
                <a:spcPct val="0"/>
              </a:spcBef>
              <a:spcAft>
                <a:spcPct val="0"/>
              </a:spcAft>
              <a:defRPr b="1" kern="1200">
                <a:solidFill>
                  <a:schemeClr val="tx1"/>
                </a:solidFill>
                <a:latin typeface="Tahoma" pitchFamily="34" charset="0"/>
                <a:ea typeface="+mn-ea"/>
                <a:cs typeface="+mn-cs"/>
              </a:defRPr>
            </a:lvl3pPr>
            <a:lvl4pPr marL="1371600" algn="l" rtl="0" fontAlgn="base">
              <a:spcBef>
                <a:spcPct val="0"/>
              </a:spcBef>
              <a:spcAft>
                <a:spcPct val="0"/>
              </a:spcAft>
              <a:defRPr b="1" kern="1200">
                <a:solidFill>
                  <a:schemeClr val="tx1"/>
                </a:solidFill>
                <a:latin typeface="Tahoma" pitchFamily="34" charset="0"/>
                <a:ea typeface="+mn-ea"/>
                <a:cs typeface="+mn-cs"/>
              </a:defRPr>
            </a:lvl4pPr>
            <a:lvl5pPr marL="1828800" algn="l" rtl="0" fontAlgn="base">
              <a:spcBef>
                <a:spcPct val="0"/>
              </a:spcBef>
              <a:spcAft>
                <a:spcPct val="0"/>
              </a:spcAft>
              <a:defRPr b="1" kern="1200">
                <a:solidFill>
                  <a:schemeClr val="tx1"/>
                </a:solidFill>
                <a:latin typeface="Tahoma" pitchFamily="34" charset="0"/>
                <a:ea typeface="+mn-ea"/>
                <a:cs typeface="+mn-cs"/>
              </a:defRPr>
            </a:lvl5pPr>
            <a:lvl6pPr marL="2286000" algn="l" defTabSz="914400" rtl="0" eaLnBrk="1" latinLnBrk="0" hangingPunct="1">
              <a:defRPr b="1" kern="1200">
                <a:solidFill>
                  <a:schemeClr val="tx1"/>
                </a:solidFill>
                <a:latin typeface="Tahoma" pitchFamily="34" charset="0"/>
                <a:ea typeface="+mn-ea"/>
                <a:cs typeface="+mn-cs"/>
              </a:defRPr>
            </a:lvl6pPr>
            <a:lvl7pPr marL="2743200" algn="l" defTabSz="914400" rtl="0" eaLnBrk="1" latinLnBrk="0" hangingPunct="1">
              <a:defRPr b="1" kern="1200">
                <a:solidFill>
                  <a:schemeClr val="tx1"/>
                </a:solidFill>
                <a:latin typeface="Tahoma" pitchFamily="34" charset="0"/>
                <a:ea typeface="+mn-ea"/>
                <a:cs typeface="+mn-cs"/>
              </a:defRPr>
            </a:lvl7pPr>
            <a:lvl8pPr marL="3200400" algn="l" defTabSz="914400" rtl="0" eaLnBrk="1" latinLnBrk="0" hangingPunct="1">
              <a:defRPr b="1" kern="1200">
                <a:solidFill>
                  <a:schemeClr val="tx1"/>
                </a:solidFill>
                <a:latin typeface="Tahoma" pitchFamily="34" charset="0"/>
                <a:ea typeface="+mn-ea"/>
                <a:cs typeface="+mn-cs"/>
              </a:defRPr>
            </a:lvl8pPr>
            <a:lvl9pPr marL="3657600" algn="l" defTabSz="914400" rtl="0" eaLnBrk="1" latinLnBrk="0" hangingPunct="1">
              <a:defRPr b="1" kern="1200">
                <a:solidFill>
                  <a:schemeClr val="tx1"/>
                </a:solidFill>
                <a:latin typeface="Tahoma" pitchFamily="34" charset="0"/>
                <a:ea typeface="+mn-ea"/>
                <a:cs typeface="+mn-cs"/>
              </a:defRPr>
            </a:lvl9pPr>
          </a:lstStyle>
          <a:p>
            <a:pPr eaLnBrk="1" hangingPunct="1">
              <a:spcBef>
                <a:spcPct val="0"/>
              </a:spcBef>
              <a:buClrTx/>
              <a:buSzTx/>
              <a:buFontTx/>
              <a:buNone/>
              <a:defRPr/>
            </a:pPr>
            <a:fld id="{DD9F7F9D-3B33-4587-8075-A9253B78F990}" type="slidenum">
              <a:rPr lang="cs-CZ" smtClean="0"/>
              <a:pPr eaLnBrk="1" hangingPunct="1">
                <a:spcBef>
                  <a:spcPct val="0"/>
                </a:spcBef>
                <a:buClrTx/>
                <a:buSzTx/>
                <a:buFontTx/>
                <a:buNone/>
                <a:defRPr/>
              </a:pPr>
              <a:t>13</a:t>
            </a:fld>
            <a:endParaRPr lang="cs-CZ" altLang="cs-CZ" sz="1400">
              <a:solidFill>
                <a:schemeClr val="tx1"/>
              </a:solidFill>
            </a:endParaRPr>
          </a:p>
        </p:txBody>
      </p:sp>
      <p:pic>
        <p:nvPicPr>
          <p:cNvPr id="124934" name="Picture 5" descr="Potworms (Enchytraeids doerjes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388" y="3633928"/>
            <a:ext cx="2127462" cy="123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pic>
        <p:nvPicPr>
          <p:cNvPr id="124935"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388" y="1399024"/>
            <a:ext cx="2127224" cy="1554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p:cNvSpPr>
            <a:spLocks noGrp="1" noChangeArrowheads="1"/>
          </p:cNvSpPr>
          <p:nvPr>
            <p:ph type="title"/>
          </p:nvPr>
        </p:nvSpPr>
        <p:spPr/>
        <p:txBody>
          <a:bodyPr/>
          <a:lstStyle/>
          <a:p>
            <a:pPr eaLnBrk="1" hangingPunct="1">
              <a:defRPr/>
            </a:pPr>
            <a:r>
              <a:rPr lang="cs-CZ" dirty="0" err="1"/>
              <a:t>Exposure</a:t>
            </a:r>
            <a:r>
              <a:rPr lang="cs-CZ" dirty="0"/>
              <a:t> in </a:t>
            </a:r>
            <a:r>
              <a:rPr lang="cs-CZ" dirty="0" err="1"/>
              <a:t>soil</a:t>
            </a:r>
            <a:r>
              <a:rPr lang="cs-CZ" dirty="0"/>
              <a:t> </a:t>
            </a:r>
            <a:r>
              <a:rPr lang="cs-CZ" dirty="0" err="1"/>
              <a:t>bioassays</a:t>
            </a:r>
            <a:endParaRPr lang="cs-CZ" dirty="0"/>
          </a:p>
        </p:txBody>
      </p:sp>
      <p:sp>
        <p:nvSpPr>
          <p:cNvPr id="125955" name="Zástupný symbol pro číslo snímku 6"/>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sz="2400">
                <a:solidFill>
                  <a:srgbClr val="4D4D4D"/>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000">
                <a:solidFill>
                  <a:srgbClr val="4D4D4D"/>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a:solidFill>
                  <a:srgbClr val="4D4D4D"/>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1600">
                <a:solidFill>
                  <a:srgbClr val="4D4D4D"/>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1400">
                <a:solidFill>
                  <a:srgbClr val="4D4D4D"/>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rgbClr val="4D4D4D"/>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rgbClr val="4D4D4D"/>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rgbClr val="4D4D4D"/>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rgbClr val="4D4D4D"/>
                </a:solidFill>
                <a:latin typeface="Tahoma" pitchFamily="34" charset="0"/>
              </a:defRPr>
            </a:lvl9pPr>
          </a:lstStyle>
          <a:p>
            <a:pPr eaLnBrk="1" hangingPunct="1">
              <a:spcBef>
                <a:spcPct val="0"/>
              </a:spcBef>
              <a:buClrTx/>
              <a:buSzTx/>
              <a:buFontTx/>
              <a:buNone/>
            </a:pPr>
            <a:fld id="{98ECDF50-373F-4702-9B69-60D28FFAA849}" type="slidenum">
              <a:rPr lang="cs-CZ" altLang="cs-CZ" sz="1400">
                <a:solidFill>
                  <a:schemeClr val="tx1"/>
                </a:solidFill>
              </a:rPr>
              <a:pPr eaLnBrk="1" hangingPunct="1">
                <a:spcBef>
                  <a:spcPct val="0"/>
                </a:spcBef>
                <a:buClrTx/>
                <a:buSzTx/>
                <a:buFontTx/>
                <a:buNone/>
              </a:pPr>
              <a:t>14</a:t>
            </a:fld>
            <a:endParaRPr lang="cs-CZ" altLang="cs-CZ" sz="1400">
              <a:solidFill>
                <a:schemeClr val="tx1"/>
              </a:solidFill>
            </a:endParaRPr>
          </a:p>
        </p:txBody>
      </p:sp>
      <p:pic>
        <p:nvPicPr>
          <p:cNvPr id="6" name="obrázek 1"/>
          <p:cNvPicPr/>
          <p:nvPr/>
        </p:nvPicPr>
        <p:blipFill>
          <a:blip r:embed="rId2" cstate="print"/>
          <a:srcRect/>
          <a:stretch>
            <a:fillRect/>
          </a:stretch>
        </p:blipFill>
        <p:spPr bwMode="auto">
          <a:xfrm>
            <a:off x="3926047" y="3489820"/>
            <a:ext cx="5458979" cy="3368180"/>
          </a:xfrm>
          <a:prstGeom prst="rect">
            <a:avLst/>
          </a:prstGeom>
          <a:noFill/>
          <a:ln w="9525">
            <a:noFill/>
            <a:miter lim="800000"/>
            <a:headEnd/>
            <a:tailEnd/>
          </a:ln>
        </p:spPr>
      </p:pic>
      <p:sp>
        <p:nvSpPr>
          <p:cNvPr id="8" name="Zástupný obsah 10">
            <a:extLst>
              <a:ext uri="{FF2B5EF4-FFF2-40B4-BE49-F238E27FC236}">
                <a16:creationId xmlns:a16="http://schemas.microsoft.com/office/drawing/2014/main" id="{91CA7942-C8A5-4648-9F64-7841862F5A5C}"/>
              </a:ext>
            </a:extLst>
          </p:cNvPr>
          <p:cNvSpPr>
            <a:spLocks noGrp="1"/>
          </p:cNvSpPr>
          <p:nvPr>
            <p:ph idx="1"/>
          </p:nvPr>
        </p:nvSpPr>
        <p:spPr>
          <a:xfrm>
            <a:off x="704850" y="1212782"/>
            <a:ext cx="10810875" cy="4778443"/>
          </a:xfrm>
        </p:spPr>
        <p:txBody>
          <a:bodyPr/>
          <a:lstStyle/>
          <a:p>
            <a:pPr marL="0" indent="0">
              <a:buNone/>
            </a:pPr>
            <a:r>
              <a:rPr lang="en-US" b="1" dirty="0">
                <a:solidFill>
                  <a:srgbClr val="FF0000"/>
                </a:solidFill>
              </a:rPr>
              <a:t>ARTIFICIAL SOIL</a:t>
            </a:r>
          </a:p>
          <a:p>
            <a:r>
              <a:rPr lang="cs-CZ" dirty="0"/>
              <a:t>10% dry fine </a:t>
            </a:r>
            <a:r>
              <a:rPr lang="cs-CZ" dirty="0" err="1"/>
              <a:t>peat</a:t>
            </a:r>
            <a:endParaRPr lang="cs-CZ" dirty="0"/>
          </a:p>
          <a:p>
            <a:r>
              <a:rPr lang="cs-CZ" dirty="0"/>
              <a:t>20% </a:t>
            </a:r>
            <a:r>
              <a:rPr lang="cs-CZ" dirty="0" err="1"/>
              <a:t>caoline</a:t>
            </a:r>
            <a:r>
              <a:rPr lang="cs-CZ" dirty="0"/>
              <a:t> </a:t>
            </a:r>
            <a:r>
              <a:rPr lang="cs-CZ" dirty="0" err="1"/>
              <a:t>clay</a:t>
            </a:r>
            <a:r>
              <a:rPr lang="cs-CZ" dirty="0"/>
              <a:t>, min 30% </a:t>
            </a:r>
            <a:r>
              <a:rPr lang="cs-CZ" dirty="0" err="1"/>
              <a:t>calolinite</a:t>
            </a:r>
            <a:endParaRPr lang="cs-CZ" dirty="0"/>
          </a:p>
          <a:p>
            <a:r>
              <a:rPr lang="cs-CZ" dirty="0"/>
              <a:t>70% </a:t>
            </a:r>
            <a:r>
              <a:rPr lang="cs-CZ" dirty="0" err="1"/>
              <a:t>quartz</a:t>
            </a:r>
            <a:r>
              <a:rPr lang="cs-CZ" dirty="0"/>
              <a:t> </a:t>
            </a:r>
            <a:r>
              <a:rPr lang="cs-CZ" dirty="0" err="1"/>
              <a:t>sand</a:t>
            </a:r>
            <a:r>
              <a:rPr lang="cs-CZ" dirty="0"/>
              <a:t> fine min. 50% </a:t>
            </a:r>
            <a:r>
              <a:rPr lang="cs-CZ" dirty="0" err="1"/>
              <a:t>of</a:t>
            </a:r>
            <a:r>
              <a:rPr lang="cs-CZ" dirty="0"/>
              <a:t> </a:t>
            </a:r>
            <a:r>
              <a:rPr lang="cs-CZ" dirty="0" err="1"/>
              <a:t>size</a:t>
            </a:r>
            <a:r>
              <a:rPr lang="cs-CZ" dirty="0"/>
              <a:t> 0.05 – 0.2 mm</a:t>
            </a:r>
          </a:p>
          <a:p>
            <a:r>
              <a:rPr lang="cs-CZ" dirty="0"/>
              <a:t>0.3-1% </a:t>
            </a:r>
            <a:r>
              <a:rPr lang="cs-CZ" dirty="0" err="1"/>
              <a:t>calcium</a:t>
            </a:r>
            <a:r>
              <a:rPr lang="cs-CZ" dirty="0"/>
              <a:t> </a:t>
            </a:r>
            <a:r>
              <a:rPr lang="cs-CZ" dirty="0" err="1"/>
              <a:t>carbonate</a:t>
            </a:r>
            <a:r>
              <a:rPr lang="cs-CZ" dirty="0"/>
              <a:t> </a:t>
            </a:r>
            <a:r>
              <a:rPr lang="cs-CZ" dirty="0">
                <a:sym typeface="Wingdings" panose="05000000000000000000" pitchFamily="2" charset="2"/>
              </a:rPr>
              <a:t></a:t>
            </a:r>
            <a:r>
              <a:rPr lang="en-US" dirty="0">
                <a:sym typeface="Wingdings" panose="05000000000000000000" pitchFamily="2" charset="2"/>
              </a:rPr>
              <a:t> </a:t>
            </a:r>
            <a:r>
              <a:rPr lang="cs-CZ" dirty="0"/>
              <a:t>pH </a:t>
            </a:r>
            <a:r>
              <a:rPr lang="en-US" dirty="0"/>
              <a:t>of </a:t>
            </a:r>
            <a:r>
              <a:rPr lang="cs-CZ" dirty="0"/>
              <a:t>6 ± 0</a:t>
            </a:r>
            <a:r>
              <a:rPr lang="en-US" dirty="0"/>
              <a:t>.</a:t>
            </a:r>
            <a:r>
              <a:rPr lang="cs-CZ" dirty="0"/>
              <a:t>5</a:t>
            </a:r>
          </a:p>
          <a:p>
            <a:endParaRPr lang="cs-CZ" dirty="0"/>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ChangeArrowheads="1"/>
          </p:cNvSpPr>
          <p:nvPr>
            <p:ph type="title"/>
          </p:nvPr>
        </p:nvSpPr>
        <p:spPr/>
        <p:txBody>
          <a:bodyPr/>
          <a:lstStyle/>
          <a:p>
            <a:pPr eaLnBrk="1" hangingPunct="1">
              <a:defRPr/>
            </a:pPr>
            <a:r>
              <a:rPr lang="cs-CZ" dirty="0" err="1"/>
              <a:t>Exposure</a:t>
            </a:r>
            <a:r>
              <a:rPr lang="cs-CZ" dirty="0"/>
              <a:t> in </a:t>
            </a:r>
            <a:r>
              <a:rPr lang="cs-CZ" dirty="0" err="1"/>
              <a:t>soil</a:t>
            </a:r>
            <a:r>
              <a:rPr lang="cs-CZ" dirty="0"/>
              <a:t> </a:t>
            </a:r>
            <a:r>
              <a:rPr lang="cs-CZ" dirty="0" err="1"/>
              <a:t>bioassays</a:t>
            </a:r>
            <a:endParaRPr lang="cs-CZ" dirty="0"/>
          </a:p>
        </p:txBody>
      </p:sp>
      <p:sp>
        <p:nvSpPr>
          <p:cNvPr id="126978" name="Zástupný symbol pro číslo snímku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sz="2400">
                <a:solidFill>
                  <a:srgbClr val="4D4D4D"/>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000">
                <a:solidFill>
                  <a:srgbClr val="4D4D4D"/>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a:solidFill>
                  <a:srgbClr val="4D4D4D"/>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1600">
                <a:solidFill>
                  <a:srgbClr val="4D4D4D"/>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1400">
                <a:solidFill>
                  <a:srgbClr val="4D4D4D"/>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rgbClr val="4D4D4D"/>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rgbClr val="4D4D4D"/>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rgbClr val="4D4D4D"/>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rgbClr val="4D4D4D"/>
                </a:solidFill>
                <a:latin typeface="Tahoma" pitchFamily="34" charset="0"/>
              </a:defRPr>
            </a:lvl9pPr>
          </a:lstStyle>
          <a:p>
            <a:pPr eaLnBrk="1" hangingPunct="1">
              <a:spcBef>
                <a:spcPct val="0"/>
              </a:spcBef>
              <a:buClrTx/>
              <a:buSzTx/>
              <a:buFontTx/>
              <a:buNone/>
            </a:pPr>
            <a:fld id="{4EBEF732-9CA8-4838-BFE1-60222667B715}" type="slidenum">
              <a:rPr lang="cs-CZ" altLang="cs-CZ" sz="1400">
                <a:solidFill>
                  <a:schemeClr val="tx1"/>
                </a:solidFill>
              </a:rPr>
              <a:pPr eaLnBrk="1" hangingPunct="1">
                <a:spcBef>
                  <a:spcPct val="0"/>
                </a:spcBef>
                <a:buClrTx/>
                <a:buSzTx/>
                <a:buFontTx/>
                <a:buNone/>
              </a:pPr>
              <a:t>15</a:t>
            </a:fld>
            <a:endParaRPr lang="cs-CZ" altLang="cs-CZ" sz="1400">
              <a:solidFill>
                <a:schemeClr val="tx1"/>
              </a:solidFill>
            </a:endParaRPr>
          </a:p>
        </p:txBody>
      </p:sp>
      <p:pic>
        <p:nvPicPr>
          <p:cNvPr id="126981" name="Picture 4" descr="IMG_40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245" y="2014726"/>
            <a:ext cx="5290086" cy="3815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obsah 1">
            <a:extLst>
              <a:ext uri="{FF2B5EF4-FFF2-40B4-BE49-F238E27FC236}">
                <a16:creationId xmlns:a16="http://schemas.microsoft.com/office/drawing/2014/main" id="{73D90311-13F4-45AC-A052-03C20A10F694}"/>
              </a:ext>
            </a:extLst>
          </p:cNvPr>
          <p:cNvSpPr>
            <a:spLocks noGrp="1"/>
          </p:cNvSpPr>
          <p:nvPr>
            <p:ph idx="1"/>
          </p:nvPr>
        </p:nvSpPr>
        <p:spPr/>
        <p:txBody>
          <a:bodyPr/>
          <a:lstStyle/>
          <a:p>
            <a:r>
              <a:rPr lang="en-US" dirty="0"/>
              <a:t>artificial soil is NOT real soil</a:t>
            </a:r>
            <a:endParaRPr lang="cs-CZ" dirty="0"/>
          </a:p>
        </p:txBody>
      </p:sp>
      <p:pic>
        <p:nvPicPr>
          <p:cNvPr id="4" name="Obrázek 3">
            <a:extLst>
              <a:ext uri="{FF2B5EF4-FFF2-40B4-BE49-F238E27FC236}">
                <a16:creationId xmlns:a16="http://schemas.microsoft.com/office/drawing/2014/main" id="{B6EA73E3-4D02-424E-A6FE-9DDA0FB4483B}"/>
              </a:ext>
            </a:extLst>
          </p:cNvPr>
          <p:cNvPicPr>
            <a:picLocks noChangeAspect="1"/>
          </p:cNvPicPr>
          <p:nvPr/>
        </p:nvPicPr>
        <p:blipFill>
          <a:blip r:embed="rId4"/>
          <a:stretch>
            <a:fillRect/>
          </a:stretch>
        </p:blipFill>
        <p:spPr>
          <a:xfrm>
            <a:off x="5584973" y="2201333"/>
            <a:ext cx="6438015" cy="3629017"/>
          </a:xfrm>
          <a:prstGeom prst="rect">
            <a:avLst/>
          </a:prstGeom>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ChangeArrowheads="1"/>
          </p:cNvSpPr>
          <p:nvPr>
            <p:ph type="title"/>
          </p:nvPr>
        </p:nvSpPr>
        <p:spPr/>
        <p:txBody>
          <a:bodyPr/>
          <a:lstStyle/>
          <a:p>
            <a:pPr eaLnBrk="1" hangingPunct="1">
              <a:defRPr/>
            </a:pPr>
            <a:r>
              <a:rPr lang="cs-CZ" dirty="0" err="1"/>
              <a:t>Exposure</a:t>
            </a:r>
            <a:r>
              <a:rPr lang="cs-CZ" dirty="0"/>
              <a:t> in </a:t>
            </a:r>
            <a:r>
              <a:rPr lang="cs-CZ" dirty="0" err="1"/>
              <a:t>soil</a:t>
            </a:r>
            <a:r>
              <a:rPr lang="cs-CZ" dirty="0"/>
              <a:t> </a:t>
            </a:r>
            <a:r>
              <a:rPr lang="cs-CZ" dirty="0" err="1"/>
              <a:t>bioassays</a:t>
            </a:r>
            <a:endParaRPr lang="cs-CZ" dirty="0"/>
          </a:p>
        </p:txBody>
      </p:sp>
      <p:sp>
        <p:nvSpPr>
          <p:cNvPr id="126978" name="Zástupný symbol pro číslo snímku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sz="2400">
                <a:solidFill>
                  <a:srgbClr val="4D4D4D"/>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000">
                <a:solidFill>
                  <a:srgbClr val="4D4D4D"/>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a:solidFill>
                  <a:srgbClr val="4D4D4D"/>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1600">
                <a:solidFill>
                  <a:srgbClr val="4D4D4D"/>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1400">
                <a:solidFill>
                  <a:srgbClr val="4D4D4D"/>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rgbClr val="4D4D4D"/>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rgbClr val="4D4D4D"/>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rgbClr val="4D4D4D"/>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rgbClr val="4D4D4D"/>
                </a:solidFill>
                <a:latin typeface="Tahoma" pitchFamily="34" charset="0"/>
              </a:defRPr>
            </a:lvl9pPr>
          </a:lstStyle>
          <a:p>
            <a:pPr eaLnBrk="1" hangingPunct="1">
              <a:spcBef>
                <a:spcPct val="0"/>
              </a:spcBef>
              <a:buClrTx/>
              <a:buSzTx/>
              <a:buFontTx/>
              <a:buNone/>
            </a:pPr>
            <a:fld id="{4EBEF732-9CA8-4838-BFE1-60222667B715}" type="slidenum">
              <a:rPr lang="cs-CZ" altLang="cs-CZ" sz="1400">
                <a:solidFill>
                  <a:schemeClr val="tx1"/>
                </a:solidFill>
              </a:rPr>
              <a:pPr eaLnBrk="1" hangingPunct="1">
                <a:spcBef>
                  <a:spcPct val="0"/>
                </a:spcBef>
                <a:buClrTx/>
                <a:buSzTx/>
                <a:buFontTx/>
                <a:buNone/>
              </a:pPr>
              <a:t>16</a:t>
            </a:fld>
            <a:endParaRPr lang="cs-CZ" altLang="cs-CZ" sz="1400">
              <a:solidFill>
                <a:schemeClr val="tx1"/>
              </a:solidFill>
            </a:endParaRPr>
          </a:p>
        </p:txBody>
      </p:sp>
      <p:sp>
        <p:nvSpPr>
          <p:cNvPr id="2" name="Zástupný obsah 1">
            <a:extLst>
              <a:ext uri="{FF2B5EF4-FFF2-40B4-BE49-F238E27FC236}">
                <a16:creationId xmlns:a16="http://schemas.microsoft.com/office/drawing/2014/main" id="{73D90311-13F4-45AC-A052-03C20A10F694}"/>
              </a:ext>
            </a:extLst>
          </p:cNvPr>
          <p:cNvSpPr>
            <a:spLocks noGrp="1"/>
          </p:cNvSpPr>
          <p:nvPr>
            <p:ph idx="1"/>
          </p:nvPr>
        </p:nvSpPr>
        <p:spPr/>
        <p:txBody>
          <a:bodyPr/>
          <a:lstStyle/>
          <a:p>
            <a:r>
              <a:rPr lang="en-US" dirty="0"/>
              <a:t>artificial soil is NOT real soil</a:t>
            </a:r>
            <a:endParaRPr lang="cs-CZ" dirty="0"/>
          </a:p>
        </p:txBody>
      </p:sp>
      <p:sp>
        <p:nvSpPr>
          <p:cNvPr id="8" name="TextovéPole 7">
            <a:extLst>
              <a:ext uri="{FF2B5EF4-FFF2-40B4-BE49-F238E27FC236}">
                <a16:creationId xmlns:a16="http://schemas.microsoft.com/office/drawing/2014/main" id="{F32FC9CC-B3A2-420C-89F4-BCBE55F58518}"/>
              </a:ext>
            </a:extLst>
          </p:cNvPr>
          <p:cNvSpPr txBox="1"/>
          <p:nvPr/>
        </p:nvSpPr>
        <p:spPr>
          <a:xfrm>
            <a:off x="7409576" y="1093205"/>
            <a:ext cx="6094602" cy="461665"/>
          </a:xfrm>
          <a:prstGeom prst="rect">
            <a:avLst/>
          </a:prstGeom>
          <a:noFill/>
        </p:spPr>
        <p:txBody>
          <a:bodyPr wrap="square">
            <a:spAutoFit/>
          </a:bodyPr>
          <a:lstStyle/>
          <a:p>
            <a:r>
              <a:rPr lang="cs-CZ" sz="2400" dirty="0">
                <a:hlinkClick r:id="rId3"/>
              </a:rPr>
              <a:t>http://lufa-speyer.de</a:t>
            </a:r>
            <a:r>
              <a:rPr lang="en-US" sz="2400" dirty="0"/>
              <a:t> </a:t>
            </a:r>
            <a:endParaRPr lang="cs-CZ" dirty="0"/>
          </a:p>
        </p:txBody>
      </p:sp>
      <p:pic>
        <p:nvPicPr>
          <p:cNvPr id="9" name="Picture 5">
            <a:extLst>
              <a:ext uri="{FF2B5EF4-FFF2-40B4-BE49-F238E27FC236}">
                <a16:creationId xmlns:a16="http://schemas.microsoft.com/office/drawing/2014/main" id="{5E9F10AC-3F8F-4F1B-8AB9-95D40B91B68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676275" y="1674447"/>
            <a:ext cx="10177992" cy="4859284"/>
          </a:xfrm>
          <a:prstGeom prst="rect">
            <a:avLst/>
          </a:prstGeom>
          <a:noFill/>
        </p:spPr>
      </p:pic>
    </p:spTree>
    <p:extLst>
      <p:ext uri="{BB962C8B-B14F-4D97-AF65-F5344CB8AC3E}">
        <p14:creationId xmlns:p14="http://schemas.microsoft.com/office/powerpoint/2010/main" val="415433361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2"/>
          <p:cNvSpPr>
            <a:spLocks noGrp="1" noChangeArrowheads="1"/>
          </p:cNvSpPr>
          <p:nvPr>
            <p:ph type="title"/>
          </p:nvPr>
        </p:nvSpPr>
        <p:spPr/>
        <p:txBody>
          <a:bodyPr/>
          <a:lstStyle/>
          <a:p>
            <a:pPr eaLnBrk="1" hangingPunct="1">
              <a:defRPr/>
            </a:pPr>
            <a:r>
              <a:rPr lang="cs-CZ" dirty="0" err="1"/>
              <a:t>Exposure</a:t>
            </a:r>
            <a:r>
              <a:rPr lang="cs-CZ" dirty="0"/>
              <a:t> in </a:t>
            </a:r>
            <a:r>
              <a:rPr lang="cs-CZ" dirty="0" err="1"/>
              <a:t>soil</a:t>
            </a:r>
            <a:r>
              <a:rPr lang="cs-CZ" dirty="0"/>
              <a:t> </a:t>
            </a:r>
            <a:r>
              <a:rPr lang="cs-CZ" dirty="0" err="1"/>
              <a:t>bioassays</a:t>
            </a:r>
            <a:endParaRPr lang="cs-CZ" dirty="0"/>
          </a:p>
        </p:txBody>
      </p:sp>
      <p:sp>
        <p:nvSpPr>
          <p:cNvPr id="131074" name="Zástupný symbol pro číslo snímku 5"/>
          <p:cNvSpPr>
            <a:spLocks noGrp="1"/>
          </p:cNvSpPr>
          <p:nvPr>
            <p:ph type="sldNum" sz="quarter" idx="4294967295"/>
          </p:nvPr>
        </p:nvSpPr>
        <p:spPr bwMode="auto">
          <a:xfrm>
            <a:off x="11653838" y="6497638"/>
            <a:ext cx="538162" cy="360362"/>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72000" rIns="72000" bIns="72000" numCol="1" anchor="ctr" anchorCtr="0" compatLnSpc="1">
            <a:prstTxWarp prst="textNoShape">
              <a:avLst/>
            </a:prstTxWarp>
            <a:spAutoFit/>
          </a:bodyPr>
          <a:lstStyle>
            <a:defPPr>
              <a:defRPr lang="cs-CZ"/>
            </a:defPPr>
            <a:lvl1pPr algn="ctr" rtl="0" fontAlgn="base">
              <a:spcBef>
                <a:spcPct val="0"/>
              </a:spcBef>
              <a:spcAft>
                <a:spcPct val="0"/>
              </a:spcAft>
              <a:defRPr sz="1400" b="0" kern="1200">
                <a:solidFill>
                  <a:schemeClr val="tx1"/>
                </a:solidFill>
                <a:latin typeface="Tahoma" pitchFamily="34" charset="0"/>
                <a:ea typeface="+mn-ea"/>
                <a:cs typeface="+mn-cs"/>
              </a:defRPr>
            </a:lvl1pPr>
            <a:lvl2pPr marL="457200" algn="l" rtl="0" fontAlgn="base">
              <a:spcBef>
                <a:spcPct val="0"/>
              </a:spcBef>
              <a:spcAft>
                <a:spcPct val="0"/>
              </a:spcAft>
              <a:defRPr b="1" kern="1200">
                <a:solidFill>
                  <a:schemeClr val="tx1"/>
                </a:solidFill>
                <a:latin typeface="Tahoma" pitchFamily="34" charset="0"/>
                <a:ea typeface="+mn-ea"/>
                <a:cs typeface="+mn-cs"/>
              </a:defRPr>
            </a:lvl2pPr>
            <a:lvl3pPr marL="914400" algn="l" rtl="0" fontAlgn="base">
              <a:spcBef>
                <a:spcPct val="0"/>
              </a:spcBef>
              <a:spcAft>
                <a:spcPct val="0"/>
              </a:spcAft>
              <a:defRPr b="1" kern="1200">
                <a:solidFill>
                  <a:schemeClr val="tx1"/>
                </a:solidFill>
                <a:latin typeface="Tahoma" pitchFamily="34" charset="0"/>
                <a:ea typeface="+mn-ea"/>
                <a:cs typeface="+mn-cs"/>
              </a:defRPr>
            </a:lvl3pPr>
            <a:lvl4pPr marL="1371600" algn="l" rtl="0" fontAlgn="base">
              <a:spcBef>
                <a:spcPct val="0"/>
              </a:spcBef>
              <a:spcAft>
                <a:spcPct val="0"/>
              </a:spcAft>
              <a:defRPr b="1" kern="1200">
                <a:solidFill>
                  <a:schemeClr val="tx1"/>
                </a:solidFill>
                <a:latin typeface="Tahoma" pitchFamily="34" charset="0"/>
                <a:ea typeface="+mn-ea"/>
                <a:cs typeface="+mn-cs"/>
              </a:defRPr>
            </a:lvl4pPr>
            <a:lvl5pPr marL="1828800" algn="l" rtl="0" fontAlgn="base">
              <a:spcBef>
                <a:spcPct val="0"/>
              </a:spcBef>
              <a:spcAft>
                <a:spcPct val="0"/>
              </a:spcAft>
              <a:defRPr b="1" kern="1200">
                <a:solidFill>
                  <a:schemeClr val="tx1"/>
                </a:solidFill>
                <a:latin typeface="Tahoma" pitchFamily="34" charset="0"/>
                <a:ea typeface="+mn-ea"/>
                <a:cs typeface="+mn-cs"/>
              </a:defRPr>
            </a:lvl5pPr>
            <a:lvl6pPr marL="2286000" algn="l" defTabSz="914400" rtl="0" eaLnBrk="1" latinLnBrk="0" hangingPunct="1">
              <a:defRPr b="1" kern="1200">
                <a:solidFill>
                  <a:schemeClr val="tx1"/>
                </a:solidFill>
                <a:latin typeface="Tahoma" pitchFamily="34" charset="0"/>
                <a:ea typeface="+mn-ea"/>
                <a:cs typeface="+mn-cs"/>
              </a:defRPr>
            </a:lvl6pPr>
            <a:lvl7pPr marL="2743200" algn="l" defTabSz="914400" rtl="0" eaLnBrk="1" latinLnBrk="0" hangingPunct="1">
              <a:defRPr b="1" kern="1200">
                <a:solidFill>
                  <a:schemeClr val="tx1"/>
                </a:solidFill>
                <a:latin typeface="Tahoma" pitchFamily="34" charset="0"/>
                <a:ea typeface="+mn-ea"/>
                <a:cs typeface="+mn-cs"/>
              </a:defRPr>
            </a:lvl7pPr>
            <a:lvl8pPr marL="3200400" algn="l" defTabSz="914400" rtl="0" eaLnBrk="1" latinLnBrk="0" hangingPunct="1">
              <a:defRPr b="1" kern="1200">
                <a:solidFill>
                  <a:schemeClr val="tx1"/>
                </a:solidFill>
                <a:latin typeface="Tahoma" pitchFamily="34" charset="0"/>
                <a:ea typeface="+mn-ea"/>
                <a:cs typeface="+mn-cs"/>
              </a:defRPr>
            </a:lvl8pPr>
            <a:lvl9pPr marL="3657600" algn="l" defTabSz="914400" rtl="0" eaLnBrk="1" latinLnBrk="0" hangingPunct="1">
              <a:defRPr b="1" kern="1200">
                <a:solidFill>
                  <a:schemeClr val="tx1"/>
                </a:solidFill>
                <a:latin typeface="Tahoma" pitchFamily="34" charset="0"/>
                <a:ea typeface="+mn-ea"/>
                <a:cs typeface="+mn-cs"/>
              </a:defRPr>
            </a:lvl9pPr>
          </a:lstStyle>
          <a:p>
            <a:pPr eaLnBrk="1" hangingPunct="1">
              <a:spcBef>
                <a:spcPct val="0"/>
              </a:spcBef>
              <a:buClrTx/>
              <a:buSzTx/>
              <a:buFontTx/>
              <a:buNone/>
              <a:defRPr/>
            </a:pPr>
            <a:fld id="{DD9F7F9D-3B33-4587-8075-A9253B78F990}" type="slidenum">
              <a:rPr lang="cs-CZ" smtClean="0"/>
              <a:pPr eaLnBrk="1" hangingPunct="1">
                <a:spcBef>
                  <a:spcPct val="0"/>
                </a:spcBef>
                <a:buClrTx/>
                <a:buSzTx/>
                <a:buFontTx/>
                <a:buNone/>
                <a:defRPr/>
              </a:pPr>
              <a:t>17</a:t>
            </a:fld>
            <a:endParaRPr lang="cs-CZ" altLang="cs-CZ" sz="1400">
              <a:solidFill>
                <a:schemeClr val="tx1"/>
              </a:solidFill>
            </a:endParaRPr>
          </a:p>
        </p:txBody>
      </p:sp>
      <p:sp>
        <p:nvSpPr>
          <p:cNvPr id="3" name="Zástupný obsah 2">
            <a:extLst>
              <a:ext uri="{FF2B5EF4-FFF2-40B4-BE49-F238E27FC236}">
                <a16:creationId xmlns:a16="http://schemas.microsoft.com/office/drawing/2014/main" id="{4CF7A064-7C9C-43B2-B761-39BA47442FD5}"/>
              </a:ext>
            </a:extLst>
          </p:cNvPr>
          <p:cNvSpPr>
            <a:spLocks noGrp="1"/>
          </p:cNvSpPr>
          <p:nvPr>
            <p:ph idx="1"/>
          </p:nvPr>
        </p:nvSpPr>
        <p:spPr/>
        <p:txBody>
          <a:bodyPr/>
          <a:lstStyle/>
          <a:p>
            <a:r>
              <a:rPr lang="en-US" dirty="0"/>
              <a:t>the goal is </a:t>
            </a:r>
            <a:r>
              <a:rPr lang="en-US" b="1" dirty="0">
                <a:solidFill>
                  <a:srgbClr val="FF0000"/>
                </a:solidFill>
              </a:rPr>
              <a:t>HOMOGENITY of exposure</a:t>
            </a:r>
            <a:r>
              <a:rPr lang="en-US" dirty="0"/>
              <a:t> to the test substance</a:t>
            </a:r>
          </a:p>
          <a:p>
            <a:pPr marL="0" indent="0">
              <a:buNone/>
            </a:pPr>
            <a:r>
              <a:rPr lang="en-US" b="1" dirty="0"/>
              <a:t>water soluble</a:t>
            </a:r>
            <a:r>
              <a:rPr lang="cs-CZ" b="1" dirty="0"/>
              <a:t> </a:t>
            </a:r>
            <a:r>
              <a:rPr lang="cs-CZ" b="1" dirty="0" err="1"/>
              <a:t>chemicals</a:t>
            </a:r>
            <a:endParaRPr lang="en-US" b="1" dirty="0"/>
          </a:p>
          <a:p>
            <a:r>
              <a:rPr lang="cs-CZ" sz="2000" dirty="0"/>
              <a:t>in </a:t>
            </a:r>
            <a:r>
              <a:rPr lang="en-US" sz="2000" dirty="0"/>
              <a:t>water which </a:t>
            </a:r>
            <a:r>
              <a:rPr lang="cs-CZ" sz="2000" dirty="0" err="1"/>
              <a:t>is</a:t>
            </a:r>
            <a:r>
              <a:rPr lang="cs-CZ" sz="2000" dirty="0"/>
              <a:t> </a:t>
            </a:r>
            <a:r>
              <a:rPr lang="en-US" sz="2000" dirty="0"/>
              <a:t>also </a:t>
            </a:r>
            <a:r>
              <a:rPr lang="cs-CZ" sz="2000" dirty="0" err="1"/>
              <a:t>used</a:t>
            </a:r>
            <a:r>
              <a:rPr lang="cs-CZ" sz="2000" dirty="0"/>
              <a:t> to </a:t>
            </a:r>
            <a:r>
              <a:rPr lang="en-US" sz="2000" dirty="0"/>
              <a:t>adjust soil </a:t>
            </a:r>
            <a:r>
              <a:rPr lang="cs-CZ" sz="2000" dirty="0" err="1"/>
              <a:t>moisture</a:t>
            </a:r>
            <a:endParaRPr lang="cs-CZ" sz="2000" dirty="0"/>
          </a:p>
          <a:p>
            <a:pPr marL="0" indent="0">
              <a:buNone/>
            </a:pPr>
            <a:r>
              <a:rPr lang="cs-CZ" b="1" dirty="0"/>
              <a:t>in</a:t>
            </a:r>
            <a:r>
              <a:rPr lang="en-US" b="1" dirty="0"/>
              <a:t>soluble in water</a:t>
            </a:r>
            <a:endParaRPr lang="cs-CZ" b="1" dirty="0"/>
          </a:p>
          <a:p>
            <a:r>
              <a:rPr lang="en-US" sz="2000" dirty="0"/>
              <a:t>using carrier </a:t>
            </a:r>
            <a:r>
              <a:rPr lang="cs-CZ" sz="2000" dirty="0"/>
              <a:t>- </a:t>
            </a:r>
            <a:r>
              <a:rPr lang="en-US" sz="2000" dirty="0"/>
              <a:t>non-toxic, </a:t>
            </a:r>
            <a:r>
              <a:rPr lang="cs-CZ" sz="2000" dirty="0" err="1"/>
              <a:t>water</a:t>
            </a:r>
            <a:r>
              <a:rPr lang="cs-CZ" sz="2000" dirty="0"/>
              <a:t> s</a:t>
            </a:r>
            <a:r>
              <a:rPr lang="en-US" sz="2000" dirty="0" err="1"/>
              <a:t>oluble</a:t>
            </a:r>
            <a:r>
              <a:rPr lang="cs-CZ" sz="2000" dirty="0"/>
              <a:t>/</a:t>
            </a:r>
            <a:r>
              <a:rPr lang="cs-CZ" sz="2000" dirty="0" err="1"/>
              <a:t>miscible</a:t>
            </a:r>
            <a:r>
              <a:rPr lang="cs-CZ" sz="2000" dirty="0"/>
              <a:t> </a:t>
            </a:r>
            <a:r>
              <a:rPr lang="en-US" sz="2000" dirty="0"/>
              <a:t>(acetone, ethanol)</a:t>
            </a:r>
            <a:endParaRPr lang="cs-CZ" sz="2000" dirty="0"/>
          </a:p>
          <a:p>
            <a:r>
              <a:rPr lang="cs-CZ" sz="2000" dirty="0" err="1"/>
              <a:t>using</a:t>
            </a:r>
            <a:r>
              <a:rPr lang="cs-CZ" sz="2000" dirty="0"/>
              <a:t> </a:t>
            </a:r>
            <a:r>
              <a:rPr lang="cs-CZ" sz="2000" dirty="0" err="1"/>
              <a:t>carrier</a:t>
            </a:r>
            <a:r>
              <a:rPr lang="cs-CZ" sz="2000" dirty="0"/>
              <a:t> - </a:t>
            </a:r>
            <a:r>
              <a:rPr lang="en-US" sz="2000" dirty="0"/>
              <a:t>non-toxic </a:t>
            </a:r>
            <a:r>
              <a:rPr lang="cs-CZ" sz="2000" dirty="0" err="1"/>
              <a:t>volatile</a:t>
            </a:r>
            <a:r>
              <a:rPr lang="cs-CZ" sz="2000" dirty="0"/>
              <a:t> </a:t>
            </a:r>
            <a:r>
              <a:rPr lang="en-US" sz="2000" dirty="0"/>
              <a:t>organic solvent and evaporated rapidly</a:t>
            </a:r>
            <a:endParaRPr lang="cs-CZ" sz="2000" dirty="0"/>
          </a:p>
          <a:p>
            <a:r>
              <a:rPr lang="cs-CZ" sz="2000" dirty="0"/>
              <a:t>i</a:t>
            </a:r>
            <a:r>
              <a:rPr lang="en-US" sz="2000" dirty="0"/>
              <a:t>n </a:t>
            </a:r>
            <a:r>
              <a:rPr lang="cs-CZ" sz="2000" dirty="0" err="1"/>
              <a:t>both</a:t>
            </a:r>
            <a:r>
              <a:rPr lang="cs-CZ" sz="2000" dirty="0"/>
              <a:t> </a:t>
            </a:r>
            <a:r>
              <a:rPr lang="cs-CZ" sz="2000" dirty="0" err="1"/>
              <a:t>cases</a:t>
            </a:r>
            <a:r>
              <a:rPr lang="cs-CZ" sz="2000" dirty="0"/>
              <a:t>, </a:t>
            </a:r>
            <a:r>
              <a:rPr lang="cs-CZ" sz="2000" dirty="0" err="1"/>
              <a:t>solution</a:t>
            </a:r>
            <a:r>
              <a:rPr lang="cs-CZ" sz="2000" dirty="0"/>
              <a:t> </a:t>
            </a:r>
            <a:r>
              <a:rPr lang="cs-CZ" sz="2000" dirty="0" err="1"/>
              <a:t>can</a:t>
            </a:r>
            <a:r>
              <a:rPr lang="cs-CZ" sz="2000" dirty="0"/>
              <a:t> </a:t>
            </a:r>
            <a:r>
              <a:rPr lang="cs-CZ" sz="2000" dirty="0" err="1"/>
              <a:t>be</a:t>
            </a:r>
            <a:r>
              <a:rPr lang="cs-CZ" sz="2000" dirty="0"/>
              <a:t> </a:t>
            </a:r>
            <a:r>
              <a:rPr lang="cs-CZ" sz="2000" dirty="0" err="1"/>
              <a:t>added</a:t>
            </a:r>
            <a:r>
              <a:rPr lang="cs-CZ" sz="2000" dirty="0"/>
              <a:t> to:</a:t>
            </a:r>
          </a:p>
          <a:p>
            <a:pPr lvl="1"/>
            <a:r>
              <a:rPr lang="en-US" sz="1800" dirty="0"/>
              <a:t>small amount (1-10%) of fine quartz sand; after evaporation of solvent, this is added to soil and mixed</a:t>
            </a:r>
            <a:endParaRPr lang="cs-CZ" sz="1800" dirty="0"/>
          </a:p>
          <a:p>
            <a:pPr lvl="1"/>
            <a:r>
              <a:rPr lang="en-US" sz="1800" dirty="0"/>
              <a:t>directly into soil (dry or wet) followed by evaporation and mixing</a:t>
            </a:r>
            <a:endParaRPr lang="cs-CZ" sz="1800" dirty="0"/>
          </a:p>
          <a:p>
            <a:r>
              <a:rPr lang="cs-CZ" sz="2000" dirty="0"/>
              <a:t>i</a:t>
            </a:r>
            <a:r>
              <a:rPr lang="en-US" sz="2000" dirty="0"/>
              <a:t>n all </a:t>
            </a:r>
            <a:r>
              <a:rPr lang="cs-CZ" sz="2000" dirty="0" err="1"/>
              <a:t>carrier</a:t>
            </a:r>
            <a:r>
              <a:rPr lang="cs-CZ" sz="2000" dirty="0"/>
              <a:t> </a:t>
            </a:r>
            <a:r>
              <a:rPr lang="en-US" sz="2000" dirty="0"/>
              <a:t>cases, it is necessary to include a </a:t>
            </a:r>
            <a:r>
              <a:rPr lang="en-US" sz="2000" b="1" dirty="0"/>
              <a:t>control </a:t>
            </a:r>
            <a:r>
              <a:rPr lang="cs-CZ" sz="2000" b="1" dirty="0" err="1"/>
              <a:t>for</a:t>
            </a:r>
            <a:r>
              <a:rPr lang="cs-CZ" sz="2000" b="1" dirty="0"/>
              <a:t> </a:t>
            </a:r>
            <a:r>
              <a:rPr lang="en-US" sz="2000" b="1" dirty="0"/>
              <a:t>the carrier</a:t>
            </a:r>
            <a:r>
              <a:rPr lang="cs-CZ" sz="2000" b="1" dirty="0"/>
              <a:t>/</a:t>
            </a:r>
            <a:r>
              <a:rPr lang="en-US" sz="2000" b="1" dirty="0"/>
              <a:t>solvent</a:t>
            </a:r>
            <a:endParaRPr lang="cs-CZ" sz="2000" b="1" dirty="0"/>
          </a:p>
          <a:p>
            <a:pPr marL="0" indent="0">
              <a:buNone/>
            </a:pPr>
            <a:r>
              <a:rPr lang="cs-CZ" b="1" dirty="0"/>
              <a:t>i</a:t>
            </a:r>
            <a:r>
              <a:rPr lang="en-US" b="1" dirty="0" err="1"/>
              <a:t>nsoluble</a:t>
            </a:r>
            <a:r>
              <a:rPr lang="en-US" b="1" dirty="0"/>
              <a:t> in water or solvent</a:t>
            </a:r>
            <a:endParaRPr lang="cs-CZ" b="1" dirty="0"/>
          </a:p>
          <a:p>
            <a:r>
              <a:rPr lang="en-US" sz="2000" dirty="0"/>
              <a:t>mixed directly with quartz sand </a:t>
            </a:r>
            <a:r>
              <a:rPr lang="cs-CZ" sz="2000" dirty="0" err="1"/>
              <a:t>or</a:t>
            </a:r>
            <a:r>
              <a:rPr lang="cs-CZ" sz="2000" dirty="0"/>
              <a:t> </a:t>
            </a:r>
            <a:r>
              <a:rPr lang="cs-CZ" sz="2000" dirty="0" err="1"/>
              <a:t>whole</a:t>
            </a:r>
            <a:r>
              <a:rPr lang="cs-CZ" sz="2000" dirty="0"/>
              <a:t> </a:t>
            </a:r>
            <a:r>
              <a:rPr lang="cs-CZ" sz="2000" dirty="0" err="1"/>
              <a:t>soil</a:t>
            </a:r>
            <a:endParaRPr lang="cs-CZ" sz="2000" dirty="0"/>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err="1"/>
              <a:t>Factors</a:t>
            </a:r>
            <a:r>
              <a:rPr lang="cs-CZ" dirty="0"/>
              <a:t> / </a:t>
            </a:r>
            <a:r>
              <a:rPr lang="cs-CZ" dirty="0" err="1"/>
              <a:t>conditions</a:t>
            </a:r>
            <a:r>
              <a:rPr lang="cs-CZ" dirty="0"/>
              <a:t> </a:t>
            </a:r>
            <a:r>
              <a:rPr lang="cs-CZ" dirty="0" err="1"/>
              <a:t>of</a:t>
            </a:r>
            <a:r>
              <a:rPr lang="cs-CZ" dirty="0"/>
              <a:t> </a:t>
            </a:r>
            <a:r>
              <a:rPr lang="cs-CZ" dirty="0" err="1"/>
              <a:t>the</a:t>
            </a:r>
            <a:r>
              <a:rPr lang="cs-CZ" dirty="0"/>
              <a:t> </a:t>
            </a:r>
            <a:r>
              <a:rPr lang="cs-CZ" dirty="0" err="1"/>
              <a:t>assay</a:t>
            </a:r>
            <a:endParaRPr lang="cs-CZ" dirty="0"/>
          </a:p>
        </p:txBody>
      </p:sp>
      <p:sp>
        <p:nvSpPr>
          <p:cNvPr id="64515" name="Zástupný symbol pro obsah 2"/>
          <p:cNvSpPr>
            <a:spLocks noGrp="1"/>
          </p:cNvSpPr>
          <p:nvPr>
            <p:ph idx="1"/>
          </p:nvPr>
        </p:nvSpPr>
        <p:spPr/>
        <p:txBody>
          <a:bodyPr/>
          <a:lstStyle/>
          <a:p>
            <a:r>
              <a:rPr lang="cs-CZ" altLang="cs-CZ" dirty="0"/>
              <a:t>CRUCIAL !!! </a:t>
            </a:r>
            <a:r>
              <a:rPr lang="cs-CZ" altLang="cs-CZ" dirty="0" err="1"/>
              <a:t>they</a:t>
            </a:r>
            <a:r>
              <a:rPr lang="cs-CZ" altLang="cs-CZ" dirty="0"/>
              <a:t> </a:t>
            </a:r>
            <a:r>
              <a:rPr lang="cs-CZ" altLang="cs-CZ" dirty="0" err="1"/>
              <a:t>affect</a:t>
            </a:r>
            <a:r>
              <a:rPr lang="cs-CZ" altLang="cs-CZ" dirty="0"/>
              <a:t> </a:t>
            </a:r>
            <a:r>
              <a:rPr lang="cs-CZ" altLang="cs-CZ" dirty="0" err="1"/>
              <a:t>both</a:t>
            </a:r>
            <a:r>
              <a:rPr lang="cs-CZ" altLang="cs-CZ" dirty="0"/>
              <a:t> </a:t>
            </a:r>
            <a:r>
              <a:rPr lang="cs-CZ" altLang="cs-CZ" dirty="0" err="1"/>
              <a:t>the</a:t>
            </a:r>
            <a:r>
              <a:rPr lang="cs-CZ" altLang="cs-CZ" dirty="0"/>
              <a:t> </a:t>
            </a:r>
            <a:r>
              <a:rPr lang="cs-CZ" altLang="cs-CZ" dirty="0" err="1"/>
              <a:t>organisms</a:t>
            </a:r>
            <a:r>
              <a:rPr lang="cs-CZ" altLang="cs-CZ" dirty="0"/>
              <a:t> and </a:t>
            </a:r>
            <a:r>
              <a:rPr lang="cs-CZ" altLang="cs-CZ" dirty="0" err="1"/>
              <a:t>the</a:t>
            </a:r>
            <a:r>
              <a:rPr lang="cs-CZ" altLang="cs-CZ" dirty="0"/>
              <a:t> </a:t>
            </a:r>
            <a:r>
              <a:rPr lang="cs-CZ" altLang="cs-CZ" dirty="0" err="1"/>
              <a:t>tested</a:t>
            </a:r>
            <a:r>
              <a:rPr lang="cs-CZ" altLang="cs-CZ" dirty="0"/>
              <a:t> </a:t>
            </a:r>
            <a:r>
              <a:rPr lang="cs-CZ" altLang="cs-CZ" dirty="0" err="1"/>
              <a:t>chemical</a:t>
            </a:r>
            <a:r>
              <a:rPr lang="cs-CZ" altLang="cs-CZ" dirty="0"/>
              <a:t>, </a:t>
            </a:r>
            <a:r>
              <a:rPr lang="cs-CZ" altLang="cs-CZ" dirty="0" err="1"/>
              <a:t>they</a:t>
            </a:r>
            <a:r>
              <a:rPr lang="cs-CZ" altLang="cs-CZ" dirty="0"/>
              <a:t> </a:t>
            </a:r>
            <a:r>
              <a:rPr lang="cs-CZ" altLang="cs-CZ" dirty="0" err="1"/>
              <a:t>significantly</a:t>
            </a:r>
            <a:r>
              <a:rPr lang="cs-CZ" altLang="cs-CZ" dirty="0"/>
              <a:t> </a:t>
            </a:r>
            <a:r>
              <a:rPr lang="cs-CZ" altLang="cs-CZ" dirty="0" err="1"/>
              <a:t>affect</a:t>
            </a:r>
            <a:r>
              <a:rPr lang="cs-CZ" altLang="cs-CZ" dirty="0"/>
              <a:t> </a:t>
            </a:r>
            <a:r>
              <a:rPr lang="cs-CZ" altLang="cs-CZ" dirty="0" err="1"/>
              <a:t>the</a:t>
            </a:r>
            <a:r>
              <a:rPr lang="cs-CZ" altLang="cs-CZ" dirty="0"/>
              <a:t> </a:t>
            </a:r>
            <a:r>
              <a:rPr lang="cs-CZ" altLang="cs-CZ" dirty="0" err="1"/>
              <a:t>exposure</a:t>
            </a:r>
            <a:r>
              <a:rPr lang="cs-CZ" altLang="cs-CZ" dirty="0"/>
              <a:t> and </a:t>
            </a:r>
            <a:r>
              <a:rPr lang="cs-CZ" altLang="cs-CZ" dirty="0" err="1"/>
              <a:t>the</a:t>
            </a:r>
            <a:r>
              <a:rPr lang="cs-CZ" altLang="cs-CZ" dirty="0"/>
              <a:t> </a:t>
            </a:r>
            <a:r>
              <a:rPr lang="cs-CZ" altLang="cs-CZ" dirty="0" err="1"/>
              <a:t>final</a:t>
            </a:r>
            <a:r>
              <a:rPr lang="cs-CZ" altLang="cs-CZ" dirty="0"/>
              <a:t> </a:t>
            </a:r>
            <a:r>
              <a:rPr lang="cs-CZ" altLang="cs-CZ" dirty="0" err="1"/>
              <a:t>results</a:t>
            </a:r>
            <a:endParaRPr lang="cs-CZ" altLang="cs-CZ" dirty="0"/>
          </a:p>
          <a:p>
            <a:r>
              <a:rPr lang="cs-CZ" altLang="cs-CZ" b="1" dirty="0" err="1">
                <a:solidFill>
                  <a:srgbClr val="FF0000"/>
                </a:solidFill>
              </a:rPr>
              <a:t>must</a:t>
            </a:r>
            <a:r>
              <a:rPr lang="cs-CZ" altLang="cs-CZ" b="1" dirty="0">
                <a:solidFill>
                  <a:srgbClr val="FF0000"/>
                </a:solidFill>
              </a:rPr>
              <a:t> </a:t>
            </a:r>
            <a:r>
              <a:rPr lang="cs-CZ" altLang="cs-CZ" b="1" dirty="0" err="1">
                <a:solidFill>
                  <a:srgbClr val="FF0000"/>
                </a:solidFill>
              </a:rPr>
              <a:t>be</a:t>
            </a:r>
            <a:r>
              <a:rPr lang="cs-CZ" altLang="cs-CZ" b="1" dirty="0">
                <a:solidFill>
                  <a:srgbClr val="FF0000"/>
                </a:solidFill>
              </a:rPr>
              <a:t> </a:t>
            </a:r>
            <a:r>
              <a:rPr lang="cs-CZ" altLang="cs-CZ" b="1" dirty="0" err="1">
                <a:solidFill>
                  <a:srgbClr val="FF0000"/>
                </a:solidFill>
              </a:rPr>
              <a:t>standardized</a:t>
            </a:r>
            <a:r>
              <a:rPr lang="cs-CZ" altLang="cs-CZ" b="1" dirty="0">
                <a:solidFill>
                  <a:srgbClr val="FF0000"/>
                </a:solidFill>
              </a:rPr>
              <a:t> !!!</a:t>
            </a:r>
          </a:p>
          <a:p>
            <a:pPr lvl="1"/>
            <a:r>
              <a:rPr lang="cs-CZ" altLang="cs-CZ" dirty="0" err="1"/>
              <a:t>temperature</a:t>
            </a:r>
            <a:endParaRPr lang="cs-CZ" altLang="cs-CZ" dirty="0"/>
          </a:p>
          <a:p>
            <a:pPr lvl="1"/>
            <a:r>
              <a:rPr lang="cs-CZ" altLang="cs-CZ" dirty="0" err="1"/>
              <a:t>light</a:t>
            </a:r>
            <a:r>
              <a:rPr lang="cs-CZ" altLang="cs-CZ" dirty="0"/>
              <a:t> / </a:t>
            </a:r>
            <a:r>
              <a:rPr lang="cs-CZ" altLang="cs-CZ" dirty="0" err="1"/>
              <a:t>photoperiod</a:t>
            </a:r>
            <a:endParaRPr lang="cs-CZ" altLang="cs-CZ" dirty="0"/>
          </a:p>
          <a:p>
            <a:pPr lvl="1"/>
            <a:r>
              <a:rPr lang="cs-CZ" altLang="cs-CZ" dirty="0"/>
              <a:t>oxygen (</a:t>
            </a:r>
            <a:r>
              <a:rPr lang="cs-CZ" altLang="cs-CZ" dirty="0" err="1"/>
              <a:t>aquatic</a:t>
            </a:r>
            <a:r>
              <a:rPr lang="cs-CZ" altLang="cs-CZ" dirty="0"/>
              <a:t> </a:t>
            </a:r>
            <a:r>
              <a:rPr lang="cs-CZ" altLang="cs-CZ" dirty="0" err="1"/>
              <a:t>consumers</a:t>
            </a:r>
            <a:r>
              <a:rPr lang="cs-CZ" altLang="cs-CZ" dirty="0"/>
              <a:t>)</a:t>
            </a:r>
          </a:p>
          <a:p>
            <a:pPr lvl="1"/>
            <a:r>
              <a:rPr lang="cs-CZ" altLang="cs-CZ" dirty="0"/>
              <a:t>pH</a:t>
            </a:r>
          </a:p>
          <a:p>
            <a:pPr lvl="1"/>
            <a:r>
              <a:rPr lang="cs-CZ" altLang="cs-CZ" dirty="0" err="1"/>
              <a:t>water</a:t>
            </a:r>
            <a:r>
              <a:rPr lang="cs-CZ" altLang="cs-CZ" dirty="0"/>
              <a:t> </a:t>
            </a:r>
            <a:r>
              <a:rPr lang="cs-CZ" altLang="cs-CZ" dirty="0" err="1"/>
              <a:t>hardness</a:t>
            </a:r>
            <a:endParaRPr lang="cs-CZ" altLang="cs-CZ" dirty="0"/>
          </a:p>
          <a:p>
            <a:pPr lvl="1"/>
            <a:r>
              <a:rPr lang="cs-CZ" altLang="cs-CZ" dirty="0" err="1"/>
              <a:t>clay</a:t>
            </a:r>
            <a:r>
              <a:rPr lang="cs-CZ" altLang="cs-CZ" dirty="0"/>
              <a:t> and </a:t>
            </a:r>
            <a:r>
              <a:rPr lang="cs-CZ" altLang="cs-CZ" dirty="0" err="1"/>
              <a:t>organic</a:t>
            </a:r>
            <a:r>
              <a:rPr lang="cs-CZ" altLang="cs-CZ" dirty="0"/>
              <a:t> </a:t>
            </a:r>
            <a:r>
              <a:rPr lang="cs-CZ" altLang="cs-CZ" dirty="0" err="1"/>
              <a:t>matter</a:t>
            </a:r>
            <a:r>
              <a:rPr lang="cs-CZ" altLang="cs-CZ" dirty="0"/>
              <a:t> </a:t>
            </a:r>
            <a:r>
              <a:rPr lang="cs-CZ" altLang="cs-CZ" dirty="0" err="1"/>
              <a:t>content</a:t>
            </a:r>
            <a:r>
              <a:rPr lang="cs-CZ" altLang="cs-CZ" dirty="0"/>
              <a:t> in </a:t>
            </a:r>
            <a:r>
              <a:rPr lang="cs-CZ" altLang="cs-CZ" dirty="0" err="1"/>
              <a:t>soil</a:t>
            </a:r>
            <a:endParaRPr lang="cs-CZ" altLang="cs-CZ" dirty="0"/>
          </a:p>
          <a:p>
            <a:pPr lvl="1"/>
            <a:r>
              <a:rPr lang="cs-CZ" altLang="cs-CZ" dirty="0"/>
              <a:t>food </a:t>
            </a:r>
            <a:r>
              <a:rPr lang="cs-CZ" altLang="cs-CZ" dirty="0" err="1"/>
              <a:t>added</a:t>
            </a:r>
            <a:r>
              <a:rPr lang="cs-CZ" altLang="cs-CZ" dirty="0"/>
              <a:t>/non-</a:t>
            </a:r>
            <a:r>
              <a:rPr lang="cs-CZ" altLang="cs-CZ" dirty="0" err="1"/>
              <a:t>added</a:t>
            </a:r>
            <a:endParaRPr lang="cs-CZ" altLang="cs-CZ" dirty="0"/>
          </a:p>
          <a:p>
            <a:pPr lvl="1"/>
            <a:r>
              <a:rPr lang="cs-CZ" altLang="cs-CZ" dirty="0" err="1"/>
              <a:t>etc</a:t>
            </a:r>
            <a:r>
              <a:rPr lang="cs-CZ" altLang="cs-CZ" dirty="0"/>
              <a:t>.</a:t>
            </a:r>
          </a:p>
          <a:p>
            <a:endParaRPr lang="cs-CZ" altLang="cs-CZ" dirty="0"/>
          </a:p>
        </p:txBody>
      </p:sp>
      <p:sp>
        <p:nvSpPr>
          <p:cNvPr id="135172" name="Zástupný symbol pro číslo snímku 3"/>
          <p:cNvSpPr>
            <a:spLocks noGrp="1"/>
          </p:cNvSpPr>
          <p:nvPr>
            <p:ph type="sldNum" sz="quarter" idx="4294967295"/>
          </p:nvPr>
        </p:nvSpPr>
        <p:spPr bwMode="auto">
          <a:xfrm>
            <a:off x="11653838" y="6497638"/>
            <a:ext cx="538162" cy="360362"/>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72000" rIns="72000" bIns="72000" numCol="1" anchor="ctr" anchorCtr="0" compatLnSpc="1">
            <a:prstTxWarp prst="textNoShape">
              <a:avLst/>
            </a:prstTxWarp>
            <a:spAutoFit/>
          </a:bodyPr>
          <a:lstStyle>
            <a:defPPr>
              <a:defRPr lang="cs-CZ"/>
            </a:defPPr>
            <a:lvl1pPr algn="ctr" rtl="0" fontAlgn="base">
              <a:spcBef>
                <a:spcPct val="0"/>
              </a:spcBef>
              <a:spcAft>
                <a:spcPct val="0"/>
              </a:spcAft>
              <a:defRPr sz="1400" b="0" kern="1200">
                <a:solidFill>
                  <a:schemeClr val="tx1"/>
                </a:solidFill>
                <a:latin typeface="Tahoma" pitchFamily="34" charset="0"/>
                <a:ea typeface="+mn-ea"/>
                <a:cs typeface="+mn-cs"/>
              </a:defRPr>
            </a:lvl1pPr>
            <a:lvl2pPr marL="457200" algn="l" rtl="0" fontAlgn="base">
              <a:spcBef>
                <a:spcPct val="0"/>
              </a:spcBef>
              <a:spcAft>
                <a:spcPct val="0"/>
              </a:spcAft>
              <a:defRPr b="1" kern="1200">
                <a:solidFill>
                  <a:schemeClr val="tx1"/>
                </a:solidFill>
                <a:latin typeface="Tahoma" pitchFamily="34" charset="0"/>
                <a:ea typeface="+mn-ea"/>
                <a:cs typeface="+mn-cs"/>
              </a:defRPr>
            </a:lvl2pPr>
            <a:lvl3pPr marL="914400" algn="l" rtl="0" fontAlgn="base">
              <a:spcBef>
                <a:spcPct val="0"/>
              </a:spcBef>
              <a:spcAft>
                <a:spcPct val="0"/>
              </a:spcAft>
              <a:defRPr b="1" kern="1200">
                <a:solidFill>
                  <a:schemeClr val="tx1"/>
                </a:solidFill>
                <a:latin typeface="Tahoma" pitchFamily="34" charset="0"/>
                <a:ea typeface="+mn-ea"/>
                <a:cs typeface="+mn-cs"/>
              </a:defRPr>
            </a:lvl3pPr>
            <a:lvl4pPr marL="1371600" algn="l" rtl="0" fontAlgn="base">
              <a:spcBef>
                <a:spcPct val="0"/>
              </a:spcBef>
              <a:spcAft>
                <a:spcPct val="0"/>
              </a:spcAft>
              <a:defRPr b="1" kern="1200">
                <a:solidFill>
                  <a:schemeClr val="tx1"/>
                </a:solidFill>
                <a:latin typeface="Tahoma" pitchFamily="34" charset="0"/>
                <a:ea typeface="+mn-ea"/>
                <a:cs typeface="+mn-cs"/>
              </a:defRPr>
            </a:lvl4pPr>
            <a:lvl5pPr marL="1828800" algn="l" rtl="0" fontAlgn="base">
              <a:spcBef>
                <a:spcPct val="0"/>
              </a:spcBef>
              <a:spcAft>
                <a:spcPct val="0"/>
              </a:spcAft>
              <a:defRPr b="1" kern="1200">
                <a:solidFill>
                  <a:schemeClr val="tx1"/>
                </a:solidFill>
                <a:latin typeface="Tahoma" pitchFamily="34" charset="0"/>
                <a:ea typeface="+mn-ea"/>
                <a:cs typeface="+mn-cs"/>
              </a:defRPr>
            </a:lvl5pPr>
            <a:lvl6pPr marL="2286000" algn="l" defTabSz="914400" rtl="0" eaLnBrk="1" latinLnBrk="0" hangingPunct="1">
              <a:defRPr b="1" kern="1200">
                <a:solidFill>
                  <a:schemeClr val="tx1"/>
                </a:solidFill>
                <a:latin typeface="Tahoma" pitchFamily="34" charset="0"/>
                <a:ea typeface="+mn-ea"/>
                <a:cs typeface="+mn-cs"/>
              </a:defRPr>
            </a:lvl6pPr>
            <a:lvl7pPr marL="2743200" algn="l" defTabSz="914400" rtl="0" eaLnBrk="1" latinLnBrk="0" hangingPunct="1">
              <a:defRPr b="1" kern="1200">
                <a:solidFill>
                  <a:schemeClr val="tx1"/>
                </a:solidFill>
                <a:latin typeface="Tahoma" pitchFamily="34" charset="0"/>
                <a:ea typeface="+mn-ea"/>
                <a:cs typeface="+mn-cs"/>
              </a:defRPr>
            </a:lvl7pPr>
            <a:lvl8pPr marL="3200400" algn="l" defTabSz="914400" rtl="0" eaLnBrk="1" latinLnBrk="0" hangingPunct="1">
              <a:defRPr b="1" kern="1200">
                <a:solidFill>
                  <a:schemeClr val="tx1"/>
                </a:solidFill>
                <a:latin typeface="Tahoma" pitchFamily="34" charset="0"/>
                <a:ea typeface="+mn-ea"/>
                <a:cs typeface="+mn-cs"/>
              </a:defRPr>
            </a:lvl8pPr>
            <a:lvl9pPr marL="3657600" algn="l" defTabSz="914400" rtl="0" eaLnBrk="1" latinLnBrk="0" hangingPunct="1">
              <a:defRPr b="1" kern="1200">
                <a:solidFill>
                  <a:schemeClr val="tx1"/>
                </a:solidFill>
                <a:latin typeface="Tahoma" pitchFamily="34" charset="0"/>
                <a:ea typeface="+mn-ea"/>
                <a:cs typeface="+mn-cs"/>
              </a:defRPr>
            </a:lvl9pPr>
          </a:lstStyle>
          <a:p>
            <a:pPr eaLnBrk="1" hangingPunct="1">
              <a:spcBef>
                <a:spcPct val="0"/>
              </a:spcBef>
              <a:buClrTx/>
              <a:buSzTx/>
              <a:buFontTx/>
              <a:buNone/>
              <a:defRPr/>
            </a:pPr>
            <a:fld id="{DD9F7F9D-3B33-4587-8075-A9253B78F990}" type="slidenum">
              <a:rPr lang="cs-CZ" smtClean="0"/>
              <a:pPr eaLnBrk="1" hangingPunct="1">
                <a:spcBef>
                  <a:spcPct val="0"/>
                </a:spcBef>
                <a:buClrTx/>
                <a:buSzTx/>
                <a:buFontTx/>
                <a:buNone/>
                <a:defRPr/>
              </a:pPr>
              <a:t>18</a:t>
            </a:fld>
            <a:endParaRPr lang="cs-CZ" altLang="cs-CZ" sz="1400">
              <a:solidFill>
                <a:schemeClr val="tx1"/>
              </a:solidFill>
            </a:endParaRPr>
          </a:p>
        </p:txBody>
      </p:sp>
      <p:pic>
        <p:nvPicPr>
          <p:cNvPr id="64517" name="Picture 4" descr="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10822" y="2336947"/>
            <a:ext cx="4811713" cy="35290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0135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anim calcmode="lin" valueType="num">
                                      <p:cBhvr additive="base">
                                        <p:cTn id="7" dur="500" fill="hold"/>
                                        <p:tgtEl>
                                          <p:spTgt spid="645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45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4515">
                                            <p:txEl>
                                              <p:pRg st="1" end="1"/>
                                            </p:txEl>
                                          </p:spTgt>
                                        </p:tgtEl>
                                        <p:attrNameLst>
                                          <p:attrName>style.visibility</p:attrName>
                                        </p:attrNameLst>
                                      </p:cBhvr>
                                      <p:to>
                                        <p:strVal val="visible"/>
                                      </p:to>
                                    </p:set>
                                    <p:anim calcmode="lin" valueType="num">
                                      <p:cBhvr additive="base">
                                        <p:cTn id="13" dur="500" fill="hold"/>
                                        <p:tgtEl>
                                          <p:spTgt spid="645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45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4515">
                                            <p:txEl>
                                              <p:pRg st="2" end="2"/>
                                            </p:txEl>
                                          </p:spTgt>
                                        </p:tgtEl>
                                        <p:attrNameLst>
                                          <p:attrName>style.visibility</p:attrName>
                                        </p:attrNameLst>
                                      </p:cBhvr>
                                      <p:to>
                                        <p:strVal val="visible"/>
                                      </p:to>
                                    </p:set>
                                    <p:anim calcmode="lin" valueType="num">
                                      <p:cBhvr additive="base">
                                        <p:cTn id="19" dur="500" fill="hold"/>
                                        <p:tgtEl>
                                          <p:spTgt spid="645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45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64515">
                                            <p:txEl>
                                              <p:pRg st="3" end="3"/>
                                            </p:txEl>
                                          </p:spTgt>
                                        </p:tgtEl>
                                        <p:attrNameLst>
                                          <p:attrName>style.visibility</p:attrName>
                                        </p:attrNameLst>
                                      </p:cBhvr>
                                      <p:to>
                                        <p:strVal val="visible"/>
                                      </p:to>
                                    </p:set>
                                    <p:anim calcmode="lin" valueType="num">
                                      <p:cBhvr additive="base">
                                        <p:cTn id="25" dur="500" fill="hold"/>
                                        <p:tgtEl>
                                          <p:spTgt spid="645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45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64515">
                                            <p:txEl>
                                              <p:pRg st="4" end="4"/>
                                            </p:txEl>
                                          </p:spTgt>
                                        </p:tgtEl>
                                        <p:attrNameLst>
                                          <p:attrName>style.visibility</p:attrName>
                                        </p:attrNameLst>
                                      </p:cBhvr>
                                      <p:to>
                                        <p:strVal val="visible"/>
                                      </p:to>
                                    </p:set>
                                    <p:anim calcmode="lin" valueType="num">
                                      <p:cBhvr additive="base">
                                        <p:cTn id="31" dur="500" fill="hold"/>
                                        <p:tgtEl>
                                          <p:spTgt spid="645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45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64515">
                                            <p:txEl>
                                              <p:pRg st="5" end="5"/>
                                            </p:txEl>
                                          </p:spTgt>
                                        </p:tgtEl>
                                        <p:attrNameLst>
                                          <p:attrName>style.visibility</p:attrName>
                                        </p:attrNameLst>
                                      </p:cBhvr>
                                      <p:to>
                                        <p:strVal val="visible"/>
                                      </p:to>
                                    </p:set>
                                    <p:anim calcmode="lin" valueType="num">
                                      <p:cBhvr additive="base">
                                        <p:cTn id="37" dur="500" fill="hold"/>
                                        <p:tgtEl>
                                          <p:spTgt spid="6451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451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64515">
                                            <p:txEl>
                                              <p:pRg st="6" end="6"/>
                                            </p:txEl>
                                          </p:spTgt>
                                        </p:tgtEl>
                                        <p:attrNameLst>
                                          <p:attrName>style.visibility</p:attrName>
                                        </p:attrNameLst>
                                      </p:cBhvr>
                                      <p:to>
                                        <p:strVal val="visible"/>
                                      </p:to>
                                    </p:set>
                                    <p:anim calcmode="lin" valueType="num">
                                      <p:cBhvr additive="base">
                                        <p:cTn id="43" dur="500" fill="hold"/>
                                        <p:tgtEl>
                                          <p:spTgt spid="6451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451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4515">
                                            <p:txEl>
                                              <p:pRg st="7" end="7"/>
                                            </p:txEl>
                                          </p:spTgt>
                                        </p:tgtEl>
                                        <p:attrNameLst>
                                          <p:attrName>style.visibility</p:attrName>
                                        </p:attrNameLst>
                                      </p:cBhvr>
                                      <p:to>
                                        <p:strVal val="visible"/>
                                      </p:to>
                                    </p:set>
                                    <p:anim calcmode="lin" valueType="num">
                                      <p:cBhvr additive="base">
                                        <p:cTn id="49" dur="500" fill="hold"/>
                                        <p:tgtEl>
                                          <p:spTgt spid="6451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451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64515">
                                            <p:txEl>
                                              <p:pRg st="8" end="8"/>
                                            </p:txEl>
                                          </p:spTgt>
                                        </p:tgtEl>
                                        <p:attrNameLst>
                                          <p:attrName>style.visibility</p:attrName>
                                        </p:attrNameLst>
                                      </p:cBhvr>
                                      <p:to>
                                        <p:strVal val="visible"/>
                                      </p:to>
                                    </p:set>
                                    <p:anim calcmode="lin" valueType="num">
                                      <p:cBhvr additive="base">
                                        <p:cTn id="55" dur="500" fill="hold"/>
                                        <p:tgtEl>
                                          <p:spTgt spid="64515">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6451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64515">
                                            <p:txEl>
                                              <p:pRg st="9" end="9"/>
                                            </p:txEl>
                                          </p:spTgt>
                                        </p:tgtEl>
                                        <p:attrNameLst>
                                          <p:attrName>style.visibility</p:attrName>
                                        </p:attrNameLst>
                                      </p:cBhvr>
                                      <p:to>
                                        <p:strVal val="visible"/>
                                      </p:to>
                                    </p:set>
                                    <p:anim calcmode="lin" valueType="num">
                                      <p:cBhvr additive="base">
                                        <p:cTn id="61" dur="500" fill="hold"/>
                                        <p:tgtEl>
                                          <p:spTgt spid="64515">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64515">
                                            <p:txEl>
                                              <p:pRg st="9" end="9"/>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64517"/>
                                        </p:tgtEl>
                                        <p:attrNameLst>
                                          <p:attrName>style.visibility</p:attrName>
                                        </p:attrNameLst>
                                      </p:cBhvr>
                                      <p:to>
                                        <p:strVal val="visible"/>
                                      </p:to>
                                    </p:set>
                                    <p:anim calcmode="lin" valueType="num">
                                      <p:cBhvr additive="base">
                                        <p:cTn id="65" dur="500" fill="hold"/>
                                        <p:tgtEl>
                                          <p:spTgt spid="64517"/>
                                        </p:tgtEl>
                                        <p:attrNameLst>
                                          <p:attrName>ppt_x</p:attrName>
                                        </p:attrNameLst>
                                      </p:cBhvr>
                                      <p:tavLst>
                                        <p:tav tm="0">
                                          <p:val>
                                            <p:strVal val="#ppt_x"/>
                                          </p:val>
                                        </p:tav>
                                        <p:tav tm="100000">
                                          <p:val>
                                            <p:strVal val="#ppt_x"/>
                                          </p:val>
                                        </p:tav>
                                      </p:tavLst>
                                    </p:anim>
                                    <p:anim calcmode="lin" valueType="num">
                                      <p:cBhvr additive="base">
                                        <p:cTn id="66" dur="500" fill="hold"/>
                                        <p:tgtEl>
                                          <p:spTgt spid="645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45059373-22C8-4750-9B92-12C35D53694D}"/>
              </a:ext>
            </a:extLst>
          </p:cNvPr>
          <p:cNvSpPr>
            <a:spLocks noGrp="1"/>
          </p:cNvSpPr>
          <p:nvPr>
            <p:ph type="title"/>
          </p:nvPr>
        </p:nvSpPr>
        <p:spPr/>
        <p:txBody>
          <a:bodyPr/>
          <a:lstStyle/>
          <a:p>
            <a:r>
              <a:rPr lang="cs-CZ" dirty="0" err="1"/>
              <a:t>Results</a:t>
            </a:r>
            <a:r>
              <a:rPr lang="cs-CZ" dirty="0"/>
              <a:t> </a:t>
            </a:r>
            <a:r>
              <a:rPr lang="cs-CZ" dirty="0" err="1"/>
              <a:t>of</a:t>
            </a:r>
            <a:r>
              <a:rPr lang="cs-CZ" dirty="0"/>
              <a:t> </a:t>
            </a:r>
            <a:r>
              <a:rPr lang="cs-CZ" dirty="0" err="1"/>
              <a:t>the</a:t>
            </a:r>
            <a:r>
              <a:rPr lang="cs-CZ" dirty="0"/>
              <a:t> </a:t>
            </a:r>
            <a:r>
              <a:rPr lang="cs-CZ" dirty="0" err="1"/>
              <a:t>bioassays</a:t>
            </a:r>
            <a:endParaRPr lang="cs-CZ" dirty="0"/>
          </a:p>
        </p:txBody>
      </p:sp>
      <p:sp>
        <p:nvSpPr>
          <p:cNvPr id="6" name="Podnadpis 5">
            <a:extLst>
              <a:ext uri="{FF2B5EF4-FFF2-40B4-BE49-F238E27FC236}">
                <a16:creationId xmlns:a16="http://schemas.microsoft.com/office/drawing/2014/main" id="{72B5F750-175E-4E72-AC31-8C5CFC557890}"/>
              </a:ext>
            </a:extLst>
          </p:cNvPr>
          <p:cNvSpPr>
            <a:spLocks noGrp="1"/>
          </p:cNvSpPr>
          <p:nvPr>
            <p:ph type="subTitle" idx="1"/>
          </p:nvPr>
        </p:nvSpPr>
        <p:spPr/>
        <p:txBody>
          <a:bodyPr/>
          <a:lstStyle/>
          <a:p>
            <a:endParaRPr lang="cs-CZ"/>
          </a:p>
        </p:txBody>
      </p:sp>
      <p:sp>
        <p:nvSpPr>
          <p:cNvPr id="4" name="Zástupný symbol pro číslo snímku 3">
            <a:extLst>
              <a:ext uri="{FF2B5EF4-FFF2-40B4-BE49-F238E27FC236}">
                <a16:creationId xmlns:a16="http://schemas.microsoft.com/office/drawing/2014/main" id="{CB188760-DD31-4F54-8A60-A5E7CB7894B1}"/>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19</a:t>
            </a:fld>
            <a:endParaRPr lang="cs-CZ" altLang="cs-CZ" noProof="0" dirty="0"/>
          </a:p>
        </p:txBody>
      </p:sp>
    </p:spTree>
    <p:extLst>
      <p:ext uri="{BB962C8B-B14F-4D97-AF65-F5344CB8AC3E}">
        <p14:creationId xmlns:p14="http://schemas.microsoft.com/office/powerpoint/2010/main" val="4076018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51B58C-4D7F-4C3A-B391-5E5FF5033B6C}"/>
              </a:ext>
            </a:extLst>
          </p:cNvPr>
          <p:cNvSpPr>
            <a:spLocks noGrp="1"/>
          </p:cNvSpPr>
          <p:nvPr>
            <p:ph type="title"/>
          </p:nvPr>
        </p:nvSpPr>
        <p:spPr/>
        <p:txBody>
          <a:bodyPr/>
          <a:lstStyle/>
          <a:p>
            <a:r>
              <a:rPr lang="cs-CZ" dirty="0" err="1"/>
              <a:t>Content</a:t>
            </a:r>
            <a:endParaRPr lang="cs-CZ" dirty="0"/>
          </a:p>
        </p:txBody>
      </p:sp>
      <p:sp>
        <p:nvSpPr>
          <p:cNvPr id="3" name="Zástupný obsah 2">
            <a:extLst>
              <a:ext uri="{FF2B5EF4-FFF2-40B4-BE49-F238E27FC236}">
                <a16:creationId xmlns:a16="http://schemas.microsoft.com/office/drawing/2014/main" id="{2B13BACA-ECB3-4D28-9EEE-21C3075BBC85}"/>
              </a:ext>
            </a:extLst>
          </p:cNvPr>
          <p:cNvSpPr>
            <a:spLocks noGrp="1"/>
          </p:cNvSpPr>
          <p:nvPr>
            <p:ph idx="1"/>
          </p:nvPr>
        </p:nvSpPr>
        <p:spPr/>
        <p:txBody>
          <a:bodyPr/>
          <a:lstStyle/>
          <a:p>
            <a:r>
              <a:rPr lang="cs-CZ" dirty="0" err="1"/>
              <a:t>Introduction</a:t>
            </a:r>
            <a:r>
              <a:rPr lang="cs-CZ" dirty="0"/>
              <a:t> – </a:t>
            </a:r>
            <a:r>
              <a:rPr lang="cs-CZ" dirty="0" err="1"/>
              <a:t>what</a:t>
            </a:r>
            <a:r>
              <a:rPr lang="cs-CZ" dirty="0"/>
              <a:t>, </a:t>
            </a:r>
            <a:r>
              <a:rPr lang="cs-CZ" dirty="0" err="1"/>
              <a:t>why</a:t>
            </a:r>
            <a:r>
              <a:rPr lang="cs-CZ" dirty="0"/>
              <a:t>, </a:t>
            </a:r>
            <a:r>
              <a:rPr lang="cs-CZ" dirty="0" err="1"/>
              <a:t>how</a:t>
            </a:r>
            <a:r>
              <a:rPr lang="cs-CZ" dirty="0"/>
              <a:t>, </a:t>
            </a:r>
            <a:r>
              <a:rPr lang="cs-CZ" dirty="0" err="1"/>
              <a:t>concept</a:t>
            </a:r>
            <a:endParaRPr lang="cs-CZ" dirty="0"/>
          </a:p>
          <a:p>
            <a:r>
              <a:rPr lang="cs-CZ" dirty="0" err="1"/>
              <a:t>Types</a:t>
            </a:r>
            <a:r>
              <a:rPr lang="cs-CZ" dirty="0"/>
              <a:t> </a:t>
            </a:r>
            <a:r>
              <a:rPr lang="cs-CZ" dirty="0" err="1"/>
              <a:t>of</a:t>
            </a:r>
            <a:r>
              <a:rPr lang="cs-CZ" dirty="0"/>
              <a:t> </a:t>
            </a:r>
            <a:r>
              <a:rPr lang="cs-CZ" dirty="0" err="1"/>
              <a:t>bioassays</a:t>
            </a:r>
            <a:endParaRPr lang="cs-CZ" dirty="0"/>
          </a:p>
          <a:p>
            <a:r>
              <a:rPr lang="cs-CZ" b="1" dirty="0" err="1">
                <a:solidFill>
                  <a:srgbClr val="0000DC"/>
                </a:solidFill>
              </a:rPr>
              <a:t>Ecotoxicological</a:t>
            </a:r>
            <a:r>
              <a:rPr lang="cs-CZ" b="1" dirty="0">
                <a:solidFill>
                  <a:srgbClr val="0000DC"/>
                </a:solidFill>
              </a:rPr>
              <a:t> </a:t>
            </a:r>
            <a:r>
              <a:rPr lang="cs-CZ" b="1" dirty="0" err="1">
                <a:solidFill>
                  <a:srgbClr val="0000DC"/>
                </a:solidFill>
              </a:rPr>
              <a:t>bioassays</a:t>
            </a:r>
            <a:r>
              <a:rPr lang="en-US" b="1" dirty="0">
                <a:solidFill>
                  <a:srgbClr val="0000DC"/>
                </a:solidFill>
              </a:rPr>
              <a:t>’</a:t>
            </a:r>
            <a:r>
              <a:rPr lang="cs-CZ" b="1" dirty="0">
                <a:solidFill>
                  <a:srgbClr val="0000DC"/>
                </a:solidFill>
              </a:rPr>
              <a:t> design and </a:t>
            </a:r>
            <a:r>
              <a:rPr lang="cs-CZ" b="1" dirty="0" err="1">
                <a:solidFill>
                  <a:srgbClr val="0000DC"/>
                </a:solidFill>
              </a:rPr>
              <a:t>results</a:t>
            </a:r>
            <a:endParaRPr lang="cs-CZ" b="1" dirty="0">
              <a:solidFill>
                <a:srgbClr val="0000DC"/>
              </a:solidFill>
            </a:endParaRPr>
          </a:p>
          <a:p>
            <a:r>
              <a:rPr lang="cs-CZ" dirty="0" err="1"/>
              <a:t>Aquatic</a:t>
            </a:r>
            <a:r>
              <a:rPr lang="cs-CZ" dirty="0"/>
              <a:t> </a:t>
            </a:r>
            <a:r>
              <a:rPr lang="cs-CZ" dirty="0" err="1"/>
              <a:t>bioassays</a:t>
            </a:r>
            <a:r>
              <a:rPr lang="cs-CZ" dirty="0"/>
              <a:t> - </a:t>
            </a:r>
            <a:r>
              <a:rPr lang="cs-CZ" dirty="0" err="1"/>
              <a:t>examples</a:t>
            </a:r>
            <a:endParaRPr lang="cs-CZ" dirty="0"/>
          </a:p>
          <a:p>
            <a:r>
              <a:rPr lang="cs-CZ" dirty="0" err="1"/>
              <a:t>Soil</a:t>
            </a:r>
            <a:r>
              <a:rPr lang="cs-CZ" dirty="0"/>
              <a:t> </a:t>
            </a:r>
            <a:r>
              <a:rPr lang="cs-CZ" dirty="0" err="1"/>
              <a:t>bioassays</a:t>
            </a:r>
            <a:r>
              <a:rPr lang="cs-CZ" dirty="0"/>
              <a:t> – </a:t>
            </a:r>
            <a:r>
              <a:rPr lang="cs-CZ" dirty="0" err="1"/>
              <a:t>examples</a:t>
            </a:r>
            <a:endParaRPr lang="cs-CZ" dirty="0"/>
          </a:p>
          <a:p>
            <a:r>
              <a:rPr lang="cs-CZ" dirty="0"/>
              <a:t>Use </a:t>
            </a:r>
            <a:r>
              <a:rPr lang="cs-CZ" dirty="0" err="1"/>
              <a:t>of</a:t>
            </a:r>
            <a:r>
              <a:rPr lang="cs-CZ" dirty="0"/>
              <a:t> </a:t>
            </a:r>
            <a:r>
              <a:rPr lang="cs-CZ" dirty="0" err="1"/>
              <a:t>bioassays</a:t>
            </a:r>
            <a:r>
              <a:rPr lang="cs-CZ" dirty="0"/>
              <a:t> in </a:t>
            </a:r>
            <a:r>
              <a:rPr lang="cs-CZ" dirty="0" err="1"/>
              <a:t>praxis</a:t>
            </a:r>
            <a:endParaRPr lang="cs-CZ" dirty="0"/>
          </a:p>
        </p:txBody>
      </p:sp>
      <p:sp>
        <p:nvSpPr>
          <p:cNvPr id="4" name="Zástupný symbol pro číslo snímku 3">
            <a:extLst>
              <a:ext uri="{FF2B5EF4-FFF2-40B4-BE49-F238E27FC236}">
                <a16:creationId xmlns:a16="http://schemas.microsoft.com/office/drawing/2014/main" id="{40B651F2-3F3E-4FAD-9A93-BF2D8B604541}"/>
              </a:ext>
            </a:extLst>
          </p:cNvPr>
          <p:cNvSpPr>
            <a:spLocks noGrp="1"/>
          </p:cNvSpPr>
          <p:nvPr>
            <p:ph type="sldNum" sz="quarter" idx="10"/>
          </p:nvPr>
        </p:nvSpPr>
        <p:spPr/>
        <p:txBody>
          <a:bodyPr/>
          <a:lstStyle/>
          <a:p>
            <a:pPr>
              <a:defRPr/>
            </a:pPr>
            <a:fld id="{4E12630B-17A9-44AC-A5BE-0FEBEDB0B5E8}" type="slidenum">
              <a:rPr lang="cs-CZ" altLang="cs-CZ" noProof="0" smtClean="0"/>
              <a:pPr>
                <a:defRPr/>
              </a:pPr>
              <a:t>2</a:t>
            </a:fld>
            <a:endParaRPr lang="cs-CZ" altLang="cs-CZ" noProof="0" dirty="0"/>
          </a:p>
        </p:txBody>
      </p:sp>
    </p:spTree>
    <p:extLst>
      <p:ext uri="{BB962C8B-B14F-4D97-AF65-F5344CB8AC3E}">
        <p14:creationId xmlns:p14="http://schemas.microsoft.com/office/powerpoint/2010/main" val="23939635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err="1"/>
              <a:t>Parameters</a:t>
            </a:r>
            <a:r>
              <a:rPr lang="cs-CZ" dirty="0"/>
              <a:t> </a:t>
            </a:r>
            <a:r>
              <a:rPr lang="cs-CZ" dirty="0" err="1"/>
              <a:t>of</a:t>
            </a:r>
            <a:r>
              <a:rPr lang="cs-CZ" dirty="0"/>
              <a:t> </a:t>
            </a:r>
            <a:r>
              <a:rPr lang="cs-CZ" dirty="0" err="1"/>
              <a:t>evaluation</a:t>
            </a:r>
            <a:r>
              <a:rPr lang="cs-CZ" dirty="0"/>
              <a:t> - </a:t>
            </a:r>
            <a:r>
              <a:rPr lang="cs-CZ" dirty="0" err="1"/>
              <a:t>endpoints</a:t>
            </a:r>
            <a:endParaRPr lang="cs-CZ" dirty="0"/>
          </a:p>
        </p:txBody>
      </p:sp>
      <p:sp>
        <p:nvSpPr>
          <p:cNvPr id="63491" name="Zástupný symbol pro obsah 2"/>
          <p:cNvSpPr>
            <a:spLocks noGrp="1"/>
          </p:cNvSpPr>
          <p:nvPr>
            <p:ph idx="1"/>
          </p:nvPr>
        </p:nvSpPr>
        <p:spPr/>
        <p:txBody>
          <a:bodyPr/>
          <a:lstStyle/>
          <a:p>
            <a:r>
              <a:rPr lang="cs-CZ" altLang="cs-CZ" b="1" dirty="0" err="1">
                <a:solidFill>
                  <a:srgbClr val="FF0000"/>
                </a:solidFill>
              </a:rPr>
              <a:t>effects</a:t>
            </a:r>
            <a:r>
              <a:rPr lang="cs-CZ" altLang="cs-CZ" b="1" dirty="0">
                <a:solidFill>
                  <a:srgbClr val="FF0000"/>
                </a:solidFill>
              </a:rPr>
              <a:t> </a:t>
            </a:r>
            <a:r>
              <a:rPr lang="en-US" altLang="cs-CZ" b="1" dirty="0">
                <a:solidFill>
                  <a:srgbClr val="FF0000"/>
                </a:solidFill>
              </a:rPr>
              <a:t>~</a:t>
            </a:r>
            <a:r>
              <a:rPr lang="cs-CZ" altLang="cs-CZ" b="1" dirty="0">
                <a:solidFill>
                  <a:srgbClr val="FF0000"/>
                </a:solidFill>
              </a:rPr>
              <a:t> response</a:t>
            </a:r>
            <a:r>
              <a:rPr lang="cs-CZ" altLang="cs-CZ" dirty="0"/>
              <a:t> = </a:t>
            </a:r>
            <a:r>
              <a:rPr lang="cs-CZ" altLang="cs-CZ" dirty="0" err="1"/>
              <a:t>result</a:t>
            </a:r>
            <a:r>
              <a:rPr lang="cs-CZ" altLang="cs-CZ" dirty="0"/>
              <a:t> </a:t>
            </a:r>
            <a:r>
              <a:rPr lang="cs-CZ" altLang="cs-CZ" dirty="0" err="1"/>
              <a:t>of</a:t>
            </a:r>
            <a:r>
              <a:rPr lang="cs-CZ" altLang="cs-CZ" dirty="0"/>
              <a:t> </a:t>
            </a:r>
            <a:r>
              <a:rPr lang="cs-CZ" altLang="cs-CZ" dirty="0" err="1"/>
              <a:t>the</a:t>
            </a:r>
            <a:r>
              <a:rPr lang="cs-CZ" altLang="cs-CZ" dirty="0"/>
              <a:t> </a:t>
            </a:r>
            <a:r>
              <a:rPr lang="cs-CZ" altLang="cs-CZ" dirty="0" err="1"/>
              <a:t>exposure</a:t>
            </a:r>
            <a:r>
              <a:rPr lang="cs-CZ" altLang="cs-CZ" dirty="0"/>
              <a:t> to </a:t>
            </a:r>
            <a:r>
              <a:rPr lang="cs-CZ" altLang="cs-CZ" dirty="0" err="1"/>
              <a:t>toxic</a:t>
            </a:r>
            <a:r>
              <a:rPr lang="cs-CZ" altLang="cs-CZ" dirty="0"/>
              <a:t> </a:t>
            </a:r>
            <a:r>
              <a:rPr lang="cs-CZ" altLang="cs-CZ" dirty="0" err="1"/>
              <a:t>chemical</a:t>
            </a:r>
            <a:r>
              <a:rPr lang="cs-CZ" altLang="cs-CZ" dirty="0"/>
              <a:t> (</a:t>
            </a:r>
            <a:r>
              <a:rPr lang="cs-CZ" altLang="cs-CZ" dirty="0" err="1"/>
              <a:t>stressor</a:t>
            </a:r>
            <a:r>
              <a:rPr lang="cs-CZ" altLang="cs-CZ" dirty="0"/>
              <a:t>)</a:t>
            </a:r>
          </a:p>
          <a:p>
            <a:pPr lvl="1"/>
            <a:r>
              <a:rPr lang="cs-CZ" altLang="cs-CZ" dirty="0" err="1"/>
              <a:t>higher</a:t>
            </a:r>
            <a:r>
              <a:rPr lang="cs-CZ" altLang="cs-CZ" dirty="0"/>
              <a:t>/</a:t>
            </a:r>
            <a:r>
              <a:rPr lang="cs-CZ" altLang="cs-CZ" dirty="0" err="1"/>
              <a:t>lower</a:t>
            </a:r>
            <a:r>
              <a:rPr lang="cs-CZ" altLang="cs-CZ" dirty="0"/>
              <a:t> </a:t>
            </a:r>
            <a:r>
              <a:rPr lang="cs-CZ" altLang="cs-CZ" dirty="0" err="1"/>
              <a:t>with</a:t>
            </a:r>
            <a:r>
              <a:rPr lang="cs-CZ" altLang="cs-CZ" dirty="0"/>
              <a:t> </a:t>
            </a:r>
            <a:r>
              <a:rPr lang="cs-CZ" altLang="cs-CZ" dirty="0" err="1"/>
              <a:t>increasing</a:t>
            </a:r>
            <a:r>
              <a:rPr lang="cs-CZ" altLang="cs-CZ" dirty="0"/>
              <a:t> </a:t>
            </a:r>
            <a:r>
              <a:rPr lang="cs-CZ" altLang="cs-CZ" dirty="0" err="1"/>
              <a:t>stressor</a:t>
            </a:r>
            <a:r>
              <a:rPr lang="cs-CZ" altLang="cs-CZ" dirty="0"/>
              <a:t> intenzity (</a:t>
            </a:r>
            <a:r>
              <a:rPr lang="cs-CZ" altLang="cs-CZ" dirty="0" err="1"/>
              <a:t>except</a:t>
            </a:r>
            <a:r>
              <a:rPr lang="cs-CZ" altLang="cs-CZ" dirty="0"/>
              <a:t> </a:t>
            </a:r>
            <a:r>
              <a:rPr lang="cs-CZ" altLang="cs-CZ" dirty="0" err="1"/>
              <a:t>hormesis</a:t>
            </a:r>
            <a:r>
              <a:rPr lang="cs-CZ" altLang="cs-CZ" dirty="0"/>
              <a:t>)</a:t>
            </a:r>
          </a:p>
          <a:p>
            <a:r>
              <a:rPr lang="cs-CZ" altLang="cs-CZ" b="1" dirty="0" err="1">
                <a:solidFill>
                  <a:srgbClr val="FF0000"/>
                </a:solidFill>
              </a:rPr>
              <a:t>endpoint</a:t>
            </a:r>
            <a:r>
              <a:rPr lang="cs-CZ" altLang="cs-CZ" dirty="0"/>
              <a:t> = </a:t>
            </a:r>
            <a:r>
              <a:rPr lang="cs-CZ" altLang="cs-CZ" dirty="0" err="1"/>
              <a:t>measured</a:t>
            </a:r>
            <a:r>
              <a:rPr lang="cs-CZ" altLang="cs-CZ" dirty="0"/>
              <a:t> (</a:t>
            </a:r>
            <a:r>
              <a:rPr lang="cs-CZ" altLang="cs-CZ" dirty="0" err="1"/>
              <a:t>measurable</a:t>
            </a:r>
            <a:r>
              <a:rPr lang="cs-CZ" altLang="cs-CZ" dirty="0"/>
              <a:t>) response / </a:t>
            </a:r>
            <a:r>
              <a:rPr lang="cs-CZ" altLang="cs-CZ" dirty="0" err="1"/>
              <a:t>effect</a:t>
            </a:r>
            <a:endParaRPr lang="cs-CZ" altLang="cs-CZ" dirty="0"/>
          </a:p>
          <a:p>
            <a:pPr lvl="1"/>
            <a:r>
              <a:rPr lang="cs-CZ" altLang="cs-CZ" dirty="0" err="1"/>
              <a:t>original</a:t>
            </a:r>
            <a:r>
              <a:rPr lang="cs-CZ" altLang="cs-CZ" dirty="0"/>
              <a:t> </a:t>
            </a:r>
            <a:r>
              <a:rPr lang="cs-CZ" altLang="cs-CZ" dirty="0" err="1"/>
              <a:t>units</a:t>
            </a:r>
            <a:r>
              <a:rPr lang="cs-CZ" altLang="cs-CZ" dirty="0"/>
              <a:t> (</a:t>
            </a:r>
            <a:r>
              <a:rPr lang="cs-CZ" altLang="cs-CZ" dirty="0" err="1"/>
              <a:t>numbers</a:t>
            </a:r>
            <a:r>
              <a:rPr lang="cs-CZ" altLang="cs-CZ" dirty="0"/>
              <a:t>, </a:t>
            </a:r>
            <a:r>
              <a:rPr lang="cs-CZ" altLang="cs-CZ" dirty="0" err="1"/>
              <a:t>weight</a:t>
            </a:r>
            <a:r>
              <a:rPr lang="cs-CZ" altLang="cs-CZ" dirty="0"/>
              <a:t>, enzyme </a:t>
            </a:r>
            <a:r>
              <a:rPr lang="cs-CZ" altLang="cs-CZ" dirty="0" err="1"/>
              <a:t>activity</a:t>
            </a:r>
            <a:r>
              <a:rPr lang="cs-CZ" altLang="cs-CZ" dirty="0"/>
              <a:t> </a:t>
            </a:r>
            <a:r>
              <a:rPr lang="cs-CZ" altLang="cs-CZ" dirty="0" err="1"/>
              <a:t>etc</a:t>
            </a:r>
            <a:r>
              <a:rPr lang="cs-CZ" altLang="cs-CZ" dirty="0"/>
              <a:t>.) </a:t>
            </a:r>
            <a:r>
              <a:rPr lang="cs-CZ" altLang="cs-CZ" dirty="0" err="1"/>
              <a:t>or</a:t>
            </a:r>
            <a:r>
              <a:rPr lang="cs-CZ" altLang="cs-CZ" dirty="0"/>
              <a:t> </a:t>
            </a:r>
            <a:r>
              <a:rPr lang="cs-CZ" altLang="cs-CZ" dirty="0" err="1"/>
              <a:t>relative</a:t>
            </a:r>
            <a:r>
              <a:rPr lang="cs-CZ" altLang="cs-CZ" dirty="0"/>
              <a:t> (% </a:t>
            </a:r>
            <a:r>
              <a:rPr lang="cs-CZ" altLang="cs-CZ" dirty="0" err="1"/>
              <a:t>of</a:t>
            </a:r>
            <a:r>
              <a:rPr lang="cs-CZ" altLang="cs-CZ" dirty="0"/>
              <a:t> </a:t>
            </a:r>
            <a:r>
              <a:rPr lang="cs-CZ" altLang="cs-CZ" dirty="0" err="1"/>
              <a:t>control</a:t>
            </a:r>
            <a:r>
              <a:rPr lang="cs-CZ" altLang="cs-CZ" dirty="0"/>
              <a:t>)</a:t>
            </a:r>
          </a:p>
          <a:p>
            <a:endParaRPr lang="cs-CZ" altLang="cs-CZ" dirty="0"/>
          </a:p>
          <a:p>
            <a:r>
              <a:rPr lang="cs-CZ" altLang="cs-CZ" dirty="0" err="1"/>
              <a:t>acute</a:t>
            </a:r>
            <a:r>
              <a:rPr lang="cs-CZ" altLang="cs-CZ" dirty="0"/>
              <a:t> </a:t>
            </a:r>
            <a:r>
              <a:rPr lang="cs-CZ" altLang="cs-CZ" dirty="0" err="1"/>
              <a:t>effects</a:t>
            </a:r>
            <a:endParaRPr lang="cs-CZ" altLang="cs-CZ" dirty="0"/>
          </a:p>
          <a:p>
            <a:pPr lvl="1"/>
            <a:r>
              <a:rPr lang="cs-CZ" altLang="cs-CZ" dirty="0" err="1"/>
              <a:t>animals</a:t>
            </a:r>
            <a:r>
              <a:rPr lang="cs-CZ" altLang="cs-CZ" dirty="0"/>
              <a:t> – letality/mortality, </a:t>
            </a:r>
            <a:r>
              <a:rPr lang="cs-CZ" altLang="cs-CZ" dirty="0" err="1"/>
              <a:t>imobilization</a:t>
            </a:r>
            <a:r>
              <a:rPr lang="cs-CZ" altLang="cs-CZ" dirty="0"/>
              <a:t> in case </a:t>
            </a:r>
            <a:r>
              <a:rPr lang="cs-CZ" altLang="cs-CZ" dirty="0" err="1"/>
              <a:t>of</a:t>
            </a:r>
            <a:r>
              <a:rPr lang="cs-CZ" altLang="cs-CZ" dirty="0"/>
              <a:t> </a:t>
            </a:r>
            <a:r>
              <a:rPr lang="cs-CZ" altLang="cs-CZ" dirty="0" err="1"/>
              <a:t>Daphnia</a:t>
            </a:r>
            <a:endParaRPr lang="cs-CZ" altLang="cs-CZ" dirty="0"/>
          </a:p>
          <a:p>
            <a:pPr lvl="1"/>
            <a:r>
              <a:rPr lang="cs-CZ" altLang="cs-CZ" dirty="0" err="1"/>
              <a:t>plants</a:t>
            </a:r>
            <a:r>
              <a:rPr lang="cs-CZ" altLang="cs-CZ" dirty="0"/>
              <a:t> – </a:t>
            </a:r>
            <a:r>
              <a:rPr lang="cs-CZ" altLang="cs-CZ" dirty="0" err="1"/>
              <a:t>algae</a:t>
            </a:r>
            <a:r>
              <a:rPr lang="cs-CZ" altLang="cs-CZ" dirty="0"/>
              <a:t>: </a:t>
            </a:r>
            <a:r>
              <a:rPr lang="cs-CZ" altLang="cs-CZ" dirty="0" err="1"/>
              <a:t>growth</a:t>
            </a:r>
            <a:r>
              <a:rPr lang="cs-CZ" altLang="cs-CZ" dirty="0"/>
              <a:t>, chlorofyl (</a:t>
            </a:r>
            <a:r>
              <a:rPr lang="cs-CZ" altLang="cs-CZ" dirty="0" err="1"/>
              <a:t>fluorescnence</a:t>
            </a:r>
            <a:r>
              <a:rPr lang="cs-CZ" altLang="cs-CZ" dirty="0"/>
              <a:t>); </a:t>
            </a:r>
            <a:r>
              <a:rPr lang="cs-CZ" altLang="cs-CZ" dirty="0" err="1"/>
              <a:t>vacular</a:t>
            </a:r>
            <a:r>
              <a:rPr lang="cs-CZ" altLang="cs-CZ" dirty="0"/>
              <a:t>: emergence, </a:t>
            </a:r>
            <a:r>
              <a:rPr lang="cs-CZ" altLang="cs-CZ" dirty="0" err="1"/>
              <a:t>growth</a:t>
            </a:r>
            <a:endParaRPr lang="cs-CZ" altLang="cs-CZ" dirty="0"/>
          </a:p>
          <a:p>
            <a:pPr lvl="1"/>
            <a:r>
              <a:rPr lang="cs-CZ" altLang="cs-CZ" dirty="0" err="1"/>
              <a:t>destruents</a:t>
            </a:r>
            <a:r>
              <a:rPr lang="cs-CZ" altLang="cs-CZ" dirty="0"/>
              <a:t> – </a:t>
            </a:r>
            <a:r>
              <a:rPr lang="cs-CZ" altLang="cs-CZ" dirty="0" err="1"/>
              <a:t>bacteria</a:t>
            </a:r>
            <a:r>
              <a:rPr lang="cs-CZ" altLang="cs-CZ" dirty="0"/>
              <a:t>: </a:t>
            </a:r>
            <a:r>
              <a:rPr lang="cs-CZ" altLang="cs-CZ" dirty="0" err="1"/>
              <a:t>growth</a:t>
            </a:r>
            <a:r>
              <a:rPr lang="cs-CZ" altLang="cs-CZ" dirty="0"/>
              <a:t>, </a:t>
            </a:r>
            <a:r>
              <a:rPr lang="cs-CZ" altLang="cs-CZ" dirty="0" err="1"/>
              <a:t>activity</a:t>
            </a:r>
            <a:r>
              <a:rPr lang="cs-CZ" altLang="cs-CZ" dirty="0"/>
              <a:t> ...</a:t>
            </a:r>
          </a:p>
          <a:p>
            <a:r>
              <a:rPr lang="cs-CZ" altLang="cs-CZ" dirty="0" err="1"/>
              <a:t>chronic</a:t>
            </a:r>
            <a:r>
              <a:rPr lang="cs-CZ" altLang="cs-CZ" dirty="0"/>
              <a:t>/</a:t>
            </a:r>
            <a:r>
              <a:rPr lang="cs-CZ" altLang="cs-CZ" dirty="0" err="1"/>
              <a:t>sublethal</a:t>
            </a:r>
            <a:r>
              <a:rPr lang="cs-CZ" altLang="cs-CZ" dirty="0"/>
              <a:t> </a:t>
            </a:r>
            <a:r>
              <a:rPr lang="cs-CZ" altLang="cs-CZ" dirty="0" err="1"/>
              <a:t>effects</a:t>
            </a:r>
            <a:endParaRPr lang="cs-CZ" altLang="cs-CZ" dirty="0"/>
          </a:p>
          <a:p>
            <a:pPr lvl="1"/>
            <a:r>
              <a:rPr lang="cs-CZ" altLang="cs-CZ" dirty="0" err="1"/>
              <a:t>animals</a:t>
            </a:r>
            <a:r>
              <a:rPr lang="cs-CZ" altLang="cs-CZ" dirty="0"/>
              <a:t> –</a:t>
            </a:r>
            <a:r>
              <a:rPr lang="cs-CZ" altLang="cs-CZ" dirty="0" err="1"/>
              <a:t>growth</a:t>
            </a:r>
            <a:r>
              <a:rPr lang="cs-CZ" altLang="cs-CZ" dirty="0"/>
              <a:t>, </a:t>
            </a:r>
            <a:r>
              <a:rPr lang="cs-CZ" altLang="cs-CZ" dirty="0" err="1"/>
              <a:t>malformations</a:t>
            </a:r>
            <a:r>
              <a:rPr lang="cs-CZ" altLang="cs-CZ" dirty="0"/>
              <a:t>, </a:t>
            </a:r>
            <a:r>
              <a:rPr lang="cs-CZ" altLang="cs-CZ" dirty="0" err="1"/>
              <a:t>reproduction</a:t>
            </a:r>
            <a:r>
              <a:rPr lang="cs-CZ" altLang="cs-CZ" dirty="0"/>
              <a:t>, </a:t>
            </a:r>
            <a:r>
              <a:rPr lang="cs-CZ" altLang="cs-CZ" dirty="0" err="1"/>
              <a:t>behavior</a:t>
            </a:r>
            <a:endParaRPr lang="cs-CZ" altLang="cs-CZ" dirty="0"/>
          </a:p>
          <a:p>
            <a:pPr lvl="1"/>
            <a:r>
              <a:rPr lang="cs-CZ" altLang="cs-CZ" dirty="0" err="1"/>
              <a:t>plants</a:t>
            </a:r>
            <a:r>
              <a:rPr lang="cs-CZ" altLang="cs-CZ" dirty="0"/>
              <a:t> – </a:t>
            </a:r>
            <a:r>
              <a:rPr lang="cs-CZ" altLang="cs-CZ" dirty="0" err="1"/>
              <a:t>growth</a:t>
            </a:r>
            <a:r>
              <a:rPr lang="cs-CZ" altLang="cs-CZ" dirty="0"/>
              <a:t>, </a:t>
            </a:r>
            <a:r>
              <a:rPr lang="cs-CZ" altLang="cs-CZ" dirty="0" err="1"/>
              <a:t>reproduction</a:t>
            </a:r>
            <a:r>
              <a:rPr lang="cs-CZ" altLang="cs-CZ" dirty="0"/>
              <a:t>...</a:t>
            </a:r>
          </a:p>
          <a:p>
            <a:endParaRPr lang="cs-CZ" altLang="cs-CZ" dirty="0"/>
          </a:p>
        </p:txBody>
      </p:sp>
      <p:sp>
        <p:nvSpPr>
          <p:cNvPr id="134148" name="Zástupný symbol pro číslo snímku 3"/>
          <p:cNvSpPr>
            <a:spLocks noGrp="1"/>
          </p:cNvSpPr>
          <p:nvPr>
            <p:ph type="sldNum" sz="quarter" idx="4294967295"/>
          </p:nvPr>
        </p:nvSpPr>
        <p:spPr bwMode="auto">
          <a:xfrm>
            <a:off x="11653838" y="6497638"/>
            <a:ext cx="538162" cy="360362"/>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72000" rIns="72000" bIns="72000" numCol="1" anchor="ctr" anchorCtr="0" compatLnSpc="1">
            <a:prstTxWarp prst="textNoShape">
              <a:avLst/>
            </a:prstTxWarp>
            <a:spAutoFit/>
          </a:bodyPr>
          <a:lstStyle>
            <a:defPPr>
              <a:defRPr lang="cs-CZ"/>
            </a:defPPr>
            <a:lvl1pPr algn="ctr" rtl="0" fontAlgn="base">
              <a:spcBef>
                <a:spcPct val="0"/>
              </a:spcBef>
              <a:spcAft>
                <a:spcPct val="0"/>
              </a:spcAft>
              <a:defRPr sz="1400" b="0" kern="1200">
                <a:solidFill>
                  <a:schemeClr val="tx1"/>
                </a:solidFill>
                <a:latin typeface="Tahoma" pitchFamily="34" charset="0"/>
                <a:ea typeface="+mn-ea"/>
                <a:cs typeface="+mn-cs"/>
              </a:defRPr>
            </a:lvl1pPr>
            <a:lvl2pPr marL="457200" algn="l" rtl="0" fontAlgn="base">
              <a:spcBef>
                <a:spcPct val="0"/>
              </a:spcBef>
              <a:spcAft>
                <a:spcPct val="0"/>
              </a:spcAft>
              <a:defRPr b="1" kern="1200">
                <a:solidFill>
                  <a:schemeClr val="tx1"/>
                </a:solidFill>
                <a:latin typeface="Tahoma" pitchFamily="34" charset="0"/>
                <a:ea typeface="+mn-ea"/>
                <a:cs typeface="+mn-cs"/>
              </a:defRPr>
            </a:lvl2pPr>
            <a:lvl3pPr marL="914400" algn="l" rtl="0" fontAlgn="base">
              <a:spcBef>
                <a:spcPct val="0"/>
              </a:spcBef>
              <a:spcAft>
                <a:spcPct val="0"/>
              </a:spcAft>
              <a:defRPr b="1" kern="1200">
                <a:solidFill>
                  <a:schemeClr val="tx1"/>
                </a:solidFill>
                <a:latin typeface="Tahoma" pitchFamily="34" charset="0"/>
                <a:ea typeface="+mn-ea"/>
                <a:cs typeface="+mn-cs"/>
              </a:defRPr>
            </a:lvl3pPr>
            <a:lvl4pPr marL="1371600" algn="l" rtl="0" fontAlgn="base">
              <a:spcBef>
                <a:spcPct val="0"/>
              </a:spcBef>
              <a:spcAft>
                <a:spcPct val="0"/>
              </a:spcAft>
              <a:defRPr b="1" kern="1200">
                <a:solidFill>
                  <a:schemeClr val="tx1"/>
                </a:solidFill>
                <a:latin typeface="Tahoma" pitchFamily="34" charset="0"/>
                <a:ea typeface="+mn-ea"/>
                <a:cs typeface="+mn-cs"/>
              </a:defRPr>
            </a:lvl4pPr>
            <a:lvl5pPr marL="1828800" algn="l" rtl="0" fontAlgn="base">
              <a:spcBef>
                <a:spcPct val="0"/>
              </a:spcBef>
              <a:spcAft>
                <a:spcPct val="0"/>
              </a:spcAft>
              <a:defRPr b="1" kern="1200">
                <a:solidFill>
                  <a:schemeClr val="tx1"/>
                </a:solidFill>
                <a:latin typeface="Tahoma" pitchFamily="34" charset="0"/>
                <a:ea typeface="+mn-ea"/>
                <a:cs typeface="+mn-cs"/>
              </a:defRPr>
            </a:lvl5pPr>
            <a:lvl6pPr marL="2286000" algn="l" defTabSz="914400" rtl="0" eaLnBrk="1" latinLnBrk="0" hangingPunct="1">
              <a:defRPr b="1" kern="1200">
                <a:solidFill>
                  <a:schemeClr val="tx1"/>
                </a:solidFill>
                <a:latin typeface="Tahoma" pitchFamily="34" charset="0"/>
                <a:ea typeface="+mn-ea"/>
                <a:cs typeface="+mn-cs"/>
              </a:defRPr>
            </a:lvl6pPr>
            <a:lvl7pPr marL="2743200" algn="l" defTabSz="914400" rtl="0" eaLnBrk="1" latinLnBrk="0" hangingPunct="1">
              <a:defRPr b="1" kern="1200">
                <a:solidFill>
                  <a:schemeClr val="tx1"/>
                </a:solidFill>
                <a:latin typeface="Tahoma" pitchFamily="34" charset="0"/>
                <a:ea typeface="+mn-ea"/>
                <a:cs typeface="+mn-cs"/>
              </a:defRPr>
            </a:lvl7pPr>
            <a:lvl8pPr marL="3200400" algn="l" defTabSz="914400" rtl="0" eaLnBrk="1" latinLnBrk="0" hangingPunct="1">
              <a:defRPr b="1" kern="1200">
                <a:solidFill>
                  <a:schemeClr val="tx1"/>
                </a:solidFill>
                <a:latin typeface="Tahoma" pitchFamily="34" charset="0"/>
                <a:ea typeface="+mn-ea"/>
                <a:cs typeface="+mn-cs"/>
              </a:defRPr>
            </a:lvl8pPr>
            <a:lvl9pPr marL="3657600" algn="l" defTabSz="914400" rtl="0" eaLnBrk="1" latinLnBrk="0" hangingPunct="1">
              <a:defRPr b="1" kern="1200">
                <a:solidFill>
                  <a:schemeClr val="tx1"/>
                </a:solidFill>
                <a:latin typeface="Tahoma" pitchFamily="34" charset="0"/>
                <a:ea typeface="+mn-ea"/>
                <a:cs typeface="+mn-cs"/>
              </a:defRPr>
            </a:lvl9pPr>
          </a:lstStyle>
          <a:p>
            <a:pPr eaLnBrk="1" hangingPunct="1">
              <a:spcBef>
                <a:spcPct val="0"/>
              </a:spcBef>
              <a:buClrTx/>
              <a:buSzTx/>
              <a:buFontTx/>
              <a:buNone/>
              <a:defRPr/>
            </a:pPr>
            <a:fld id="{DD9F7F9D-3B33-4587-8075-A9253B78F990}" type="slidenum">
              <a:rPr lang="cs-CZ" smtClean="0"/>
              <a:pPr eaLnBrk="1" hangingPunct="1">
                <a:spcBef>
                  <a:spcPct val="0"/>
                </a:spcBef>
                <a:buClrTx/>
                <a:buSzTx/>
                <a:buFontTx/>
                <a:buNone/>
                <a:defRPr/>
              </a:pPr>
              <a:t>20</a:t>
            </a:fld>
            <a:endParaRPr lang="cs-CZ" altLang="cs-CZ" sz="1400">
              <a:solidFill>
                <a:schemeClr val="tx1"/>
              </a:solidFill>
            </a:endParaRPr>
          </a:p>
        </p:txBody>
      </p:sp>
    </p:spTree>
    <p:extLst>
      <p:ext uri="{BB962C8B-B14F-4D97-AF65-F5344CB8AC3E}">
        <p14:creationId xmlns:p14="http://schemas.microsoft.com/office/powerpoint/2010/main" val="31180518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err="1"/>
              <a:t>Measures</a:t>
            </a:r>
            <a:r>
              <a:rPr lang="cs-CZ" dirty="0"/>
              <a:t> </a:t>
            </a:r>
            <a:r>
              <a:rPr lang="cs-CZ" dirty="0" err="1"/>
              <a:t>of</a:t>
            </a:r>
            <a:r>
              <a:rPr lang="cs-CZ" dirty="0"/>
              <a:t> </a:t>
            </a:r>
            <a:r>
              <a:rPr lang="cs-CZ" dirty="0" err="1"/>
              <a:t>exposure</a:t>
            </a:r>
            <a:endParaRPr lang="cs-CZ" dirty="0"/>
          </a:p>
        </p:txBody>
      </p:sp>
      <p:sp>
        <p:nvSpPr>
          <p:cNvPr id="88067" name="Zástupný symbol pro obsah 2"/>
          <p:cNvSpPr>
            <a:spLocks noGrp="1"/>
          </p:cNvSpPr>
          <p:nvPr>
            <p:ph idx="1"/>
          </p:nvPr>
        </p:nvSpPr>
        <p:spPr/>
        <p:txBody>
          <a:bodyPr/>
          <a:lstStyle/>
          <a:p>
            <a:r>
              <a:rPr lang="cs-CZ" altLang="cs-CZ" sz="2000" dirty="0"/>
              <a:t>DOSE versus CONCENTRATION</a:t>
            </a:r>
          </a:p>
          <a:p>
            <a:pPr lvl="1"/>
            <a:r>
              <a:rPr lang="cs-CZ" altLang="cs-CZ" sz="1400" dirty="0" err="1"/>
              <a:t>toxicology</a:t>
            </a:r>
            <a:r>
              <a:rPr lang="cs-CZ" altLang="cs-CZ" sz="1400" dirty="0"/>
              <a:t> – dose - mg/kg </a:t>
            </a:r>
            <a:r>
              <a:rPr lang="cs-CZ" altLang="cs-CZ" sz="1400" dirty="0" err="1"/>
              <a:t>b.w</a:t>
            </a:r>
            <a:r>
              <a:rPr lang="cs-CZ" altLang="cs-CZ" sz="1400" dirty="0"/>
              <a:t>. - body </a:t>
            </a:r>
            <a:r>
              <a:rPr lang="cs-CZ" altLang="cs-CZ" sz="1400" dirty="0" err="1"/>
              <a:t>weight</a:t>
            </a:r>
            <a:r>
              <a:rPr lang="cs-CZ" altLang="cs-CZ" sz="1400" dirty="0"/>
              <a:t>, mg/kg </a:t>
            </a:r>
            <a:r>
              <a:rPr lang="cs-CZ" altLang="cs-CZ" sz="1400" dirty="0" err="1"/>
              <a:t>b.w</a:t>
            </a:r>
            <a:r>
              <a:rPr lang="cs-CZ" altLang="cs-CZ" sz="1400" dirty="0"/>
              <a:t>./</a:t>
            </a:r>
            <a:r>
              <a:rPr lang="cs-CZ" altLang="cs-CZ" sz="1400" dirty="0" err="1"/>
              <a:t>day</a:t>
            </a:r>
            <a:endParaRPr lang="cs-CZ" altLang="cs-CZ" sz="1400" dirty="0"/>
          </a:p>
          <a:p>
            <a:pPr lvl="1"/>
            <a:r>
              <a:rPr lang="cs-CZ" altLang="cs-CZ" sz="1400" dirty="0" err="1"/>
              <a:t>ecotoxicology</a:t>
            </a:r>
            <a:r>
              <a:rPr lang="cs-CZ" altLang="cs-CZ" sz="1400" dirty="0"/>
              <a:t> – </a:t>
            </a:r>
            <a:r>
              <a:rPr lang="cs-CZ" altLang="cs-CZ" sz="1400" dirty="0" err="1"/>
              <a:t>usually</a:t>
            </a:r>
            <a:r>
              <a:rPr lang="cs-CZ" altLang="cs-CZ" sz="1400" dirty="0"/>
              <a:t> </a:t>
            </a:r>
            <a:r>
              <a:rPr lang="cs-CZ" altLang="cs-CZ" sz="1400" dirty="0" err="1"/>
              <a:t>the</a:t>
            </a:r>
            <a:r>
              <a:rPr lang="cs-CZ" altLang="cs-CZ" sz="1400" dirty="0"/>
              <a:t> </a:t>
            </a:r>
            <a:r>
              <a:rPr lang="cs-CZ" altLang="cs-CZ" sz="1400" dirty="0" err="1"/>
              <a:t>concentration</a:t>
            </a:r>
            <a:r>
              <a:rPr lang="cs-CZ" altLang="cs-CZ" sz="1400" dirty="0"/>
              <a:t> in </a:t>
            </a:r>
            <a:r>
              <a:rPr lang="cs-CZ" altLang="cs-CZ" sz="1400" dirty="0" err="1"/>
              <a:t>the</a:t>
            </a:r>
            <a:r>
              <a:rPr lang="cs-CZ" altLang="cs-CZ" sz="1400" dirty="0"/>
              <a:t> medium - mg/L, mg/</a:t>
            </a:r>
            <a:r>
              <a:rPr lang="cs-CZ" altLang="cs-CZ" sz="1400" dirty="0" err="1"/>
              <a:t>kg</a:t>
            </a:r>
            <a:r>
              <a:rPr lang="cs-CZ" altLang="cs-CZ" sz="1400" baseline="-25000" dirty="0" err="1"/>
              <a:t>soil</a:t>
            </a:r>
            <a:r>
              <a:rPr lang="cs-CZ" altLang="cs-CZ" sz="1400" dirty="0"/>
              <a:t> </a:t>
            </a:r>
            <a:r>
              <a:rPr lang="cs-CZ" altLang="cs-CZ" sz="1400" dirty="0" err="1"/>
              <a:t>etc</a:t>
            </a:r>
            <a:r>
              <a:rPr lang="cs-CZ" altLang="cs-CZ" sz="1400" dirty="0"/>
              <a:t>.</a:t>
            </a:r>
          </a:p>
          <a:p>
            <a:pPr lvl="1"/>
            <a:endParaRPr lang="cs-CZ" altLang="cs-CZ" sz="1600" dirty="0"/>
          </a:p>
          <a:p>
            <a:r>
              <a:rPr lang="cs-CZ" altLang="cs-CZ" sz="2000" dirty="0" err="1"/>
              <a:t>pure</a:t>
            </a:r>
            <a:r>
              <a:rPr lang="cs-CZ" altLang="cs-CZ" sz="2000" dirty="0"/>
              <a:t> </a:t>
            </a:r>
            <a:r>
              <a:rPr lang="cs-CZ" altLang="cs-CZ" sz="2000" dirty="0" err="1"/>
              <a:t>chemicals</a:t>
            </a:r>
            <a:r>
              <a:rPr lang="cs-CZ" altLang="cs-CZ" sz="2000" dirty="0"/>
              <a:t> and </a:t>
            </a:r>
            <a:r>
              <a:rPr lang="cs-CZ" altLang="cs-CZ" sz="2000" dirty="0" err="1"/>
              <a:t>defined</a:t>
            </a:r>
            <a:r>
              <a:rPr lang="cs-CZ" altLang="cs-CZ" sz="2000" dirty="0"/>
              <a:t> </a:t>
            </a:r>
            <a:r>
              <a:rPr lang="cs-CZ" altLang="cs-CZ" sz="2000" dirty="0" err="1"/>
              <a:t>mixtures</a:t>
            </a:r>
            <a:endParaRPr lang="cs-CZ" altLang="cs-CZ" sz="2000" dirty="0"/>
          </a:p>
          <a:p>
            <a:pPr lvl="1"/>
            <a:r>
              <a:rPr lang="cs-CZ" altLang="cs-CZ" sz="1600" dirty="0" err="1"/>
              <a:t>conc</a:t>
            </a:r>
            <a:r>
              <a:rPr lang="cs-CZ" altLang="cs-CZ" sz="1600" dirty="0"/>
              <a:t>. in media - mg/L, </a:t>
            </a:r>
            <a:r>
              <a:rPr lang="cs-CZ" altLang="cs-CZ" sz="1600" dirty="0" err="1"/>
              <a:t>mmol</a:t>
            </a:r>
            <a:r>
              <a:rPr lang="cs-CZ" altLang="cs-CZ" sz="1600" dirty="0"/>
              <a:t>/L (= </a:t>
            </a:r>
            <a:r>
              <a:rPr lang="cs-CZ" altLang="cs-CZ" sz="1600" dirty="0" err="1"/>
              <a:t>mM</a:t>
            </a:r>
            <a:r>
              <a:rPr lang="cs-CZ" altLang="cs-CZ" sz="1600" dirty="0"/>
              <a:t>), mg/kg </a:t>
            </a:r>
            <a:r>
              <a:rPr lang="cs-CZ" altLang="cs-CZ" sz="1600" dirty="0" err="1"/>
              <a:t>etc</a:t>
            </a:r>
            <a:r>
              <a:rPr lang="cs-CZ" altLang="cs-CZ" sz="1600" dirty="0"/>
              <a:t>.</a:t>
            </a:r>
          </a:p>
          <a:p>
            <a:endParaRPr lang="cs-CZ" altLang="cs-CZ" sz="2000" dirty="0"/>
          </a:p>
          <a:p>
            <a:r>
              <a:rPr lang="cs-CZ" altLang="cs-CZ" sz="2000" dirty="0" err="1"/>
              <a:t>environmental</a:t>
            </a:r>
            <a:r>
              <a:rPr lang="cs-CZ" altLang="cs-CZ" sz="2000" dirty="0"/>
              <a:t> </a:t>
            </a:r>
            <a:r>
              <a:rPr lang="cs-CZ" altLang="cs-CZ" sz="2000" dirty="0" err="1"/>
              <a:t>samples</a:t>
            </a:r>
            <a:endParaRPr lang="cs-CZ" altLang="cs-CZ" sz="2000" dirty="0"/>
          </a:p>
          <a:p>
            <a:pPr lvl="1"/>
            <a:r>
              <a:rPr lang="cs-CZ" altLang="cs-CZ" sz="1600" dirty="0" err="1"/>
              <a:t>extracts</a:t>
            </a:r>
            <a:r>
              <a:rPr lang="cs-CZ" altLang="cs-CZ" sz="1600" dirty="0"/>
              <a:t> </a:t>
            </a:r>
            <a:r>
              <a:rPr lang="cs-CZ" altLang="cs-CZ" sz="1600" dirty="0" err="1"/>
              <a:t>of</a:t>
            </a:r>
            <a:r>
              <a:rPr lang="cs-CZ" altLang="cs-CZ" sz="1600" dirty="0"/>
              <a:t> </a:t>
            </a:r>
            <a:r>
              <a:rPr lang="cs-CZ" altLang="cs-CZ" sz="1600" dirty="0" err="1"/>
              <a:t>the</a:t>
            </a:r>
            <a:r>
              <a:rPr lang="cs-CZ" altLang="cs-CZ" sz="1600" dirty="0"/>
              <a:t> </a:t>
            </a:r>
            <a:r>
              <a:rPr lang="cs-CZ" altLang="cs-CZ" sz="1600" dirty="0" err="1"/>
              <a:t>samples</a:t>
            </a:r>
            <a:r>
              <a:rPr lang="cs-CZ" altLang="cs-CZ" sz="1600" dirty="0"/>
              <a:t> and </a:t>
            </a:r>
            <a:r>
              <a:rPr lang="cs-CZ" altLang="cs-CZ" sz="1600" dirty="0" err="1"/>
              <a:t>their</a:t>
            </a:r>
            <a:r>
              <a:rPr lang="cs-CZ" altLang="cs-CZ" sz="1600" dirty="0"/>
              <a:t> % </a:t>
            </a:r>
            <a:r>
              <a:rPr lang="cs-CZ" altLang="cs-CZ" sz="1600" dirty="0" err="1"/>
              <a:t>dilutions</a:t>
            </a:r>
            <a:endParaRPr lang="cs-CZ" altLang="cs-CZ" sz="1600" dirty="0"/>
          </a:p>
          <a:p>
            <a:pPr lvl="1"/>
            <a:r>
              <a:rPr lang="cs-CZ" altLang="cs-CZ" sz="1600" dirty="0"/>
              <a:t>% </a:t>
            </a:r>
            <a:r>
              <a:rPr lang="cs-CZ" altLang="cs-CZ" sz="1600" dirty="0" err="1"/>
              <a:t>of</a:t>
            </a:r>
            <a:r>
              <a:rPr lang="cs-CZ" altLang="cs-CZ" sz="1600" dirty="0"/>
              <a:t> </a:t>
            </a:r>
            <a:r>
              <a:rPr lang="cs-CZ" altLang="cs-CZ" sz="1600" dirty="0" err="1"/>
              <a:t>the</a:t>
            </a:r>
            <a:r>
              <a:rPr lang="cs-CZ" altLang="cs-CZ" sz="1600" dirty="0"/>
              <a:t> sample in </a:t>
            </a:r>
            <a:r>
              <a:rPr lang="cs-CZ" altLang="cs-CZ" sz="1600" dirty="0" err="1"/>
              <a:t>the</a:t>
            </a:r>
            <a:r>
              <a:rPr lang="cs-CZ" altLang="cs-CZ" sz="1600" dirty="0"/>
              <a:t> reference </a:t>
            </a:r>
            <a:r>
              <a:rPr lang="cs-CZ" altLang="cs-CZ" sz="1600" dirty="0" err="1"/>
              <a:t>material</a:t>
            </a:r>
            <a:endParaRPr lang="cs-CZ" altLang="cs-CZ" sz="1600" dirty="0"/>
          </a:p>
          <a:p>
            <a:endParaRPr lang="cs-CZ" altLang="cs-CZ" sz="2000" dirty="0"/>
          </a:p>
        </p:txBody>
      </p:sp>
      <p:sp>
        <p:nvSpPr>
          <p:cNvPr id="140292" name="Zástupný symbol pro číslo snímku 3"/>
          <p:cNvSpPr>
            <a:spLocks noGrp="1"/>
          </p:cNvSpPr>
          <p:nvPr>
            <p:ph type="sldNum" sz="quarter" idx="4294967295"/>
          </p:nvPr>
        </p:nvSpPr>
        <p:spPr bwMode="auto">
          <a:xfrm>
            <a:off x="11653838" y="6497638"/>
            <a:ext cx="538162" cy="360362"/>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72000" rIns="72000" bIns="72000" numCol="1" anchor="ctr" anchorCtr="0" compatLnSpc="1">
            <a:prstTxWarp prst="textNoShape">
              <a:avLst/>
            </a:prstTxWarp>
            <a:spAutoFit/>
          </a:bodyPr>
          <a:lstStyle>
            <a:defPPr>
              <a:defRPr lang="cs-CZ"/>
            </a:defPPr>
            <a:lvl1pPr algn="ctr" rtl="0" fontAlgn="base">
              <a:spcBef>
                <a:spcPct val="0"/>
              </a:spcBef>
              <a:spcAft>
                <a:spcPct val="0"/>
              </a:spcAft>
              <a:defRPr sz="1400" b="0" kern="1200">
                <a:solidFill>
                  <a:schemeClr val="tx1"/>
                </a:solidFill>
                <a:latin typeface="Tahoma" pitchFamily="34" charset="0"/>
                <a:ea typeface="+mn-ea"/>
                <a:cs typeface="+mn-cs"/>
              </a:defRPr>
            </a:lvl1pPr>
            <a:lvl2pPr marL="457200" algn="l" rtl="0" fontAlgn="base">
              <a:spcBef>
                <a:spcPct val="0"/>
              </a:spcBef>
              <a:spcAft>
                <a:spcPct val="0"/>
              </a:spcAft>
              <a:defRPr b="1" kern="1200">
                <a:solidFill>
                  <a:schemeClr val="tx1"/>
                </a:solidFill>
                <a:latin typeface="Tahoma" pitchFamily="34" charset="0"/>
                <a:ea typeface="+mn-ea"/>
                <a:cs typeface="+mn-cs"/>
              </a:defRPr>
            </a:lvl2pPr>
            <a:lvl3pPr marL="914400" algn="l" rtl="0" fontAlgn="base">
              <a:spcBef>
                <a:spcPct val="0"/>
              </a:spcBef>
              <a:spcAft>
                <a:spcPct val="0"/>
              </a:spcAft>
              <a:defRPr b="1" kern="1200">
                <a:solidFill>
                  <a:schemeClr val="tx1"/>
                </a:solidFill>
                <a:latin typeface="Tahoma" pitchFamily="34" charset="0"/>
                <a:ea typeface="+mn-ea"/>
                <a:cs typeface="+mn-cs"/>
              </a:defRPr>
            </a:lvl3pPr>
            <a:lvl4pPr marL="1371600" algn="l" rtl="0" fontAlgn="base">
              <a:spcBef>
                <a:spcPct val="0"/>
              </a:spcBef>
              <a:spcAft>
                <a:spcPct val="0"/>
              </a:spcAft>
              <a:defRPr b="1" kern="1200">
                <a:solidFill>
                  <a:schemeClr val="tx1"/>
                </a:solidFill>
                <a:latin typeface="Tahoma" pitchFamily="34" charset="0"/>
                <a:ea typeface="+mn-ea"/>
                <a:cs typeface="+mn-cs"/>
              </a:defRPr>
            </a:lvl4pPr>
            <a:lvl5pPr marL="1828800" algn="l" rtl="0" fontAlgn="base">
              <a:spcBef>
                <a:spcPct val="0"/>
              </a:spcBef>
              <a:spcAft>
                <a:spcPct val="0"/>
              </a:spcAft>
              <a:defRPr b="1" kern="1200">
                <a:solidFill>
                  <a:schemeClr val="tx1"/>
                </a:solidFill>
                <a:latin typeface="Tahoma" pitchFamily="34" charset="0"/>
                <a:ea typeface="+mn-ea"/>
                <a:cs typeface="+mn-cs"/>
              </a:defRPr>
            </a:lvl5pPr>
            <a:lvl6pPr marL="2286000" algn="l" defTabSz="914400" rtl="0" eaLnBrk="1" latinLnBrk="0" hangingPunct="1">
              <a:defRPr b="1" kern="1200">
                <a:solidFill>
                  <a:schemeClr val="tx1"/>
                </a:solidFill>
                <a:latin typeface="Tahoma" pitchFamily="34" charset="0"/>
                <a:ea typeface="+mn-ea"/>
                <a:cs typeface="+mn-cs"/>
              </a:defRPr>
            </a:lvl6pPr>
            <a:lvl7pPr marL="2743200" algn="l" defTabSz="914400" rtl="0" eaLnBrk="1" latinLnBrk="0" hangingPunct="1">
              <a:defRPr b="1" kern="1200">
                <a:solidFill>
                  <a:schemeClr val="tx1"/>
                </a:solidFill>
                <a:latin typeface="Tahoma" pitchFamily="34" charset="0"/>
                <a:ea typeface="+mn-ea"/>
                <a:cs typeface="+mn-cs"/>
              </a:defRPr>
            </a:lvl7pPr>
            <a:lvl8pPr marL="3200400" algn="l" defTabSz="914400" rtl="0" eaLnBrk="1" latinLnBrk="0" hangingPunct="1">
              <a:defRPr b="1" kern="1200">
                <a:solidFill>
                  <a:schemeClr val="tx1"/>
                </a:solidFill>
                <a:latin typeface="Tahoma" pitchFamily="34" charset="0"/>
                <a:ea typeface="+mn-ea"/>
                <a:cs typeface="+mn-cs"/>
              </a:defRPr>
            </a:lvl8pPr>
            <a:lvl9pPr marL="3657600" algn="l" defTabSz="914400" rtl="0" eaLnBrk="1" latinLnBrk="0" hangingPunct="1">
              <a:defRPr b="1" kern="1200">
                <a:solidFill>
                  <a:schemeClr val="tx1"/>
                </a:solidFill>
                <a:latin typeface="Tahoma" pitchFamily="34" charset="0"/>
                <a:ea typeface="+mn-ea"/>
                <a:cs typeface="+mn-cs"/>
              </a:defRPr>
            </a:lvl9pPr>
          </a:lstStyle>
          <a:p>
            <a:pPr eaLnBrk="1" hangingPunct="1">
              <a:spcBef>
                <a:spcPct val="0"/>
              </a:spcBef>
              <a:buClrTx/>
              <a:buSzTx/>
              <a:buFontTx/>
              <a:buNone/>
              <a:defRPr/>
            </a:pPr>
            <a:fld id="{DD9F7F9D-3B33-4587-8075-A9253B78F990}" type="slidenum">
              <a:rPr lang="cs-CZ" smtClean="0"/>
              <a:pPr eaLnBrk="1" hangingPunct="1">
                <a:spcBef>
                  <a:spcPct val="0"/>
                </a:spcBef>
                <a:buClrTx/>
                <a:buSzTx/>
                <a:buFontTx/>
                <a:buNone/>
                <a:defRPr/>
              </a:pPr>
              <a:t>21</a:t>
            </a:fld>
            <a:endParaRPr lang="cs-CZ" altLang="cs-CZ" sz="1400">
              <a:solidFill>
                <a:schemeClr val="tx1"/>
              </a:solidFill>
            </a:endParaRPr>
          </a:p>
        </p:txBody>
      </p:sp>
      <p:pic>
        <p:nvPicPr>
          <p:cNvPr id="14029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00425" y="1100605"/>
            <a:ext cx="4322493" cy="1113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0C283ABF-A028-4A84-90DE-51FC4E8CB6E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3839" y="2912069"/>
            <a:ext cx="4969079" cy="3945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Šipka: doprava 2">
            <a:extLst>
              <a:ext uri="{FF2B5EF4-FFF2-40B4-BE49-F238E27FC236}">
                <a16:creationId xmlns:a16="http://schemas.microsoft.com/office/drawing/2014/main" id="{560F4944-ADFB-40D3-8D43-C1053D7BE7B7}"/>
              </a:ext>
            </a:extLst>
          </p:cNvPr>
          <p:cNvSpPr/>
          <p:nvPr/>
        </p:nvSpPr>
        <p:spPr bwMode="auto">
          <a:xfrm rot="829746">
            <a:off x="5931017" y="3741490"/>
            <a:ext cx="864066" cy="285226"/>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8" name="Šipka: doprava 7">
            <a:extLst>
              <a:ext uri="{FF2B5EF4-FFF2-40B4-BE49-F238E27FC236}">
                <a16:creationId xmlns:a16="http://schemas.microsoft.com/office/drawing/2014/main" id="{A656EC4B-311F-48E7-9A90-1F5B36BA2F64}"/>
              </a:ext>
            </a:extLst>
          </p:cNvPr>
          <p:cNvSpPr/>
          <p:nvPr/>
        </p:nvSpPr>
        <p:spPr bwMode="auto">
          <a:xfrm rot="829746">
            <a:off x="5678254" y="4984167"/>
            <a:ext cx="864066" cy="285226"/>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Tree>
    <p:extLst>
      <p:ext uri="{BB962C8B-B14F-4D97-AF65-F5344CB8AC3E}">
        <p14:creationId xmlns:p14="http://schemas.microsoft.com/office/powerpoint/2010/main" val="191363163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Data </a:t>
            </a:r>
            <a:r>
              <a:rPr lang="cs-CZ" dirty="0" err="1"/>
              <a:t>from</a:t>
            </a:r>
            <a:r>
              <a:rPr lang="cs-CZ" dirty="0"/>
              <a:t> </a:t>
            </a:r>
            <a:r>
              <a:rPr lang="cs-CZ" dirty="0" err="1"/>
              <a:t>ecotoxicity</a:t>
            </a:r>
            <a:r>
              <a:rPr lang="cs-CZ" dirty="0"/>
              <a:t> </a:t>
            </a:r>
            <a:r>
              <a:rPr lang="cs-CZ" dirty="0" err="1"/>
              <a:t>bioassays</a:t>
            </a:r>
            <a:endParaRPr lang="cs-CZ" dirty="0"/>
          </a:p>
        </p:txBody>
      </p:sp>
      <p:sp>
        <p:nvSpPr>
          <p:cNvPr id="3" name="Zástupný obsah 2">
            <a:extLst>
              <a:ext uri="{FF2B5EF4-FFF2-40B4-BE49-F238E27FC236}">
                <a16:creationId xmlns:a16="http://schemas.microsoft.com/office/drawing/2014/main" id="{8103386A-4A9E-4AFD-93E5-706980F59A06}"/>
              </a:ext>
            </a:extLst>
          </p:cNvPr>
          <p:cNvSpPr>
            <a:spLocks noGrp="1"/>
          </p:cNvSpPr>
          <p:nvPr>
            <p:ph idx="1"/>
          </p:nvPr>
        </p:nvSpPr>
        <p:spPr/>
        <p:txBody>
          <a:bodyPr/>
          <a:lstStyle/>
          <a:p>
            <a:endParaRPr lang="cs-CZ"/>
          </a:p>
        </p:txBody>
      </p:sp>
      <p:pic>
        <p:nvPicPr>
          <p:cNvPr id="4546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55926" y="1174204"/>
            <a:ext cx="6278563" cy="499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ástupný symbol pro číslo snímku 3">
            <a:extLst>
              <a:ext uri="{FF2B5EF4-FFF2-40B4-BE49-F238E27FC236}">
                <a16:creationId xmlns:a16="http://schemas.microsoft.com/office/drawing/2014/main" id="{B95EA6A5-DE13-4271-98A3-6BB5F433F167}"/>
              </a:ext>
            </a:extLst>
          </p:cNvPr>
          <p:cNvSpPr>
            <a:spLocks noGrp="1"/>
          </p:cNvSpPr>
          <p:nvPr>
            <p:ph type="sldNum" sz="quarter" idx="10"/>
          </p:nvPr>
        </p:nvSpPr>
        <p:spPr/>
        <p:txBody>
          <a:bodyPr/>
          <a:lstStyle/>
          <a:p>
            <a:pPr>
              <a:defRPr/>
            </a:pPr>
            <a:fld id="{4E12630B-17A9-44AC-A5BE-0FEBEDB0B5E8}" type="slidenum">
              <a:rPr lang="cs-CZ" altLang="cs-CZ" noProof="0" smtClean="0"/>
              <a:pPr>
                <a:defRPr/>
              </a:pPr>
              <a:t>22</a:t>
            </a:fld>
            <a:endParaRPr lang="cs-CZ" altLang="cs-CZ" noProof="0" dirty="0"/>
          </a:p>
        </p:txBody>
      </p:sp>
      <p:sp>
        <p:nvSpPr>
          <p:cNvPr id="7" name="TextovéPole 6">
            <a:extLst>
              <a:ext uri="{FF2B5EF4-FFF2-40B4-BE49-F238E27FC236}">
                <a16:creationId xmlns:a16="http://schemas.microsoft.com/office/drawing/2014/main" id="{9FE053C8-266C-4CB9-98C9-958203A290AA}"/>
              </a:ext>
            </a:extLst>
          </p:cNvPr>
          <p:cNvSpPr txBox="1"/>
          <p:nvPr/>
        </p:nvSpPr>
        <p:spPr>
          <a:xfrm>
            <a:off x="4154648" y="6251529"/>
            <a:ext cx="3512890" cy="553998"/>
          </a:xfrm>
          <a:prstGeom prst="rect">
            <a:avLst/>
          </a:prstGeom>
          <a:noFill/>
        </p:spPr>
        <p:txBody>
          <a:bodyPr wrap="square">
            <a:spAutoFit/>
          </a:bodyPr>
          <a:lstStyle/>
          <a:p>
            <a:r>
              <a:rPr lang="cs-CZ" sz="1000" dirty="0" err="1"/>
              <a:t>Error</a:t>
            </a:r>
            <a:r>
              <a:rPr lang="cs-CZ" sz="1000" dirty="0"/>
              <a:t> </a:t>
            </a:r>
            <a:r>
              <a:rPr lang="cs-CZ" sz="1000" dirty="0" err="1"/>
              <a:t>bars</a:t>
            </a:r>
            <a:r>
              <a:rPr lang="cs-CZ" sz="1000" dirty="0"/>
              <a:t> in </a:t>
            </a:r>
            <a:r>
              <a:rPr lang="cs-CZ" sz="1000" dirty="0" err="1"/>
              <a:t>the</a:t>
            </a:r>
            <a:r>
              <a:rPr lang="cs-CZ" sz="1000" dirty="0"/>
              <a:t> </a:t>
            </a:r>
            <a:r>
              <a:rPr lang="cs-CZ" sz="1000" dirty="0" err="1"/>
              <a:t>graphs</a:t>
            </a:r>
            <a:r>
              <a:rPr lang="cs-CZ" sz="1000" dirty="0"/>
              <a:t> </a:t>
            </a:r>
            <a:r>
              <a:rPr lang="cs-CZ" sz="1000" dirty="0" err="1"/>
              <a:t>indicate</a:t>
            </a:r>
            <a:r>
              <a:rPr lang="cs-CZ" sz="1000" dirty="0"/>
              <a:t> </a:t>
            </a:r>
            <a:r>
              <a:rPr lang="cs-CZ" sz="1000" dirty="0" err="1"/>
              <a:t>that</a:t>
            </a:r>
            <a:r>
              <a:rPr lang="cs-CZ" sz="1000" dirty="0"/>
              <a:t> </a:t>
            </a:r>
            <a:r>
              <a:rPr lang="cs-CZ" sz="1000" dirty="0" err="1"/>
              <a:t>regardless</a:t>
            </a:r>
            <a:r>
              <a:rPr lang="cs-CZ" sz="1000" dirty="0"/>
              <a:t> </a:t>
            </a:r>
            <a:r>
              <a:rPr lang="cs-CZ" sz="1000" dirty="0" err="1"/>
              <a:t>of</a:t>
            </a:r>
            <a:r>
              <a:rPr lang="cs-CZ" sz="1000" dirty="0"/>
              <a:t> </a:t>
            </a:r>
            <a:r>
              <a:rPr lang="cs-CZ" sz="1000" dirty="0" err="1"/>
              <a:t>the</a:t>
            </a:r>
            <a:r>
              <a:rPr lang="cs-CZ" sz="1000" dirty="0"/>
              <a:t> type </a:t>
            </a:r>
            <a:r>
              <a:rPr lang="cs-CZ" sz="1000" dirty="0" err="1"/>
              <a:t>of</a:t>
            </a:r>
            <a:r>
              <a:rPr lang="cs-CZ" sz="1000" dirty="0"/>
              <a:t> response, </a:t>
            </a:r>
            <a:r>
              <a:rPr lang="cs-CZ" sz="1000" dirty="0" err="1"/>
              <a:t>it</a:t>
            </a:r>
            <a:r>
              <a:rPr lang="cs-CZ" sz="1000" dirty="0"/>
              <a:t> </a:t>
            </a:r>
            <a:r>
              <a:rPr lang="cs-CZ" sz="1000" dirty="0" err="1"/>
              <a:t>is</a:t>
            </a:r>
            <a:r>
              <a:rPr lang="cs-CZ" sz="1000" dirty="0"/>
              <a:t> </a:t>
            </a:r>
            <a:r>
              <a:rPr lang="cs-CZ" sz="1000" dirty="0" err="1"/>
              <a:t>measured</a:t>
            </a:r>
            <a:r>
              <a:rPr lang="cs-CZ" sz="1000" dirty="0"/>
              <a:t> in </a:t>
            </a:r>
            <a:r>
              <a:rPr lang="cs-CZ" sz="1000" dirty="0" err="1"/>
              <a:t>several</a:t>
            </a:r>
            <a:r>
              <a:rPr lang="cs-CZ" sz="1000" dirty="0"/>
              <a:t> </a:t>
            </a:r>
            <a:r>
              <a:rPr lang="cs-CZ" sz="1000" dirty="0" err="1"/>
              <a:t>replicates</a:t>
            </a:r>
            <a:r>
              <a:rPr lang="cs-CZ" sz="1000" dirty="0"/>
              <a:t> and </a:t>
            </a:r>
            <a:r>
              <a:rPr lang="cs-CZ" sz="1000" dirty="0" err="1"/>
              <a:t>the</a:t>
            </a:r>
            <a:r>
              <a:rPr lang="cs-CZ" sz="1000" dirty="0"/>
              <a:t> </a:t>
            </a:r>
            <a:r>
              <a:rPr lang="cs-CZ" sz="1000" dirty="0" err="1"/>
              <a:t>resulting</a:t>
            </a:r>
            <a:r>
              <a:rPr lang="cs-CZ" sz="1000" dirty="0"/>
              <a:t> data </a:t>
            </a:r>
            <a:r>
              <a:rPr lang="cs-CZ" sz="1000" dirty="0" err="1"/>
              <a:t>have</a:t>
            </a:r>
            <a:r>
              <a:rPr lang="cs-CZ" sz="1000" dirty="0"/>
              <a:t> </a:t>
            </a:r>
            <a:r>
              <a:rPr lang="cs-CZ" sz="1000" dirty="0" err="1"/>
              <a:t>some</a:t>
            </a:r>
            <a:r>
              <a:rPr lang="cs-CZ" sz="1000" dirty="0"/>
              <a:t> variability</a:t>
            </a:r>
          </a:p>
        </p:txBody>
      </p:sp>
    </p:spTree>
    <p:extLst>
      <p:ext uri="{BB962C8B-B14F-4D97-AF65-F5344CB8AC3E}">
        <p14:creationId xmlns:p14="http://schemas.microsoft.com/office/powerpoint/2010/main" val="20962393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Data </a:t>
            </a:r>
            <a:r>
              <a:rPr lang="cs-CZ" dirty="0" err="1"/>
              <a:t>from</a:t>
            </a:r>
            <a:r>
              <a:rPr lang="cs-CZ" dirty="0"/>
              <a:t> </a:t>
            </a:r>
            <a:r>
              <a:rPr lang="cs-CZ" dirty="0" err="1"/>
              <a:t>ecotoxicity</a:t>
            </a:r>
            <a:r>
              <a:rPr lang="cs-CZ" dirty="0"/>
              <a:t> </a:t>
            </a:r>
            <a:r>
              <a:rPr lang="cs-CZ" dirty="0" err="1"/>
              <a:t>bioassays</a:t>
            </a:r>
            <a:endParaRPr lang="cs-CZ" dirty="0"/>
          </a:p>
        </p:txBody>
      </p:sp>
      <p:sp>
        <p:nvSpPr>
          <p:cNvPr id="3" name="Zástupný obsah 2">
            <a:extLst>
              <a:ext uri="{FF2B5EF4-FFF2-40B4-BE49-F238E27FC236}">
                <a16:creationId xmlns:a16="http://schemas.microsoft.com/office/drawing/2014/main" id="{8103386A-4A9E-4AFD-93E5-706980F59A06}"/>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B95EA6A5-DE13-4271-98A3-6BB5F433F167}"/>
              </a:ext>
            </a:extLst>
          </p:cNvPr>
          <p:cNvSpPr>
            <a:spLocks noGrp="1"/>
          </p:cNvSpPr>
          <p:nvPr>
            <p:ph type="sldNum" sz="quarter" idx="10"/>
          </p:nvPr>
        </p:nvSpPr>
        <p:spPr/>
        <p:txBody>
          <a:bodyPr/>
          <a:lstStyle/>
          <a:p>
            <a:pPr>
              <a:defRPr/>
            </a:pPr>
            <a:fld id="{4E12630B-17A9-44AC-A5BE-0FEBEDB0B5E8}" type="slidenum">
              <a:rPr lang="cs-CZ" altLang="cs-CZ" noProof="0" smtClean="0"/>
              <a:pPr>
                <a:defRPr/>
              </a:pPr>
              <a:t>23</a:t>
            </a:fld>
            <a:endParaRPr lang="cs-CZ" altLang="cs-CZ" noProof="0" dirty="0"/>
          </a:p>
        </p:txBody>
      </p:sp>
      <p:graphicFrame>
        <p:nvGraphicFramePr>
          <p:cNvPr id="6" name="Tabulka 5">
            <a:extLst>
              <a:ext uri="{FF2B5EF4-FFF2-40B4-BE49-F238E27FC236}">
                <a16:creationId xmlns:a16="http://schemas.microsoft.com/office/drawing/2014/main" id="{4B64CDEC-0882-4198-959C-A97C20F6AD47}"/>
              </a:ext>
            </a:extLst>
          </p:cNvPr>
          <p:cNvGraphicFramePr>
            <a:graphicFrameLocks noGrp="1"/>
          </p:cNvGraphicFramePr>
          <p:nvPr>
            <p:extLst>
              <p:ext uri="{D42A27DB-BD31-4B8C-83A1-F6EECF244321}">
                <p14:modId xmlns:p14="http://schemas.microsoft.com/office/powerpoint/2010/main" val="4017778272"/>
              </p:ext>
            </p:extLst>
          </p:nvPr>
        </p:nvGraphicFramePr>
        <p:xfrm>
          <a:off x="660022" y="1133818"/>
          <a:ext cx="10871956" cy="5095575"/>
        </p:xfrm>
        <a:graphic>
          <a:graphicData uri="http://schemas.openxmlformats.org/drawingml/2006/table">
            <a:tbl>
              <a:tblPr firstRow="1" firstCol="1" bandRow="1">
                <a:tableStyleId>{16D9F66E-5EB9-4882-86FB-DCBF35E3C3E4}</a:tableStyleId>
              </a:tblPr>
              <a:tblGrid>
                <a:gridCol w="10871956">
                  <a:extLst>
                    <a:ext uri="{9D8B030D-6E8A-4147-A177-3AD203B41FA5}">
                      <a16:colId xmlns:a16="http://schemas.microsoft.com/office/drawing/2014/main" val="20000"/>
                    </a:ext>
                  </a:extLst>
                </a:gridCol>
              </a:tblGrid>
              <a:tr h="154021">
                <a:tc>
                  <a:txBody>
                    <a:bodyPr/>
                    <a:lstStyle/>
                    <a:p>
                      <a:pPr algn="l">
                        <a:lnSpc>
                          <a:spcPct val="115000"/>
                        </a:lnSpc>
                        <a:spcBef>
                          <a:spcPts val="600"/>
                        </a:spcBef>
                        <a:spcAft>
                          <a:spcPts val="0"/>
                        </a:spcAft>
                      </a:pPr>
                      <a:r>
                        <a:rPr lang="cs-CZ" sz="1600" b="1" dirty="0" err="1">
                          <a:effectLst/>
                        </a:rPr>
                        <a:t>Tested</a:t>
                      </a:r>
                      <a:r>
                        <a:rPr lang="cs-CZ" sz="1600" b="1" dirty="0">
                          <a:effectLst/>
                        </a:rPr>
                        <a:t> </a:t>
                      </a:r>
                      <a:r>
                        <a:rPr lang="cs-CZ" sz="1600" b="1" dirty="0" err="1">
                          <a:effectLst/>
                        </a:rPr>
                        <a:t>factor</a:t>
                      </a:r>
                      <a:r>
                        <a:rPr lang="cs-CZ" sz="1600" b="1" dirty="0">
                          <a:effectLst/>
                        </a:rPr>
                        <a:t> - </a:t>
                      </a:r>
                      <a:r>
                        <a:rPr lang="cs-CZ" sz="1600" b="1" dirty="0" err="1">
                          <a:effectLst/>
                        </a:rPr>
                        <a:t>qualitative</a:t>
                      </a:r>
                      <a:r>
                        <a:rPr lang="cs-CZ" sz="1600" b="1" dirty="0">
                          <a:effectLst/>
                        </a:rPr>
                        <a:t>, </a:t>
                      </a:r>
                      <a:r>
                        <a:rPr lang="cs-CZ" sz="1600" b="1" dirty="0" err="1">
                          <a:effectLst/>
                        </a:rPr>
                        <a:t>nominal</a:t>
                      </a:r>
                      <a:endParaRPr lang="cs-CZ" sz="1600" b="1" dirty="0">
                        <a:effectLst/>
                        <a:latin typeface="Calibri"/>
                        <a:ea typeface="Times New Roman"/>
                        <a:cs typeface="Times New Roman"/>
                      </a:endParaRPr>
                    </a:p>
                  </a:txBody>
                  <a:tcPr marL="12659" marR="12659" marT="12659" marB="12659"/>
                </a:tc>
                <a:extLst>
                  <a:ext uri="{0D108BD9-81ED-4DB2-BD59-A6C34878D82A}">
                    <a16:rowId xmlns:a16="http://schemas.microsoft.com/office/drawing/2014/main" val="10000"/>
                  </a:ext>
                </a:extLst>
              </a:tr>
              <a:tr h="794226">
                <a:tc>
                  <a:txBody>
                    <a:bodyPr/>
                    <a:lstStyle/>
                    <a:p>
                      <a:pPr algn="l">
                        <a:lnSpc>
                          <a:spcPct val="115000"/>
                        </a:lnSpc>
                        <a:spcBef>
                          <a:spcPts val="600"/>
                        </a:spcBef>
                        <a:spcAft>
                          <a:spcPts val="0"/>
                        </a:spcAft>
                      </a:pPr>
                      <a:r>
                        <a:rPr lang="en-US" sz="1600" b="0" dirty="0">
                          <a:effectLst/>
                          <a:latin typeface="Calibri"/>
                          <a:ea typeface="Times New Roman"/>
                          <a:cs typeface="Times New Roman"/>
                        </a:rPr>
                        <a:t>Contamination (or other stressor tested) in variants (samples) is not quantified, is not quantifiable, or is quantified, but the aim is not to </a:t>
                      </a:r>
                      <a:r>
                        <a:rPr lang="cs-CZ" sz="1600" b="0" dirty="0">
                          <a:effectLst/>
                          <a:latin typeface="Calibri"/>
                          <a:ea typeface="Times New Roman"/>
                          <a:cs typeface="Times New Roman"/>
                        </a:rPr>
                        <a:t>study </a:t>
                      </a:r>
                      <a:r>
                        <a:rPr lang="cs-CZ" sz="1600" b="0" dirty="0" err="1">
                          <a:effectLst/>
                          <a:latin typeface="Calibri"/>
                          <a:ea typeface="Times New Roman"/>
                          <a:cs typeface="Times New Roman"/>
                        </a:rPr>
                        <a:t>the</a:t>
                      </a:r>
                      <a:r>
                        <a:rPr lang="cs-CZ" sz="1600" b="0" dirty="0">
                          <a:effectLst/>
                          <a:latin typeface="Calibri"/>
                          <a:ea typeface="Times New Roman"/>
                          <a:cs typeface="Times New Roman"/>
                        </a:rPr>
                        <a:t> </a:t>
                      </a:r>
                      <a:r>
                        <a:rPr lang="en-US" sz="1600" b="0" dirty="0">
                          <a:effectLst/>
                          <a:latin typeface="Calibri"/>
                          <a:ea typeface="Times New Roman"/>
                          <a:cs typeface="Times New Roman"/>
                        </a:rPr>
                        <a:t>influence of it</a:t>
                      </a:r>
                      <a:r>
                        <a:rPr lang="cs-CZ" sz="1600" b="0" dirty="0">
                          <a:effectLst/>
                          <a:latin typeface="Calibri"/>
                          <a:ea typeface="Times New Roman"/>
                          <a:cs typeface="Times New Roman"/>
                        </a:rPr>
                        <a:t>s</a:t>
                      </a:r>
                      <a:r>
                        <a:rPr lang="en-US" sz="1600" b="0" dirty="0">
                          <a:effectLst/>
                          <a:latin typeface="Calibri"/>
                          <a:ea typeface="Times New Roman"/>
                          <a:cs typeface="Times New Roman"/>
                        </a:rPr>
                        <a:t> intensity on the effect. Variants (samples) cannot be (or </a:t>
                      </a:r>
                      <a:r>
                        <a:rPr lang="cs-CZ" sz="1600" b="0" dirty="0" err="1">
                          <a:effectLst/>
                          <a:latin typeface="Calibri"/>
                          <a:ea typeface="Times New Roman"/>
                          <a:cs typeface="Times New Roman"/>
                        </a:rPr>
                        <a:t>it</a:t>
                      </a:r>
                      <a:r>
                        <a:rPr lang="cs-CZ" sz="1600" b="0" dirty="0">
                          <a:effectLst/>
                          <a:latin typeface="Calibri"/>
                          <a:ea typeface="Times New Roman"/>
                          <a:cs typeface="Times New Roman"/>
                        </a:rPr>
                        <a:t> </a:t>
                      </a:r>
                      <a:r>
                        <a:rPr lang="cs-CZ" sz="1600" b="0" dirty="0" err="1">
                          <a:effectLst/>
                          <a:latin typeface="Calibri"/>
                          <a:ea typeface="Times New Roman"/>
                          <a:cs typeface="Times New Roman"/>
                        </a:rPr>
                        <a:t>is</a:t>
                      </a:r>
                      <a:r>
                        <a:rPr lang="cs-CZ" sz="1600" b="0" dirty="0">
                          <a:effectLst/>
                          <a:latin typeface="Calibri"/>
                          <a:ea typeface="Times New Roman"/>
                          <a:cs typeface="Times New Roman"/>
                        </a:rPr>
                        <a:t> not </a:t>
                      </a:r>
                      <a:r>
                        <a:rPr lang="cs-CZ" sz="1600" b="0" dirty="0" err="1">
                          <a:effectLst/>
                          <a:latin typeface="Calibri"/>
                          <a:ea typeface="Times New Roman"/>
                          <a:cs typeface="Times New Roman"/>
                        </a:rPr>
                        <a:t>the</a:t>
                      </a:r>
                      <a:r>
                        <a:rPr lang="cs-CZ" sz="1600" b="0" dirty="0">
                          <a:effectLst/>
                          <a:latin typeface="Calibri"/>
                          <a:ea typeface="Times New Roman"/>
                          <a:cs typeface="Times New Roman"/>
                        </a:rPr>
                        <a:t> </a:t>
                      </a:r>
                      <a:r>
                        <a:rPr lang="cs-CZ" sz="1600" b="0" dirty="0" err="1">
                          <a:effectLst/>
                          <a:latin typeface="Calibri"/>
                          <a:ea typeface="Times New Roman"/>
                          <a:cs typeface="Times New Roman"/>
                        </a:rPr>
                        <a:t>goal</a:t>
                      </a:r>
                      <a:r>
                        <a:rPr lang="en-US" sz="1600" b="0" dirty="0">
                          <a:effectLst/>
                          <a:latin typeface="Calibri"/>
                          <a:ea typeface="Times New Roman"/>
                          <a:cs typeface="Times New Roman"/>
                        </a:rPr>
                        <a:t>) arranged in any way. It is a comparative test of several variants (samples) each other and / or against the control (e</a:t>
                      </a:r>
                      <a:r>
                        <a:rPr lang="cs-CZ" sz="1600" b="0" dirty="0">
                          <a:effectLst/>
                          <a:latin typeface="Calibri"/>
                          <a:ea typeface="Times New Roman"/>
                          <a:cs typeface="Times New Roman"/>
                        </a:rPr>
                        <a:t>.</a:t>
                      </a:r>
                      <a:r>
                        <a:rPr lang="en-US" sz="1600" b="0" dirty="0">
                          <a:effectLst/>
                          <a:latin typeface="Calibri"/>
                          <a:ea typeface="Times New Roman"/>
                          <a:cs typeface="Times New Roman"/>
                        </a:rPr>
                        <a:t>g</a:t>
                      </a:r>
                      <a:r>
                        <a:rPr lang="cs-CZ" sz="1600" b="0" dirty="0">
                          <a:effectLst/>
                          <a:latin typeface="Calibri"/>
                          <a:ea typeface="Times New Roman"/>
                          <a:cs typeface="Times New Roman"/>
                        </a:rPr>
                        <a:t>.</a:t>
                      </a:r>
                      <a:r>
                        <a:rPr lang="en-US" sz="1600" b="0" dirty="0">
                          <a:effectLst/>
                          <a:latin typeface="Calibri"/>
                          <a:ea typeface="Times New Roman"/>
                          <a:cs typeface="Times New Roman"/>
                        </a:rPr>
                        <a:t> soils from monitoring from different localities, samples of different soil materials - sludge, sediments, waste). The extreme is </a:t>
                      </a:r>
                      <a:r>
                        <a:rPr lang="cs-CZ" sz="1600" b="0" dirty="0">
                          <a:effectLst/>
                          <a:latin typeface="Calibri"/>
                          <a:ea typeface="Times New Roman"/>
                          <a:cs typeface="Times New Roman"/>
                        </a:rPr>
                        <a:t>„</a:t>
                      </a:r>
                      <a:r>
                        <a:rPr lang="en-US" sz="1600" b="0" dirty="0">
                          <a:effectLst/>
                          <a:latin typeface="Calibri"/>
                          <a:ea typeface="Times New Roman"/>
                          <a:cs typeface="Times New Roman"/>
                        </a:rPr>
                        <a:t>the limit test</a:t>
                      </a:r>
                      <a:r>
                        <a:rPr lang="cs-CZ" sz="1600" b="0" dirty="0">
                          <a:effectLst/>
                          <a:latin typeface="Calibri"/>
                          <a:ea typeface="Times New Roman"/>
                          <a:cs typeface="Times New Roman"/>
                        </a:rPr>
                        <a:t>“</a:t>
                      </a:r>
                      <a:r>
                        <a:rPr lang="en-US" sz="1600" b="0" dirty="0">
                          <a:effectLst/>
                          <a:latin typeface="Calibri"/>
                          <a:ea typeface="Times New Roman"/>
                          <a:cs typeface="Times New Roman"/>
                        </a:rPr>
                        <a:t> - one tested variant (sample) is compared with the control.</a:t>
                      </a:r>
                      <a:endParaRPr lang="cs-CZ" sz="1600" b="0" dirty="0">
                        <a:effectLst/>
                        <a:latin typeface="Calibri"/>
                        <a:ea typeface="Times New Roman"/>
                        <a:cs typeface="Times New Roman"/>
                      </a:endParaRPr>
                    </a:p>
                  </a:txBody>
                  <a:tcPr marL="12659" marR="12659" marT="12659" marB="12659"/>
                </a:tc>
                <a:extLst>
                  <a:ext uri="{0D108BD9-81ED-4DB2-BD59-A6C34878D82A}">
                    <a16:rowId xmlns:a16="http://schemas.microsoft.com/office/drawing/2014/main" val="10001"/>
                  </a:ext>
                </a:extLst>
              </a:tr>
              <a:tr h="154021">
                <a:tc>
                  <a:txBody>
                    <a:bodyPr/>
                    <a:lstStyle/>
                    <a:p>
                      <a:pPr algn="l">
                        <a:lnSpc>
                          <a:spcPct val="115000"/>
                        </a:lnSpc>
                        <a:spcBef>
                          <a:spcPts val="600"/>
                        </a:spcBef>
                        <a:spcAft>
                          <a:spcPts val="0"/>
                        </a:spcAft>
                      </a:pPr>
                      <a:r>
                        <a:rPr lang="cs-CZ" sz="1600" b="1" dirty="0" err="1">
                          <a:effectLst/>
                        </a:rPr>
                        <a:t>Tested</a:t>
                      </a:r>
                      <a:r>
                        <a:rPr lang="cs-CZ" sz="1600" b="1" dirty="0">
                          <a:effectLst/>
                        </a:rPr>
                        <a:t> </a:t>
                      </a:r>
                      <a:r>
                        <a:rPr lang="cs-CZ" sz="1600" b="1" dirty="0" err="1">
                          <a:effectLst/>
                        </a:rPr>
                        <a:t>factor</a:t>
                      </a:r>
                      <a:r>
                        <a:rPr lang="cs-CZ" sz="1600" b="1" dirty="0">
                          <a:effectLst/>
                        </a:rPr>
                        <a:t> - </a:t>
                      </a:r>
                      <a:r>
                        <a:rPr lang="cs-CZ" sz="1600" b="1" dirty="0" err="1">
                          <a:effectLst/>
                        </a:rPr>
                        <a:t>kvalitative</a:t>
                      </a:r>
                      <a:r>
                        <a:rPr lang="cs-CZ" sz="1600" b="1" dirty="0">
                          <a:effectLst/>
                        </a:rPr>
                        <a:t>, </a:t>
                      </a:r>
                      <a:r>
                        <a:rPr lang="cs-CZ" sz="1600" b="1" dirty="0" err="1">
                          <a:effectLst/>
                        </a:rPr>
                        <a:t>ordinal</a:t>
                      </a:r>
                      <a:endParaRPr lang="cs-CZ" sz="1600" b="1" dirty="0">
                        <a:effectLst/>
                        <a:latin typeface="Calibri"/>
                        <a:ea typeface="Times New Roman"/>
                        <a:cs typeface="Times New Roman"/>
                      </a:endParaRPr>
                    </a:p>
                  </a:txBody>
                  <a:tcPr marL="12659" marR="12659" marT="12659" marB="12659"/>
                </a:tc>
                <a:extLst>
                  <a:ext uri="{0D108BD9-81ED-4DB2-BD59-A6C34878D82A}">
                    <a16:rowId xmlns:a16="http://schemas.microsoft.com/office/drawing/2014/main" val="10002"/>
                  </a:ext>
                </a:extLst>
              </a:tr>
              <a:tr h="794226">
                <a:tc>
                  <a:txBody>
                    <a:bodyPr/>
                    <a:lstStyle/>
                    <a:p>
                      <a:pPr algn="l">
                        <a:lnSpc>
                          <a:spcPct val="115000"/>
                        </a:lnSpc>
                        <a:spcBef>
                          <a:spcPts val="600"/>
                        </a:spcBef>
                        <a:spcAft>
                          <a:spcPts val="0"/>
                        </a:spcAft>
                      </a:pPr>
                      <a:r>
                        <a:rPr lang="en-US" sz="1600" b="0" dirty="0">
                          <a:effectLst/>
                          <a:latin typeface="Calibri"/>
                          <a:ea typeface="Times New Roman"/>
                          <a:cs typeface="Times New Roman"/>
                        </a:rPr>
                        <a:t>Contamination (or other stressor tested) in variants (samples) is not fully quantified, but variants (samples) can be ranked based on some criteria. However, it is not possible to determine how many times the variant is larger or smaller than the previous or next one - the intensity of contamination (stress) cannot be plotted on the axis and no relationship between it and the effect can be modeled. It is a comparative test of several variants (samples) each other and / or against the control (e</a:t>
                      </a:r>
                      <a:r>
                        <a:rPr lang="cs-CZ" sz="1600" b="0" dirty="0">
                          <a:effectLst/>
                          <a:latin typeface="Calibri"/>
                          <a:ea typeface="Times New Roman"/>
                          <a:cs typeface="Times New Roman"/>
                        </a:rPr>
                        <a:t>.</a:t>
                      </a:r>
                      <a:r>
                        <a:rPr lang="en-US" sz="1600" b="0" dirty="0">
                          <a:effectLst/>
                          <a:latin typeface="Calibri"/>
                          <a:ea typeface="Times New Roman"/>
                          <a:cs typeface="Times New Roman"/>
                        </a:rPr>
                        <a:t>g</a:t>
                      </a:r>
                      <a:r>
                        <a:rPr lang="cs-CZ" sz="1600" b="0" dirty="0">
                          <a:effectLst/>
                          <a:latin typeface="Calibri"/>
                          <a:ea typeface="Times New Roman"/>
                          <a:cs typeface="Times New Roman"/>
                        </a:rPr>
                        <a:t>.</a:t>
                      </a:r>
                      <a:r>
                        <a:rPr lang="en-US" sz="1600" b="0" dirty="0">
                          <a:effectLst/>
                          <a:latin typeface="Calibri"/>
                          <a:ea typeface="Times New Roman"/>
                          <a:cs typeface="Times New Roman"/>
                        </a:rPr>
                        <a:t> soils little, medium and very far from the source</a:t>
                      </a:r>
                      <a:r>
                        <a:rPr lang="cs-CZ" sz="1600" b="0" dirty="0">
                          <a:effectLst/>
                          <a:latin typeface="Calibri"/>
                          <a:ea typeface="Times New Roman"/>
                          <a:cs typeface="Times New Roman"/>
                        </a:rPr>
                        <a:t>;</a:t>
                      </a:r>
                      <a:r>
                        <a:rPr lang="en-US" sz="1600" b="0" dirty="0">
                          <a:effectLst/>
                          <a:latin typeface="Calibri"/>
                          <a:ea typeface="Times New Roman"/>
                          <a:cs typeface="Times New Roman"/>
                        </a:rPr>
                        <a:t> soils from little, medium and very damaged ecosystem, etc.).</a:t>
                      </a:r>
                      <a:endParaRPr lang="cs-CZ" sz="1600" b="0" dirty="0">
                        <a:effectLst/>
                        <a:latin typeface="Calibri"/>
                        <a:ea typeface="Times New Roman"/>
                        <a:cs typeface="Times New Roman"/>
                      </a:endParaRPr>
                    </a:p>
                  </a:txBody>
                  <a:tcPr marL="12659" marR="12659" marT="12659" marB="12659"/>
                </a:tc>
                <a:extLst>
                  <a:ext uri="{0D108BD9-81ED-4DB2-BD59-A6C34878D82A}">
                    <a16:rowId xmlns:a16="http://schemas.microsoft.com/office/drawing/2014/main" val="10003"/>
                  </a:ext>
                </a:extLst>
              </a:tr>
              <a:tr h="154021">
                <a:tc>
                  <a:txBody>
                    <a:bodyPr/>
                    <a:lstStyle/>
                    <a:p>
                      <a:pPr algn="l">
                        <a:lnSpc>
                          <a:spcPct val="115000"/>
                        </a:lnSpc>
                        <a:spcBef>
                          <a:spcPts val="600"/>
                        </a:spcBef>
                        <a:spcAft>
                          <a:spcPts val="0"/>
                        </a:spcAft>
                      </a:pPr>
                      <a:r>
                        <a:rPr lang="cs-CZ" sz="1600" b="1" dirty="0" err="1">
                          <a:effectLst/>
                        </a:rPr>
                        <a:t>Tested</a:t>
                      </a:r>
                      <a:r>
                        <a:rPr lang="cs-CZ" sz="1600" b="1" dirty="0">
                          <a:effectLst/>
                        </a:rPr>
                        <a:t> </a:t>
                      </a:r>
                      <a:r>
                        <a:rPr lang="cs-CZ" sz="1600" b="1" dirty="0" err="1">
                          <a:effectLst/>
                        </a:rPr>
                        <a:t>factor</a:t>
                      </a:r>
                      <a:r>
                        <a:rPr lang="cs-CZ" sz="1600" b="1" dirty="0">
                          <a:effectLst/>
                        </a:rPr>
                        <a:t> – </a:t>
                      </a:r>
                      <a:r>
                        <a:rPr lang="cs-CZ" sz="1600" b="1" dirty="0" err="1">
                          <a:effectLst/>
                        </a:rPr>
                        <a:t>quantitative</a:t>
                      </a:r>
                      <a:endParaRPr lang="cs-CZ" sz="1600" b="1" dirty="0">
                        <a:effectLst/>
                        <a:latin typeface="Calibri"/>
                        <a:ea typeface="Times New Roman"/>
                        <a:cs typeface="Times New Roman"/>
                      </a:endParaRPr>
                    </a:p>
                  </a:txBody>
                  <a:tcPr marL="12659" marR="12659" marT="12659" marB="12659"/>
                </a:tc>
                <a:extLst>
                  <a:ext uri="{0D108BD9-81ED-4DB2-BD59-A6C34878D82A}">
                    <a16:rowId xmlns:a16="http://schemas.microsoft.com/office/drawing/2014/main" val="10004"/>
                  </a:ext>
                </a:extLst>
              </a:tr>
              <a:tr h="794226">
                <a:tc>
                  <a:txBody>
                    <a:bodyPr/>
                    <a:lstStyle/>
                    <a:p>
                      <a:pPr algn="l">
                        <a:lnSpc>
                          <a:spcPct val="115000"/>
                        </a:lnSpc>
                        <a:spcBef>
                          <a:spcPts val="600"/>
                        </a:spcBef>
                        <a:spcAft>
                          <a:spcPts val="0"/>
                        </a:spcAft>
                      </a:pPr>
                      <a:r>
                        <a:rPr lang="en-US" sz="1600" b="0" dirty="0">
                          <a:effectLst/>
                          <a:latin typeface="Calibri"/>
                          <a:ea typeface="Times New Roman"/>
                          <a:cs typeface="Times New Roman"/>
                        </a:rPr>
                        <a:t>Contamination (stressor) is quantified to the extent that it is possible to say how many times or by how much its intensity is greater or less than in the previous or next variant. The contaminant concentration (stressor intensity) can be plotted on an axis and the experiment arranged and evaluated as a test of the relationship between concentration and effect, this relationship can then be graphically expressed, modeled and ecotoxicity parameters calculated. Whether the tested factor is quantified by discrete (integer) or continuous (even decimal) data is not very relevant.</a:t>
                      </a:r>
                      <a:endParaRPr lang="cs-CZ" sz="1600" b="0" dirty="0">
                        <a:effectLst/>
                        <a:latin typeface="Calibri"/>
                        <a:ea typeface="Times New Roman"/>
                        <a:cs typeface="Times New Roman"/>
                      </a:endParaRPr>
                    </a:p>
                  </a:txBody>
                  <a:tcPr marL="12659" marR="12659" marT="12659" marB="12659"/>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98081453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Data </a:t>
            </a:r>
            <a:r>
              <a:rPr lang="cs-CZ" dirty="0" err="1"/>
              <a:t>from</a:t>
            </a:r>
            <a:r>
              <a:rPr lang="cs-CZ" dirty="0"/>
              <a:t> </a:t>
            </a:r>
            <a:r>
              <a:rPr lang="cs-CZ" dirty="0" err="1"/>
              <a:t>ecotoxicity</a:t>
            </a:r>
            <a:r>
              <a:rPr lang="cs-CZ" dirty="0"/>
              <a:t> </a:t>
            </a:r>
            <a:r>
              <a:rPr lang="cs-CZ" dirty="0" err="1"/>
              <a:t>bioassays</a:t>
            </a:r>
            <a:endParaRPr lang="cs-CZ" dirty="0"/>
          </a:p>
        </p:txBody>
      </p:sp>
      <p:sp>
        <p:nvSpPr>
          <p:cNvPr id="4" name="Zástupný symbol pro číslo snímku 3">
            <a:extLst>
              <a:ext uri="{FF2B5EF4-FFF2-40B4-BE49-F238E27FC236}">
                <a16:creationId xmlns:a16="http://schemas.microsoft.com/office/drawing/2014/main" id="{B95EA6A5-DE13-4271-98A3-6BB5F433F167}"/>
              </a:ext>
            </a:extLst>
          </p:cNvPr>
          <p:cNvSpPr>
            <a:spLocks noGrp="1"/>
          </p:cNvSpPr>
          <p:nvPr>
            <p:ph type="sldNum" sz="quarter" idx="10"/>
          </p:nvPr>
        </p:nvSpPr>
        <p:spPr/>
        <p:txBody>
          <a:bodyPr/>
          <a:lstStyle/>
          <a:p>
            <a:pPr>
              <a:defRPr/>
            </a:pPr>
            <a:fld id="{4E12630B-17A9-44AC-A5BE-0FEBEDB0B5E8}" type="slidenum">
              <a:rPr lang="cs-CZ" altLang="cs-CZ" noProof="0" smtClean="0"/>
              <a:pPr>
                <a:defRPr/>
              </a:pPr>
              <a:t>24</a:t>
            </a:fld>
            <a:endParaRPr lang="cs-CZ" altLang="cs-CZ" noProof="0" dirty="0"/>
          </a:p>
        </p:txBody>
      </p:sp>
      <p:graphicFrame>
        <p:nvGraphicFramePr>
          <p:cNvPr id="7" name="Tabulka 6">
            <a:extLst>
              <a:ext uri="{FF2B5EF4-FFF2-40B4-BE49-F238E27FC236}">
                <a16:creationId xmlns:a16="http://schemas.microsoft.com/office/drawing/2014/main" id="{6D37ECDD-A3C2-40E6-A39A-C7035CFF77FC}"/>
              </a:ext>
            </a:extLst>
          </p:cNvPr>
          <p:cNvGraphicFramePr>
            <a:graphicFrameLocks noGrp="1"/>
          </p:cNvGraphicFramePr>
          <p:nvPr>
            <p:extLst>
              <p:ext uri="{D42A27DB-BD31-4B8C-83A1-F6EECF244321}">
                <p14:modId xmlns:p14="http://schemas.microsoft.com/office/powerpoint/2010/main" val="289013818"/>
              </p:ext>
            </p:extLst>
          </p:nvPr>
        </p:nvGraphicFramePr>
        <p:xfrm>
          <a:off x="562062" y="1200930"/>
          <a:ext cx="11115588" cy="4534743"/>
        </p:xfrm>
        <a:graphic>
          <a:graphicData uri="http://schemas.openxmlformats.org/drawingml/2006/table">
            <a:tbl>
              <a:tblPr firstRow="1" firstCol="1" bandRow="1">
                <a:tableStyleId>{16D9F66E-5EB9-4882-86FB-DCBF35E3C3E4}</a:tableStyleId>
              </a:tblPr>
              <a:tblGrid>
                <a:gridCol w="11115588">
                  <a:extLst>
                    <a:ext uri="{9D8B030D-6E8A-4147-A177-3AD203B41FA5}">
                      <a16:colId xmlns:a16="http://schemas.microsoft.com/office/drawing/2014/main" val="20000"/>
                    </a:ext>
                  </a:extLst>
                </a:gridCol>
              </a:tblGrid>
              <a:tr h="154021">
                <a:tc>
                  <a:txBody>
                    <a:bodyPr/>
                    <a:lstStyle/>
                    <a:p>
                      <a:pPr algn="just">
                        <a:lnSpc>
                          <a:spcPct val="115000"/>
                        </a:lnSpc>
                        <a:spcBef>
                          <a:spcPts val="600"/>
                        </a:spcBef>
                        <a:spcAft>
                          <a:spcPts val="0"/>
                        </a:spcAft>
                      </a:pPr>
                      <a:r>
                        <a:rPr lang="cs-CZ" sz="1600" b="1" dirty="0" err="1">
                          <a:effectLst/>
                        </a:rPr>
                        <a:t>Observed</a:t>
                      </a:r>
                      <a:r>
                        <a:rPr lang="cs-CZ" sz="1600" b="1" dirty="0">
                          <a:effectLst/>
                        </a:rPr>
                        <a:t> response – </a:t>
                      </a:r>
                      <a:r>
                        <a:rPr lang="cs-CZ" sz="1600" b="1" dirty="0" err="1">
                          <a:effectLst/>
                        </a:rPr>
                        <a:t>qualitative</a:t>
                      </a:r>
                      <a:r>
                        <a:rPr lang="cs-CZ" sz="1600" b="1" dirty="0">
                          <a:effectLst/>
                        </a:rPr>
                        <a:t>, </a:t>
                      </a:r>
                      <a:r>
                        <a:rPr lang="cs-CZ" sz="1600" b="1" dirty="0" err="1">
                          <a:effectLst/>
                        </a:rPr>
                        <a:t>binary</a:t>
                      </a:r>
                      <a:endParaRPr lang="cs-CZ" sz="1600" b="1" dirty="0">
                        <a:effectLst/>
                        <a:latin typeface="Calibri"/>
                        <a:ea typeface="Times New Roman"/>
                        <a:cs typeface="Times New Roman"/>
                      </a:endParaRPr>
                    </a:p>
                  </a:txBody>
                  <a:tcPr marL="12659" marR="12659" marT="12659" marB="12659"/>
                </a:tc>
                <a:extLst>
                  <a:ext uri="{0D108BD9-81ED-4DB2-BD59-A6C34878D82A}">
                    <a16:rowId xmlns:a16="http://schemas.microsoft.com/office/drawing/2014/main" val="10000"/>
                  </a:ext>
                </a:extLst>
              </a:tr>
              <a:tr h="1050309">
                <a:tc>
                  <a:txBody>
                    <a:bodyPr/>
                    <a:lstStyle/>
                    <a:p>
                      <a:pPr algn="just">
                        <a:lnSpc>
                          <a:spcPct val="115000"/>
                        </a:lnSpc>
                        <a:spcBef>
                          <a:spcPts val="600"/>
                        </a:spcBef>
                        <a:spcAft>
                          <a:spcPts val="0"/>
                        </a:spcAft>
                      </a:pPr>
                      <a:r>
                        <a:rPr lang="en-US" sz="1600" b="0" dirty="0">
                          <a:effectLst/>
                          <a:latin typeface="Calibri"/>
                          <a:ea typeface="Times New Roman"/>
                          <a:cs typeface="Times New Roman"/>
                        </a:rPr>
                        <a:t>The answer is not quantifiable, it is only possible to determine whether it has occurred or not - a typical example is mortality / survival of organisms, occurrence of some signs (lesions, swelling, mutations,), immobilization, escape reaction, etc. Finding on a number of organisms (biological systems), the binary result can be converted to the frequency or affected fraction and expressed as a percentage of the effect (e</a:t>
                      </a:r>
                      <a:r>
                        <a:rPr lang="cs-CZ" sz="1600" b="0" dirty="0">
                          <a:effectLst/>
                          <a:latin typeface="Calibri"/>
                          <a:ea typeface="Times New Roman"/>
                          <a:cs typeface="Times New Roman"/>
                        </a:rPr>
                        <a:t>.</a:t>
                      </a:r>
                      <a:r>
                        <a:rPr lang="en-US" sz="1600" b="0" dirty="0">
                          <a:effectLst/>
                          <a:latin typeface="Calibri"/>
                          <a:ea typeface="Times New Roman"/>
                          <a:cs typeface="Times New Roman"/>
                        </a:rPr>
                        <a:t>g</a:t>
                      </a:r>
                      <a:r>
                        <a:rPr lang="cs-CZ" sz="1600" b="0" dirty="0">
                          <a:effectLst/>
                          <a:latin typeface="Calibri"/>
                          <a:ea typeface="Times New Roman"/>
                          <a:cs typeface="Times New Roman"/>
                        </a:rPr>
                        <a:t>.</a:t>
                      </a:r>
                      <a:r>
                        <a:rPr lang="en-US" sz="1600" b="0" dirty="0">
                          <a:effectLst/>
                          <a:latin typeface="Calibri"/>
                          <a:ea typeface="Times New Roman"/>
                          <a:cs typeface="Times New Roman"/>
                        </a:rPr>
                        <a:t> mortality, lethality, survival, leakage) or as an affected fraction with values from 0 to 1. In this form, this type of data can be evaluated similarly to quantitative continuous data (test, model, regress</a:t>
                      </a:r>
                      <a:r>
                        <a:rPr lang="cs-CZ" sz="1600" b="0" dirty="0" err="1">
                          <a:effectLst/>
                          <a:latin typeface="Calibri"/>
                          <a:ea typeface="Times New Roman"/>
                          <a:cs typeface="Times New Roman"/>
                        </a:rPr>
                        <a:t>ions</a:t>
                      </a:r>
                      <a:r>
                        <a:rPr lang="en-US" sz="1600" b="0" dirty="0">
                          <a:effectLst/>
                          <a:latin typeface="Calibri"/>
                          <a:ea typeface="Times New Roman"/>
                          <a:cs typeface="Times New Roman"/>
                        </a:rPr>
                        <a:t>, etc.), but statistical methods designed for binomial data should be used correctly, including, for example, another formula for calculating variance.</a:t>
                      </a:r>
                      <a:endParaRPr lang="cs-CZ" sz="1600" b="0" dirty="0">
                        <a:effectLst/>
                        <a:latin typeface="Calibri"/>
                        <a:ea typeface="Times New Roman"/>
                        <a:cs typeface="Times New Roman"/>
                      </a:endParaRPr>
                    </a:p>
                  </a:txBody>
                  <a:tcPr marL="12659" marR="12659" marT="12659" marB="12659"/>
                </a:tc>
                <a:extLst>
                  <a:ext uri="{0D108BD9-81ED-4DB2-BD59-A6C34878D82A}">
                    <a16:rowId xmlns:a16="http://schemas.microsoft.com/office/drawing/2014/main" val="10001"/>
                  </a:ext>
                </a:extLst>
              </a:tr>
              <a:tr h="154021">
                <a:tc>
                  <a:txBody>
                    <a:bodyPr/>
                    <a:lstStyle/>
                    <a:p>
                      <a:pPr algn="just">
                        <a:lnSpc>
                          <a:spcPct val="115000"/>
                        </a:lnSpc>
                        <a:spcBef>
                          <a:spcPts val="600"/>
                        </a:spcBef>
                        <a:spcAft>
                          <a:spcPts val="0"/>
                        </a:spcAft>
                      </a:pPr>
                      <a:r>
                        <a:rPr lang="cs-CZ" sz="1600" b="1" dirty="0" err="1">
                          <a:effectLst/>
                        </a:rPr>
                        <a:t>Observed</a:t>
                      </a:r>
                      <a:r>
                        <a:rPr lang="cs-CZ" sz="1600" b="1" dirty="0">
                          <a:effectLst/>
                        </a:rPr>
                        <a:t> response – </a:t>
                      </a:r>
                      <a:r>
                        <a:rPr lang="cs-CZ" sz="1600" b="1" dirty="0" err="1">
                          <a:effectLst/>
                        </a:rPr>
                        <a:t>qualitative</a:t>
                      </a:r>
                      <a:r>
                        <a:rPr lang="cs-CZ" sz="1600" b="1" dirty="0">
                          <a:effectLst/>
                        </a:rPr>
                        <a:t>, </a:t>
                      </a:r>
                      <a:r>
                        <a:rPr lang="cs-CZ" sz="1600" b="1" dirty="0" err="1">
                          <a:effectLst/>
                        </a:rPr>
                        <a:t>ordinal</a:t>
                      </a:r>
                      <a:endParaRPr lang="cs-CZ" sz="1600" b="1" dirty="0">
                        <a:effectLst/>
                        <a:latin typeface="Calibri"/>
                        <a:ea typeface="Times New Roman"/>
                        <a:cs typeface="Times New Roman"/>
                      </a:endParaRPr>
                    </a:p>
                  </a:txBody>
                  <a:tcPr marL="12659" marR="12659" marT="12659" marB="12659"/>
                </a:tc>
                <a:extLst>
                  <a:ext uri="{0D108BD9-81ED-4DB2-BD59-A6C34878D82A}">
                    <a16:rowId xmlns:a16="http://schemas.microsoft.com/office/drawing/2014/main" val="10002"/>
                  </a:ext>
                </a:extLst>
              </a:tr>
              <a:tr h="593814">
                <a:tc>
                  <a:txBody>
                    <a:bodyPr/>
                    <a:lstStyle/>
                    <a:p>
                      <a:pPr algn="just">
                        <a:lnSpc>
                          <a:spcPct val="115000"/>
                        </a:lnSpc>
                        <a:spcBef>
                          <a:spcPts val="600"/>
                        </a:spcBef>
                        <a:spcAft>
                          <a:spcPts val="0"/>
                        </a:spcAft>
                      </a:pPr>
                      <a:r>
                        <a:rPr lang="en-US" sz="1600" b="0" dirty="0">
                          <a:effectLst/>
                          <a:latin typeface="Calibri"/>
                          <a:ea typeface="Times New Roman"/>
                          <a:cs typeface="Times New Roman"/>
                        </a:rPr>
                        <a:t>The response is quantified to the extent that the results can be ranked, </a:t>
                      </a:r>
                      <a:r>
                        <a:rPr lang="en-US" sz="1600" b="0" dirty="0" err="1">
                          <a:effectLst/>
                          <a:latin typeface="Calibri"/>
                          <a:ea typeface="Times New Roman"/>
                          <a:cs typeface="Times New Roman"/>
                        </a:rPr>
                        <a:t>eg</a:t>
                      </a:r>
                      <a:r>
                        <a:rPr lang="en-US" sz="1600" b="0" dirty="0">
                          <a:effectLst/>
                          <a:latin typeface="Calibri"/>
                          <a:ea typeface="Times New Roman"/>
                          <a:cs typeface="Times New Roman"/>
                        </a:rPr>
                        <a:t> small, medium and large damage.</a:t>
                      </a:r>
                      <a:r>
                        <a:rPr lang="cs-CZ" sz="1600" b="0" dirty="0">
                          <a:effectLst/>
                          <a:latin typeface="Calibri"/>
                          <a:ea typeface="Times New Roman"/>
                          <a:cs typeface="Times New Roman"/>
                        </a:rPr>
                        <a:t> </a:t>
                      </a:r>
                      <a:r>
                        <a:rPr lang="en-US" sz="1600" b="0" dirty="0">
                          <a:effectLst/>
                          <a:latin typeface="Calibri"/>
                          <a:ea typeface="Times New Roman"/>
                          <a:cs typeface="Times New Roman"/>
                        </a:rPr>
                        <a:t>However, it is not possible to determine between the samples (variants) how many times or by how much the result is larger or smaller, and therefore it is not possible to model the relationship between the effect and the concentration. As with binary data, these results can be converted to fraction or frequency and expressed as a percentage in each category.</a:t>
                      </a:r>
                      <a:endParaRPr lang="cs-CZ" sz="1600" b="0" dirty="0">
                        <a:effectLst/>
                        <a:latin typeface="Calibri"/>
                        <a:ea typeface="Times New Roman"/>
                        <a:cs typeface="Times New Roman"/>
                      </a:endParaRPr>
                    </a:p>
                  </a:txBody>
                  <a:tcPr marL="12659" marR="12659" marT="12659" marB="12659"/>
                </a:tc>
                <a:extLst>
                  <a:ext uri="{0D108BD9-81ED-4DB2-BD59-A6C34878D82A}">
                    <a16:rowId xmlns:a16="http://schemas.microsoft.com/office/drawing/2014/main" val="10003"/>
                  </a:ext>
                </a:extLst>
              </a:tr>
              <a:tr h="154021">
                <a:tc>
                  <a:txBody>
                    <a:bodyPr/>
                    <a:lstStyle/>
                    <a:p>
                      <a:pPr algn="just">
                        <a:lnSpc>
                          <a:spcPct val="115000"/>
                        </a:lnSpc>
                        <a:spcBef>
                          <a:spcPts val="600"/>
                        </a:spcBef>
                        <a:spcAft>
                          <a:spcPts val="0"/>
                        </a:spcAft>
                      </a:pPr>
                      <a:r>
                        <a:rPr lang="cs-CZ" sz="1600" b="1" dirty="0" err="1">
                          <a:effectLst/>
                        </a:rPr>
                        <a:t>Observed</a:t>
                      </a:r>
                      <a:r>
                        <a:rPr lang="cs-CZ" sz="1600" b="1" dirty="0">
                          <a:effectLst/>
                        </a:rPr>
                        <a:t> response – </a:t>
                      </a:r>
                      <a:r>
                        <a:rPr lang="cs-CZ" sz="1600" b="1" dirty="0" err="1">
                          <a:effectLst/>
                        </a:rPr>
                        <a:t>quantitative</a:t>
                      </a:r>
                      <a:r>
                        <a:rPr lang="cs-CZ" sz="1600" b="1" dirty="0">
                          <a:effectLst/>
                        </a:rPr>
                        <a:t>, </a:t>
                      </a:r>
                      <a:r>
                        <a:rPr lang="cs-CZ" sz="1600" b="1" dirty="0" err="1">
                          <a:effectLst/>
                        </a:rPr>
                        <a:t>continuous</a:t>
                      </a:r>
                      <a:endParaRPr lang="cs-CZ" sz="1600" b="1" dirty="0">
                        <a:effectLst/>
                        <a:latin typeface="Calibri"/>
                        <a:ea typeface="Times New Roman"/>
                        <a:cs typeface="Times New Roman"/>
                      </a:endParaRPr>
                    </a:p>
                  </a:txBody>
                  <a:tcPr marL="12659" marR="12659" marT="12659" marB="12659"/>
                </a:tc>
                <a:extLst>
                  <a:ext uri="{0D108BD9-81ED-4DB2-BD59-A6C34878D82A}">
                    <a16:rowId xmlns:a16="http://schemas.microsoft.com/office/drawing/2014/main" val="10004"/>
                  </a:ext>
                </a:extLst>
              </a:tr>
              <a:tr h="410103">
                <a:tc>
                  <a:txBody>
                    <a:bodyPr/>
                    <a:lstStyle/>
                    <a:p>
                      <a:pPr algn="just">
                        <a:lnSpc>
                          <a:spcPct val="115000"/>
                        </a:lnSpc>
                        <a:spcBef>
                          <a:spcPts val="600"/>
                        </a:spcBef>
                        <a:spcAft>
                          <a:spcPts val="0"/>
                        </a:spcAft>
                      </a:pPr>
                      <a:r>
                        <a:rPr lang="en-US" sz="1600" b="0" dirty="0">
                          <a:effectLst/>
                          <a:latin typeface="Calibri"/>
                          <a:ea typeface="Times New Roman"/>
                          <a:cs typeface="Times New Roman"/>
                        </a:rPr>
                        <a:t>The response is quantified to the extent that it is possible to say how many times or how much is greater or less in one variant (concentration) than in another (</a:t>
                      </a:r>
                      <a:r>
                        <a:rPr lang="en-US" sz="1600" b="0" dirty="0" err="1">
                          <a:effectLst/>
                          <a:latin typeface="Calibri"/>
                          <a:ea typeface="Times New Roman"/>
                          <a:cs typeface="Times New Roman"/>
                        </a:rPr>
                        <a:t>eg</a:t>
                      </a:r>
                      <a:r>
                        <a:rPr lang="en-US" sz="1600" b="0" dirty="0">
                          <a:effectLst/>
                          <a:latin typeface="Calibri"/>
                          <a:ea typeface="Times New Roman"/>
                          <a:cs typeface="Times New Roman"/>
                        </a:rPr>
                        <a:t> weight, size, enzyme activity, production, number of juveniles, biomarker concentration…). The results can be plotted and the relationship between concentration and effect evaluated.</a:t>
                      </a:r>
                      <a:endParaRPr lang="cs-CZ" sz="1600" b="0" dirty="0">
                        <a:effectLst/>
                        <a:latin typeface="Calibri"/>
                        <a:ea typeface="Times New Roman"/>
                        <a:cs typeface="Times New Roman"/>
                      </a:endParaRPr>
                    </a:p>
                  </a:txBody>
                  <a:tcPr marL="12659" marR="12659" marT="12659" marB="12659"/>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45387496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9F3CCE-843D-47C6-BF08-AC16385B4329}"/>
              </a:ext>
            </a:extLst>
          </p:cNvPr>
          <p:cNvSpPr>
            <a:spLocks noGrp="1"/>
          </p:cNvSpPr>
          <p:nvPr>
            <p:ph type="title"/>
          </p:nvPr>
        </p:nvSpPr>
        <p:spPr/>
        <p:txBody>
          <a:bodyPr/>
          <a:lstStyle/>
          <a:p>
            <a:r>
              <a:rPr lang="cs-CZ" dirty="0"/>
              <a:t>Data </a:t>
            </a:r>
            <a:r>
              <a:rPr lang="cs-CZ" dirty="0" err="1"/>
              <a:t>from</a:t>
            </a:r>
            <a:r>
              <a:rPr lang="cs-CZ" dirty="0"/>
              <a:t> </a:t>
            </a:r>
            <a:r>
              <a:rPr lang="cs-CZ" dirty="0" err="1"/>
              <a:t>ecotoxicity</a:t>
            </a:r>
            <a:r>
              <a:rPr lang="cs-CZ" dirty="0"/>
              <a:t> </a:t>
            </a:r>
            <a:r>
              <a:rPr lang="cs-CZ" dirty="0" err="1"/>
              <a:t>bioassays</a:t>
            </a:r>
            <a:endParaRPr lang="cs-CZ" dirty="0"/>
          </a:p>
        </p:txBody>
      </p:sp>
      <p:sp>
        <p:nvSpPr>
          <p:cNvPr id="3" name="Zástupný obsah 2">
            <a:extLst>
              <a:ext uri="{FF2B5EF4-FFF2-40B4-BE49-F238E27FC236}">
                <a16:creationId xmlns:a16="http://schemas.microsoft.com/office/drawing/2014/main" id="{23793D3D-07DF-4EE9-BA49-286D2511C14A}"/>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5715DBF8-F3E7-4AA1-B54E-E2660FFD6934}"/>
              </a:ext>
            </a:extLst>
          </p:cNvPr>
          <p:cNvSpPr>
            <a:spLocks noGrp="1"/>
          </p:cNvSpPr>
          <p:nvPr>
            <p:ph type="sldNum" sz="quarter" idx="10"/>
          </p:nvPr>
        </p:nvSpPr>
        <p:spPr/>
        <p:txBody>
          <a:bodyPr/>
          <a:lstStyle/>
          <a:p>
            <a:pPr>
              <a:defRPr/>
            </a:pPr>
            <a:fld id="{4E12630B-17A9-44AC-A5BE-0FEBEDB0B5E8}" type="slidenum">
              <a:rPr lang="cs-CZ" altLang="cs-CZ" noProof="0" smtClean="0"/>
              <a:pPr>
                <a:defRPr/>
              </a:pPr>
              <a:t>25</a:t>
            </a:fld>
            <a:endParaRPr lang="cs-CZ" altLang="cs-CZ" noProof="0" dirty="0"/>
          </a:p>
        </p:txBody>
      </p:sp>
      <p:pic>
        <p:nvPicPr>
          <p:cNvPr id="5" name="Picture 2">
            <a:extLst>
              <a:ext uri="{FF2B5EF4-FFF2-40B4-BE49-F238E27FC236}">
                <a16:creationId xmlns:a16="http://schemas.microsoft.com/office/drawing/2014/main" id="{EF716F43-9948-4FCF-BF53-FBD0BC909EE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8047" y="1295468"/>
            <a:ext cx="5682143" cy="3748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a:extLst>
              <a:ext uri="{FF2B5EF4-FFF2-40B4-BE49-F238E27FC236}">
                <a16:creationId xmlns:a16="http://schemas.microsoft.com/office/drawing/2014/main" id="{91F1A480-D42E-4606-84B2-3D93D52E6F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8047" y="5088193"/>
            <a:ext cx="5637514" cy="1161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ástupný symbol pro obsah 4">
            <a:extLst>
              <a:ext uri="{FF2B5EF4-FFF2-40B4-BE49-F238E27FC236}">
                <a16:creationId xmlns:a16="http://schemas.microsoft.com/office/drawing/2014/main" id="{774D889C-6EE0-4933-A9BB-2D5BB2187945}"/>
              </a:ext>
            </a:extLst>
          </p:cNvPr>
          <p:cNvSpPr txBox="1">
            <a:spLocks/>
          </p:cNvSpPr>
          <p:nvPr/>
        </p:nvSpPr>
        <p:spPr bwMode="auto">
          <a:xfrm>
            <a:off x="7947450" y="5571380"/>
            <a:ext cx="4105275" cy="839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SzPct val="60000"/>
              <a:buFont typeface="Wingdings" pitchFamily="2" charset="2"/>
              <a:buChar char="n"/>
              <a:defRPr sz="2400">
                <a:solidFill>
                  <a:srgbClr val="4D4D4D"/>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000">
                <a:solidFill>
                  <a:srgbClr val="4D4D4D"/>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a:solidFill>
                  <a:srgbClr val="4D4D4D"/>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1600">
                <a:solidFill>
                  <a:srgbClr val="4D4D4D"/>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1400">
                <a:solidFill>
                  <a:srgbClr val="4D4D4D"/>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16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16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16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1600">
                <a:solidFill>
                  <a:schemeClr val="tx1"/>
                </a:solidFill>
                <a:latin typeface="+mn-lt"/>
              </a:defRPr>
            </a:lvl9pPr>
          </a:lstStyle>
          <a:p>
            <a:pPr marL="90488" indent="-3175">
              <a:buNone/>
            </a:pPr>
            <a:r>
              <a:rPr lang="en-US" altLang="cs-CZ" sz="1000" b="1" kern="0" dirty="0"/>
              <a:t>Draft Guidance Document for on the Statistical Analysis of Ecotoxicity Data</a:t>
            </a:r>
            <a:r>
              <a:rPr lang="cs-CZ" altLang="cs-CZ" sz="1000" b="1" kern="0" dirty="0"/>
              <a:t>. </a:t>
            </a:r>
            <a:r>
              <a:rPr lang="en-US" altLang="cs-CZ" sz="1000" b="1" kern="0" dirty="0"/>
              <a:t>OECD Environmental Health and Safety Publications</a:t>
            </a:r>
            <a:r>
              <a:rPr lang="cs-CZ" altLang="cs-CZ" sz="1000" b="1" kern="0" dirty="0"/>
              <a:t>, </a:t>
            </a:r>
            <a:r>
              <a:rPr lang="en-US" altLang="cs-CZ" sz="1000" b="1" kern="0" dirty="0"/>
              <a:t>Series on Testing and Assessment</a:t>
            </a:r>
            <a:r>
              <a:rPr lang="cs-CZ" altLang="cs-CZ" sz="1000" b="1" kern="0" dirty="0"/>
              <a:t>, </a:t>
            </a:r>
            <a:r>
              <a:rPr lang="en-US" altLang="cs-CZ" sz="1000" b="1" kern="0" dirty="0"/>
              <a:t>Environment Directorate</a:t>
            </a:r>
            <a:r>
              <a:rPr lang="cs-CZ" altLang="cs-CZ" sz="1000" b="1" kern="0" dirty="0"/>
              <a:t>, OECD, </a:t>
            </a:r>
            <a:r>
              <a:rPr lang="en-US" altLang="cs-CZ" sz="1000" b="1" kern="0" dirty="0"/>
              <a:t>Paris 2003</a:t>
            </a:r>
            <a:r>
              <a:rPr lang="cs-CZ" altLang="cs-CZ" sz="1000" b="1" kern="0" dirty="0"/>
              <a:t>.</a:t>
            </a:r>
          </a:p>
        </p:txBody>
      </p:sp>
    </p:spTree>
    <p:extLst>
      <p:ext uri="{BB962C8B-B14F-4D97-AF65-F5344CB8AC3E}">
        <p14:creationId xmlns:p14="http://schemas.microsoft.com/office/powerpoint/2010/main" val="21631759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Dose</a:t>
            </a:r>
            <a:r>
              <a:rPr lang="cs-CZ" dirty="0"/>
              <a:t>(</a:t>
            </a:r>
            <a:r>
              <a:rPr lang="cs-CZ" dirty="0" err="1"/>
              <a:t>concentration</a:t>
            </a:r>
            <a:r>
              <a:rPr lang="cs-CZ" dirty="0"/>
              <a:t>) - response </a:t>
            </a:r>
            <a:r>
              <a:rPr lang="cs-CZ" dirty="0" err="1"/>
              <a:t>relationship</a:t>
            </a:r>
            <a:endParaRPr lang="cs-CZ" dirty="0"/>
          </a:p>
        </p:txBody>
      </p:sp>
      <p:pic>
        <p:nvPicPr>
          <p:cNvPr id="4" name="Picture 5" descr="AcuteToxScheme_RM"/>
          <p:cNvPicPr>
            <a:picLocks noChangeAspect="1" noChangeArrowheads="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67916" y="908721"/>
            <a:ext cx="3059832" cy="1866593"/>
          </a:xfrm>
          <a:prstGeom prst="rect">
            <a:avLst/>
          </a:prstGeom>
          <a:ln>
            <a:noFill/>
          </a:ln>
          <a:effectLst>
            <a:outerShdw blurRad="292100" dist="139700" dir="2700000" algn="tl" rotWithShape="0">
              <a:srgbClr val="333333">
                <a:alpha val="65000"/>
              </a:srgbClr>
            </a:outerShdw>
          </a:effectLst>
        </p:spPr>
      </p:pic>
      <p:pic>
        <p:nvPicPr>
          <p:cNvPr id="24" name="Picture 8"/>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279576" y="3356993"/>
            <a:ext cx="3096344" cy="2642785"/>
          </a:xfrm>
          <a:prstGeom prst="rect">
            <a:avLst/>
          </a:prstGeom>
          <a:ln>
            <a:noFill/>
          </a:ln>
          <a:effectLst>
            <a:outerShdw blurRad="292100" dist="139700" dir="2700000" algn="tl" rotWithShape="0">
              <a:srgbClr val="333333">
                <a:alpha val="65000"/>
              </a:srgbClr>
            </a:outerShdw>
          </a:effectLst>
        </p:spPr>
      </p:pic>
      <p:sp>
        <p:nvSpPr>
          <p:cNvPr id="25" name="Šipka dolů 24"/>
          <p:cNvSpPr/>
          <p:nvPr/>
        </p:nvSpPr>
        <p:spPr>
          <a:xfrm rot="19379952">
            <a:off x="2697699" y="2881525"/>
            <a:ext cx="360040"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6"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75720" y="1930894"/>
            <a:ext cx="5813543" cy="2934148"/>
          </a:xfrm>
          <a:prstGeom prst="rect">
            <a:avLst/>
          </a:prstGeom>
          <a:ln>
            <a:noFill/>
          </a:ln>
          <a:effectLst>
            <a:outerShdw blurRad="292100" dist="139700" dir="2700000" algn="tl" rotWithShape="0">
              <a:srgbClr val="333333">
                <a:alpha val="65000"/>
              </a:srgbClr>
            </a:outerShdw>
          </a:effectLst>
        </p:spPr>
      </p:pic>
      <p:sp>
        <p:nvSpPr>
          <p:cNvPr id="27" name="Šipka dolů 26"/>
          <p:cNvSpPr/>
          <p:nvPr/>
        </p:nvSpPr>
        <p:spPr>
          <a:xfrm rot="13891794">
            <a:off x="5545959" y="4212369"/>
            <a:ext cx="360040"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8" name="Obdélník 27"/>
          <p:cNvSpPr/>
          <p:nvPr/>
        </p:nvSpPr>
        <p:spPr>
          <a:xfrm>
            <a:off x="5879976" y="5085185"/>
            <a:ext cx="4788024" cy="954107"/>
          </a:xfrm>
          <a:prstGeom prst="rect">
            <a:avLst/>
          </a:prstGeom>
          <a:noFill/>
        </p:spPr>
        <p:txBody>
          <a:bodyPr wrap="square">
            <a:spAutoFit/>
          </a:bodyPr>
          <a:lstStyle/>
          <a:p>
            <a:pPr>
              <a:spcBef>
                <a:spcPts val="0"/>
              </a:spcBef>
            </a:pPr>
            <a:r>
              <a:rPr lang="nl-BE" sz="1400" b="1" dirty="0">
                <a:solidFill>
                  <a:srgbClr val="FF0000"/>
                </a:solidFill>
                <a:latin typeface="Verdana" pitchFamily="34" charset="0"/>
              </a:rPr>
              <a:t>No Observed Effect Concentration (NOEC)</a:t>
            </a:r>
            <a:endParaRPr lang="cs-CZ" sz="1400" b="1" dirty="0">
              <a:solidFill>
                <a:srgbClr val="FF0000"/>
              </a:solidFill>
              <a:latin typeface="Verdana" pitchFamily="34" charset="0"/>
            </a:endParaRPr>
          </a:p>
          <a:p>
            <a:pPr>
              <a:spcBef>
                <a:spcPts val="0"/>
              </a:spcBef>
            </a:pPr>
            <a:r>
              <a:rPr lang="cs-CZ" sz="1400" b="1" dirty="0" err="1">
                <a:solidFill>
                  <a:srgbClr val="FF0000"/>
                </a:solidFill>
                <a:latin typeface="Verdana" pitchFamily="34" charset="0"/>
              </a:rPr>
              <a:t>Lowest</a:t>
            </a:r>
            <a:r>
              <a:rPr lang="nl-BE" sz="1400" b="1" dirty="0">
                <a:solidFill>
                  <a:srgbClr val="FF0000"/>
                </a:solidFill>
                <a:latin typeface="Verdana" pitchFamily="34" charset="0"/>
              </a:rPr>
              <a:t> Observed Effect Concentration (</a:t>
            </a:r>
            <a:r>
              <a:rPr lang="cs-CZ" sz="1400" b="1" dirty="0">
                <a:solidFill>
                  <a:srgbClr val="FF0000"/>
                </a:solidFill>
                <a:latin typeface="Verdana" pitchFamily="34" charset="0"/>
              </a:rPr>
              <a:t>L</a:t>
            </a:r>
            <a:r>
              <a:rPr lang="nl-BE" sz="1400" b="1" dirty="0">
                <a:solidFill>
                  <a:srgbClr val="FF0000"/>
                </a:solidFill>
                <a:latin typeface="Verdana" pitchFamily="34" charset="0"/>
              </a:rPr>
              <a:t>OEC)</a:t>
            </a:r>
            <a:endParaRPr lang="cs-CZ" sz="1400" b="1" dirty="0">
              <a:solidFill>
                <a:srgbClr val="FF0000"/>
              </a:solidFill>
              <a:latin typeface="Verdana" pitchFamily="34" charset="0"/>
            </a:endParaRPr>
          </a:p>
          <a:p>
            <a:pPr>
              <a:spcBef>
                <a:spcPts val="0"/>
              </a:spcBef>
            </a:pPr>
            <a:r>
              <a:rPr lang="cs-CZ" sz="1400" b="1" dirty="0" err="1">
                <a:solidFill>
                  <a:srgbClr val="FF0000"/>
                </a:solidFill>
                <a:latin typeface="Verdana" pitchFamily="34" charset="0"/>
              </a:rPr>
              <a:t>ECx</a:t>
            </a:r>
            <a:r>
              <a:rPr lang="cs-CZ" sz="1400" b="1" dirty="0">
                <a:solidFill>
                  <a:srgbClr val="FF0000"/>
                </a:solidFill>
                <a:latin typeface="Verdana" pitchFamily="34" charset="0"/>
              </a:rPr>
              <a:t> ( x % effects </a:t>
            </a:r>
            <a:r>
              <a:rPr lang="cs-CZ" sz="1400" b="1" dirty="0" err="1">
                <a:solidFill>
                  <a:srgbClr val="FF0000"/>
                </a:solidFill>
                <a:latin typeface="Verdana" pitchFamily="34" charset="0"/>
              </a:rPr>
              <a:t>concentration</a:t>
            </a:r>
            <a:r>
              <a:rPr lang="cs-CZ" sz="1400" b="1" dirty="0">
                <a:solidFill>
                  <a:srgbClr val="FF0000"/>
                </a:solidFill>
                <a:latin typeface="Verdana" pitchFamily="34" charset="0"/>
              </a:rPr>
              <a:t>)</a:t>
            </a:r>
          </a:p>
          <a:p>
            <a:pPr>
              <a:spcBef>
                <a:spcPts val="0"/>
              </a:spcBef>
            </a:pPr>
            <a:r>
              <a:rPr lang="cs-CZ" sz="1400" b="1" dirty="0" err="1">
                <a:solidFill>
                  <a:srgbClr val="FF0000"/>
                </a:solidFill>
                <a:latin typeface="Verdana" pitchFamily="34" charset="0"/>
              </a:rPr>
              <a:t>LCx</a:t>
            </a:r>
            <a:r>
              <a:rPr lang="cs-CZ" sz="1400" b="1" dirty="0">
                <a:solidFill>
                  <a:srgbClr val="FF0000"/>
                </a:solidFill>
                <a:latin typeface="Verdana" pitchFamily="34" charset="0"/>
              </a:rPr>
              <a:t> ( x % </a:t>
            </a:r>
            <a:r>
              <a:rPr lang="cs-CZ" sz="1400" b="1" dirty="0" err="1">
                <a:solidFill>
                  <a:srgbClr val="FF0000"/>
                </a:solidFill>
                <a:latin typeface="Verdana" pitchFamily="34" charset="0"/>
              </a:rPr>
              <a:t>lethal</a:t>
            </a:r>
            <a:r>
              <a:rPr lang="cs-CZ" sz="1400" b="1" dirty="0">
                <a:solidFill>
                  <a:srgbClr val="FF0000"/>
                </a:solidFill>
                <a:latin typeface="Verdana" pitchFamily="34" charset="0"/>
              </a:rPr>
              <a:t> </a:t>
            </a:r>
            <a:r>
              <a:rPr lang="cs-CZ" sz="1400" b="1" dirty="0" err="1">
                <a:solidFill>
                  <a:srgbClr val="FF0000"/>
                </a:solidFill>
                <a:latin typeface="Verdana" pitchFamily="34" charset="0"/>
              </a:rPr>
              <a:t>concentration</a:t>
            </a:r>
            <a:r>
              <a:rPr lang="cs-CZ" sz="1400" b="1" dirty="0">
                <a:solidFill>
                  <a:srgbClr val="FF0000"/>
                </a:solidFill>
                <a:latin typeface="Verdana" pitchFamily="34" charset="0"/>
              </a:rPr>
              <a:t>)</a:t>
            </a:r>
          </a:p>
        </p:txBody>
      </p:sp>
      <p:sp>
        <p:nvSpPr>
          <p:cNvPr id="6" name="Zástupný symbol pro číslo snímku 5">
            <a:extLst>
              <a:ext uri="{FF2B5EF4-FFF2-40B4-BE49-F238E27FC236}">
                <a16:creationId xmlns:a16="http://schemas.microsoft.com/office/drawing/2014/main" id="{632B087B-0255-4974-881B-92F66FC89A18}"/>
              </a:ext>
            </a:extLst>
          </p:cNvPr>
          <p:cNvSpPr>
            <a:spLocks noGrp="1"/>
          </p:cNvSpPr>
          <p:nvPr>
            <p:ph type="sldNum" sz="quarter" idx="10"/>
          </p:nvPr>
        </p:nvSpPr>
        <p:spPr/>
        <p:txBody>
          <a:bodyPr/>
          <a:lstStyle/>
          <a:p>
            <a:pPr>
              <a:defRPr/>
            </a:pPr>
            <a:fld id="{4E12630B-17A9-44AC-A5BE-0FEBEDB0B5E8}" type="slidenum">
              <a:rPr lang="cs-CZ" altLang="cs-CZ" noProof="0" smtClean="0"/>
              <a:pPr>
                <a:defRPr/>
              </a:pPr>
              <a:t>26</a:t>
            </a:fld>
            <a:endParaRPr lang="cs-CZ" altLang="cs-CZ" noProof="0" dirty="0"/>
          </a:p>
        </p:txBody>
      </p:sp>
      <p:sp>
        <p:nvSpPr>
          <p:cNvPr id="7" name="TextovéPole 6">
            <a:extLst>
              <a:ext uri="{FF2B5EF4-FFF2-40B4-BE49-F238E27FC236}">
                <a16:creationId xmlns:a16="http://schemas.microsoft.com/office/drawing/2014/main" id="{6D314CCC-68E1-4810-98F0-DBC61C90049E}"/>
              </a:ext>
            </a:extLst>
          </p:cNvPr>
          <p:cNvSpPr txBox="1"/>
          <p:nvPr/>
        </p:nvSpPr>
        <p:spPr>
          <a:xfrm>
            <a:off x="4407790" y="1087351"/>
            <a:ext cx="7732395" cy="461665"/>
          </a:xfrm>
          <a:prstGeom prst="rect">
            <a:avLst/>
          </a:prstGeom>
          <a:noFill/>
        </p:spPr>
        <p:txBody>
          <a:bodyPr wrap="square" rtlCol="0">
            <a:spAutoFit/>
          </a:bodyPr>
          <a:lstStyle/>
          <a:p>
            <a:r>
              <a:rPr lang="cs-CZ" b="1" dirty="0" err="1">
                <a:solidFill>
                  <a:srgbClr val="FF0000"/>
                </a:solidFill>
              </a:rPr>
              <a:t>each</a:t>
            </a:r>
            <a:r>
              <a:rPr lang="cs-CZ" b="1" dirty="0">
                <a:solidFill>
                  <a:srgbClr val="FF0000"/>
                </a:solidFill>
              </a:rPr>
              <a:t> </a:t>
            </a:r>
            <a:r>
              <a:rPr lang="cs-CZ" b="1" dirty="0" err="1">
                <a:solidFill>
                  <a:srgbClr val="FF0000"/>
                </a:solidFill>
              </a:rPr>
              <a:t>conc</a:t>
            </a:r>
            <a:r>
              <a:rPr lang="cs-CZ" b="1" dirty="0">
                <a:solidFill>
                  <a:srgbClr val="FF0000"/>
                </a:solidFill>
              </a:rPr>
              <a:t>./dose </a:t>
            </a:r>
            <a:r>
              <a:rPr lang="cs-CZ" b="1" dirty="0" err="1">
                <a:solidFill>
                  <a:srgbClr val="FF0000"/>
                </a:solidFill>
              </a:rPr>
              <a:t>is</a:t>
            </a:r>
            <a:r>
              <a:rPr lang="cs-CZ" b="1" dirty="0">
                <a:solidFill>
                  <a:srgbClr val="FF0000"/>
                </a:solidFill>
              </a:rPr>
              <a:t> </a:t>
            </a:r>
            <a:r>
              <a:rPr lang="cs-CZ" b="1" dirty="0" err="1">
                <a:solidFill>
                  <a:srgbClr val="FF0000"/>
                </a:solidFill>
              </a:rPr>
              <a:t>tested</a:t>
            </a:r>
            <a:r>
              <a:rPr lang="cs-CZ" b="1" dirty="0">
                <a:solidFill>
                  <a:srgbClr val="FF0000"/>
                </a:solidFill>
              </a:rPr>
              <a:t> in </a:t>
            </a:r>
            <a:r>
              <a:rPr lang="cs-CZ" b="1" dirty="0" err="1">
                <a:solidFill>
                  <a:srgbClr val="FF0000"/>
                </a:solidFill>
              </a:rPr>
              <a:t>several</a:t>
            </a:r>
            <a:r>
              <a:rPr lang="cs-CZ" b="1" dirty="0">
                <a:solidFill>
                  <a:srgbClr val="FF0000"/>
                </a:solidFill>
              </a:rPr>
              <a:t> </a:t>
            </a:r>
            <a:r>
              <a:rPr lang="cs-CZ" b="1" dirty="0" err="1">
                <a:solidFill>
                  <a:srgbClr val="FF0000"/>
                </a:solidFill>
              </a:rPr>
              <a:t>replicates</a:t>
            </a:r>
            <a:r>
              <a:rPr lang="cs-CZ" b="1" dirty="0">
                <a:solidFill>
                  <a:srgbClr val="FF0000"/>
                </a:solidFill>
              </a:rPr>
              <a:t> !!!</a:t>
            </a:r>
          </a:p>
        </p:txBody>
      </p:sp>
      <p:sp>
        <p:nvSpPr>
          <p:cNvPr id="8" name="Šipka: doprava 7">
            <a:extLst>
              <a:ext uri="{FF2B5EF4-FFF2-40B4-BE49-F238E27FC236}">
                <a16:creationId xmlns:a16="http://schemas.microsoft.com/office/drawing/2014/main" id="{B769F75F-538C-4AF6-B7FC-057F1C00F6A9}"/>
              </a:ext>
            </a:extLst>
          </p:cNvPr>
          <p:cNvSpPr/>
          <p:nvPr/>
        </p:nvSpPr>
        <p:spPr bwMode="auto">
          <a:xfrm rot="8614867">
            <a:off x="3812103" y="1629882"/>
            <a:ext cx="587230" cy="220143"/>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5" name="Šipka: doprava 14">
            <a:extLst>
              <a:ext uri="{FF2B5EF4-FFF2-40B4-BE49-F238E27FC236}">
                <a16:creationId xmlns:a16="http://schemas.microsoft.com/office/drawing/2014/main" id="{D01285F7-50F3-4489-90DF-D60DEBF03A14}"/>
              </a:ext>
            </a:extLst>
          </p:cNvPr>
          <p:cNvSpPr/>
          <p:nvPr/>
        </p:nvSpPr>
        <p:spPr bwMode="auto">
          <a:xfrm rot="5240430">
            <a:off x="8472980" y="1803419"/>
            <a:ext cx="587230" cy="220143"/>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Tree>
    <p:extLst>
      <p:ext uri="{BB962C8B-B14F-4D97-AF65-F5344CB8AC3E}">
        <p14:creationId xmlns:p14="http://schemas.microsoft.com/office/powerpoint/2010/main" val="239047245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CAAE5F4-7E54-42B3-B3E1-3406CD78EBF8}"/>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AF3E8F0A-B64A-452A-B1F7-C5FFAABFC006}"/>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7B5D35F6-90E6-42C8-BD34-B0F14F0E525B}"/>
              </a:ext>
            </a:extLst>
          </p:cNvPr>
          <p:cNvSpPr>
            <a:spLocks noGrp="1"/>
          </p:cNvSpPr>
          <p:nvPr>
            <p:ph type="sldNum" sz="quarter" idx="10"/>
          </p:nvPr>
        </p:nvSpPr>
        <p:spPr/>
        <p:txBody>
          <a:bodyPr/>
          <a:lstStyle/>
          <a:p>
            <a:pPr>
              <a:defRPr/>
            </a:pPr>
            <a:fld id="{4E12630B-17A9-44AC-A5BE-0FEBEDB0B5E8}" type="slidenum">
              <a:rPr lang="cs-CZ" altLang="cs-CZ" noProof="0" smtClean="0"/>
              <a:pPr>
                <a:defRPr/>
              </a:pPr>
              <a:t>27</a:t>
            </a:fld>
            <a:endParaRPr lang="cs-CZ" altLang="cs-CZ" noProof="0" dirty="0"/>
          </a:p>
        </p:txBody>
      </p:sp>
      <p:pic>
        <p:nvPicPr>
          <p:cNvPr id="5" name="Obrázek 4">
            <a:extLst>
              <a:ext uri="{FF2B5EF4-FFF2-40B4-BE49-F238E27FC236}">
                <a16:creationId xmlns:a16="http://schemas.microsoft.com/office/drawing/2014/main" id="{758F8A8A-DEF1-4005-AE2E-633B7C15C939}"/>
              </a:ext>
            </a:extLst>
          </p:cNvPr>
          <p:cNvPicPr>
            <a:picLocks noChangeAspect="1"/>
          </p:cNvPicPr>
          <p:nvPr/>
        </p:nvPicPr>
        <p:blipFill>
          <a:blip r:embed="rId2"/>
          <a:stretch>
            <a:fillRect/>
          </a:stretch>
        </p:blipFill>
        <p:spPr>
          <a:xfrm>
            <a:off x="567428" y="1086143"/>
            <a:ext cx="11057143" cy="4685714"/>
          </a:xfrm>
          <a:prstGeom prst="rect">
            <a:avLst/>
          </a:prstGeom>
        </p:spPr>
      </p:pic>
    </p:spTree>
    <p:extLst>
      <p:ext uri="{BB962C8B-B14F-4D97-AF65-F5344CB8AC3E}">
        <p14:creationId xmlns:p14="http://schemas.microsoft.com/office/powerpoint/2010/main" val="414504464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04851" y="329472"/>
            <a:ext cx="5391150" cy="737327"/>
          </a:xfrm>
        </p:spPr>
        <p:txBody>
          <a:bodyPr/>
          <a:lstStyle/>
          <a:p>
            <a:r>
              <a:rPr lang="cs-CZ" dirty="0"/>
              <a:t>Dose(</a:t>
            </a:r>
            <a:r>
              <a:rPr lang="cs-CZ" dirty="0" err="1"/>
              <a:t>concentration</a:t>
            </a:r>
            <a:r>
              <a:rPr lang="cs-CZ" dirty="0"/>
              <a:t>) - response </a:t>
            </a:r>
            <a:r>
              <a:rPr lang="cs-CZ" dirty="0" err="1"/>
              <a:t>relationship</a:t>
            </a:r>
            <a:endParaRPr lang="cs-CZ" dirty="0"/>
          </a:p>
        </p:txBody>
      </p:sp>
      <p:sp>
        <p:nvSpPr>
          <p:cNvPr id="4" name="Zástupný symbol pro číslo snímku 3"/>
          <p:cNvSpPr>
            <a:spLocks noGrp="1"/>
          </p:cNvSpPr>
          <p:nvPr>
            <p:ph type="sldNum" sz="quarter" idx="4294967295"/>
          </p:nvPr>
        </p:nvSpPr>
        <p:spPr bwMode="auto">
          <a:xfrm>
            <a:off x="11653838" y="6497638"/>
            <a:ext cx="538162" cy="360362"/>
          </a:xfrm>
          <a:prstGeom prst="rect">
            <a:avLst/>
          </a:prstGeom>
          <a:noFill/>
          <a:ln w="9525">
            <a:noFill/>
            <a:miter lim="800000"/>
            <a:headEnd/>
            <a:tailEnd/>
          </a:ln>
          <a:effectLst/>
        </p:spPr>
        <p:txBody>
          <a:bodyPr vert="horz" wrap="square" lIns="72000" tIns="72000" rIns="72000" bIns="72000" numCol="1" anchor="ctr" anchorCtr="0" compatLnSpc="1">
            <a:prstTxWarp prst="textNoShape">
              <a:avLst/>
            </a:prstTxWarp>
            <a:spAutoFit/>
          </a:bodyPr>
          <a:lstStyle>
            <a:defPPr>
              <a:defRPr lang="cs-CZ"/>
            </a:defPPr>
            <a:lvl1pPr algn="ctr" rtl="0" fontAlgn="base">
              <a:spcBef>
                <a:spcPct val="0"/>
              </a:spcBef>
              <a:spcAft>
                <a:spcPct val="0"/>
              </a:spcAft>
              <a:defRPr sz="1400" b="0" kern="1200">
                <a:solidFill>
                  <a:schemeClr val="tx1"/>
                </a:solidFill>
                <a:latin typeface="Tahoma" pitchFamily="34" charset="0"/>
                <a:ea typeface="+mn-ea"/>
                <a:cs typeface="+mn-cs"/>
              </a:defRPr>
            </a:lvl1pPr>
            <a:lvl2pPr marL="457200" algn="l" rtl="0" fontAlgn="base">
              <a:spcBef>
                <a:spcPct val="0"/>
              </a:spcBef>
              <a:spcAft>
                <a:spcPct val="0"/>
              </a:spcAft>
              <a:defRPr b="1" kern="1200">
                <a:solidFill>
                  <a:schemeClr val="tx1"/>
                </a:solidFill>
                <a:latin typeface="Tahoma" pitchFamily="34" charset="0"/>
                <a:ea typeface="+mn-ea"/>
                <a:cs typeface="+mn-cs"/>
              </a:defRPr>
            </a:lvl2pPr>
            <a:lvl3pPr marL="914400" algn="l" rtl="0" fontAlgn="base">
              <a:spcBef>
                <a:spcPct val="0"/>
              </a:spcBef>
              <a:spcAft>
                <a:spcPct val="0"/>
              </a:spcAft>
              <a:defRPr b="1" kern="1200">
                <a:solidFill>
                  <a:schemeClr val="tx1"/>
                </a:solidFill>
                <a:latin typeface="Tahoma" pitchFamily="34" charset="0"/>
                <a:ea typeface="+mn-ea"/>
                <a:cs typeface="+mn-cs"/>
              </a:defRPr>
            </a:lvl3pPr>
            <a:lvl4pPr marL="1371600" algn="l" rtl="0" fontAlgn="base">
              <a:spcBef>
                <a:spcPct val="0"/>
              </a:spcBef>
              <a:spcAft>
                <a:spcPct val="0"/>
              </a:spcAft>
              <a:defRPr b="1" kern="1200">
                <a:solidFill>
                  <a:schemeClr val="tx1"/>
                </a:solidFill>
                <a:latin typeface="Tahoma" pitchFamily="34" charset="0"/>
                <a:ea typeface="+mn-ea"/>
                <a:cs typeface="+mn-cs"/>
              </a:defRPr>
            </a:lvl4pPr>
            <a:lvl5pPr marL="1828800" algn="l" rtl="0" fontAlgn="base">
              <a:spcBef>
                <a:spcPct val="0"/>
              </a:spcBef>
              <a:spcAft>
                <a:spcPct val="0"/>
              </a:spcAft>
              <a:defRPr b="1" kern="1200">
                <a:solidFill>
                  <a:schemeClr val="tx1"/>
                </a:solidFill>
                <a:latin typeface="Tahoma" pitchFamily="34" charset="0"/>
                <a:ea typeface="+mn-ea"/>
                <a:cs typeface="+mn-cs"/>
              </a:defRPr>
            </a:lvl5pPr>
            <a:lvl6pPr marL="2286000" algn="l" defTabSz="914400" rtl="0" eaLnBrk="1" latinLnBrk="0" hangingPunct="1">
              <a:defRPr b="1" kern="1200">
                <a:solidFill>
                  <a:schemeClr val="tx1"/>
                </a:solidFill>
                <a:latin typeface="Tahoma" pitchFamily="34" charset="0"/>
                <a:ea typeface="+mn-ea"/>
                <a:cs typeface="+mn-cs"/>
              </a:defRPr>
            </a:lvl6pPr>
            <a:lvl7pPr marL="2743200" algn="l" defTabSz="914400" rtl="0" eaLnBrk="1" latinLnBrk="0" hangingPunct="1">
              <a:defRPr b="1" kern="1200">
                <a:solidFill>
                  <a:schemeClr val="tx1"/>
                </a:solidFill>
                <a:latin typeface="Tahoma" pitchFamily="34" charset="0"/>
                <a:ea typeface="+mn-ea"/>
                <a:cs typeface="+mn-cs"/>
              </a:defRPr>
            </a:lvl7pPr>
            <a:lvl8pPr marL="3200400" algn="l" defTabSz="914400" rtl="0" eaLnBrk="1" latinLnBrk="0" hangingPunct="1">
              <a:defRPr b="1" kern="1200">
                <a:solidFill>
                  <a:schemeClr val="tx1"/>
                </a:solidFill>
                <a:latin typeface="Tahoma" pitchFamily="34" charset="0"/>
                <a:ea typeface="+mn-ea"/>
                <a:cs typeface="+mn-cs"/>
              </a:defRPr>
            </a:lvl8pPr>
            <a:lvl9pPr marL="3657600" algn="l" defTabSz="914400" rtl="0" eaLnBrk="1" latinLnBrk="0" hangingPunct="1">
              <a:defRPr b="1" kern="1200">
                <a:solidFill>
                  <a:schemeClr val="tx1"/>
                </a:solidFill>
                <a:latin typeface="Tahoma" pitchFamily="34" charset="0"/>
                <a:ea typeface="+mn-ea"/>
                <a:cs typeface="+mn-cs"/>
              </a:defRPr>
            </a:lvl9pPr>
          </a:lstStyle>
          <a:p>
            <a:pPr>
              <a:defRPr/>
            </a:pPr>
            <a:fld id="{DD9F7F9D-3B33-4587-8075-A9253B78F990}" type="slidenum">
              <a:rPr lang="cs-CZ" smtClean="0"/>
              <a:pPr>
                <a:defRPr/>
              </a:pPr>
              <a:t>28</a:t>
            </a:fld>
            <a:endParaRPr lang="cs-CZ"/>
          </a:p>
        </p:txBody>
      </p:sp>
      <p:pic>
        <p:nvPicPr>
          <p:cNvPr id="7" name="Obrázek 6">
            <a:extLst>
              <a:ext uri="{FF2B5EF4-FFF2-40B4-BE49-F238E27FC236}">
                <a16:creationId xmlns:a16="http://schemas.microsoft.com/office/drawing/2014/main" id="{5A63D6A1-6800-4E53-B3F6-13951CD47630}"/>
              </a:ext>
            </a:extLst>
          </p:cNvPr>
          <p:cNvPicPr>
            <a:picLocks noChangeAspect="1"/>
          </p:cNvPicPr>
          <p:nvPr/>
        </p:nvPicPr>
        <p:blipFill>
          <a:blip r:embed="rId2"/>
          <a:stretch>
            <a:fillRect/>
          </a:stretch>
        </p:blipFill>
        <p:spPr>
          <a:xfrm>
            <a:off x="6204114" y="0"/>
            <a:ext cx="5987886" cy="6858000"/>
          </a:xfrm>
          <a:prstGeom prst="rect">
            <a:avLst/>
          </a:prstGeom>
        </p:spPr>
      </p:pic>
    </p:spTree>
    <p:extLst>
      <p:ext uri="{BB962C8B-B14F-4D97-AF65-F5344CB8AC3E}">
        <p14:creationId xmlns:p14="http://schemas.microsoft.com/office/powerpoint/2010/main" val="348749010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9ADF3EE4-486C-4219-A8F6-848803D54582}"/>
              </a:ext>
            </a:extLst>
          </p:cNvPr>
          <p:cNvSpPr>
            <a:spLocks noGrp="1"/>
          </p:cNvSpPr>
          <p:nvPr>
            <p:ph type="title"/>
          </p:nvPr>
        </p:nvSpPr>
        <p:spPr/>
        <p:txBody>
          <a:bodyPr/>
          <a:lstStyle/>
          <a:p>
            <a:r>
              <a:rPr lang="en-US" dirty="0"/>
              <a:t>B</a:t>
            </a:r>
            <a:r>
              <a:rPr lang="cs-CZ" dirty="0" err="1"/>
              <a:t>ioassays</a:t>
            </a:r>
            <a:r>
              <a:rPr lang="en-US" dirty="0"/>
              <a:t>’</a:t>
            </a:r>
            <a:r>
              <a:rPr lang="cs-CZ" dirty="0"/>
              <a:t> </a:t>
            </a:r>
            <a:r>
              <a:rPr lang="cs-CZ" dirty="0" err="1"/>
              <a:t>general</a:t>
            </a:r>
            <a:r>
              <a:rPr lang="cs-CZ" dirty="0"/>
              <a:t> design</a:t>
            </a:r>
          </a:p>
        </p:txBody>
      </p:sp>
      <p:sp>
        <p:nvSpPr>
          <p:cNvPr id="3" name="Zástupný symbol pro číslo snímku 2">
            <a:extLst>
              <a:ext uri="{FF2B5EF4-FFF2-40B4-BE49-F238E27FC236}">
                <a16:creationId xmlns:a16="http://schemas.microsoft.com/office/drawing/2014/main" id="{16E869FD-4B05-4145-8F5E-B4AFA7C41294}"/>
              </a:ext>
            </a:extLst>
          </p:cNvPr>
          <p:cNvSpPr>
            <a:spLocks noGrp="1"/>
          </p:cNvSpPr>
          <p:nvPr>
            <p:ph type="sldNum" sz="quarter" idx="4294967295"/>
          </p:nvPr>
        </p:nvSpPr>
        <p:spPr>
          <a:xfrm>
            <a:off x="11817350" y="6477000"/>
            <a:ext cx="374650" cy="252413"/>
          </a:xfrm>
        </p:spPr>
        <p:txBody>
          <a:bodyPr/>
          <a:lstStyle/>
          <a:p>
            <a:pPr>
              <a:defRPr/>
            </a:pPr>
            <a:fld id="{7D61A9E4-8D8B-4F0D-B7C8-F75914817A79}" type="slidenum">
              <a:rPr lang="cs-CZ" smtClean="0"/>
              <a:pPr>
                <a:defRPr/>
              </a:pPr>
              <a:t>3</a:t>
            </a:fld>
            <a:endParaRPr lang="cs-CZ"/>
          </a:p>
        </p:txBody>
      </p:sp>
    </p:spTree>
    <p:extLst>
      <p:ext uri="{BB962C8B-B14F-4D97-AF65-F5344CB8AC3E}">
        <p14:creationId xmlns:p14="http://schemas.microsoft.com/office/powerpoint/2010/main" val="4186446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7" name="Rectangle 3"/>
          <p:cNvSpPr>
            <a:spLocks noChangeArrowheads="1"/>
          </p:cNvSpPr>
          <p:nvPr/>
        </p:nvSpPr>
        <p:spPr bwMode="auto">
          <a:xfrm>
            <a:off x="704850" y="1052736"/>
            <a:ext cx="9429750" cy="5170264"/>
          </a:xfrm>
          <a:prstGeom prst="rect">
            <a:avLst/>
          </a:prstGeom>
          <a:noFill/>
          <a:ln w="12700">
            <a:noFill/>
            <a:miter lim="800000"/>
            <a:headEnd/>
            <a:tailEnd/>
          </a:ln>
        </p:spPr>
        <p:txBody>
          <a:bodyPr lIns="90488" tIns="44450" rIns="90488" bIns="44450"/>
          <a:lstStyle/>
          <a:p>
            <a:pPr marL="342900" indent="-342900" eaLnBrk="0" hangingPunct="0">
              <a:spcBef>
                <a:spcPct val="20000"/>
              </a:spcBef>
            </a:pPr>
            <a:r>
              <a:rPr lang="cs-CZ" sz="2000" b="1" u="sng" dirty="0"/>
              <a:t>1) </a:t>
            </a:r>
            <a:r>
              <a:rPr lang="cs-CZ" sz="2000" b="1" u="sng" dirty="0" err="1"/>
              <a:t>Prepare</a:t>
            </a:r>
            <a:r>
              <a:rPr lang="cs-CZ" sz="2000" b="1" u="sng" dirty="0"/>
              <a:t> the </a:t>
            </a:r>
            <a:r>
              <a:rPr lang="cs-CZ" sz="2000" b="1" u="sng" dirty="0" err="1"/>
              <a:t>organism</a:t>
            </a:r>
            <a:endParaRPr lang="cs-CZ" sz="2000" b="1" u="sng" dirty="0"/>
          </a:p>
          <a:p>
            <a:pPr marL="368300" lvl="1" indent="-228600" eaLnBrk="0" hangingPunct="0">
              <a:spcBef>
                <a:spcPct val="20000"/>
              </a:spcBef>
            </a:pPr>
            <a:r>
              <a:rPr lang="cs-CZ" sz="1500" dirty="0" err="1"/>
              <a:t>Culture</a:t>
            </a:r>
            <a:r>
              <a:rPr lang="cs-CZ" sz="1500" dirty="0"/>
              <a:t> media, </a:t>
            </a:r>
            <a:r>
              <a:rPr lang="cs-CZ" sz="1500" dirty="0" err="1"/>
              <a:t>standardized</a:t>
            </a:r>
            <a:r>
              <a:rPr lang="cs-CZ" sz="1500" dirty="0"/>
              <a:t> </a:t>
            </a:r>
            <a:r>
              <a:rPr lang="cs-CZ" sz="1500" dirty="0" err="1"/>
              <a:t>numbers</a:t>
            </a:r>
            <a:r>
              <a:rPr lang="cs-CZ" sz="1500" dirty="0"/>
              <a:t>, </a:t>
            </a:r>
            <a:r>
              <a:rPr lang="cs-CZ" sz="1500" dirty="0" err="1"/>
              <a:t>age</a:t>
            </a:r>
            <a:r>
              <a:rPr lang="cs-CZ" sz="1500" dirty="0"/>
              <a:t>, </a:t>
            </a:r>
            <a:r>
              <a:rPr lang="cs-CZ" sz="1500" dirty="0" err="1"/>
              <a:t>etc</a:t>
            </a:r>
            <a:r>
              <a:rPr lang="cs-CZ" sz="1500" dirty="0"/>
              <a:t>.</a:t>
            </a:r>
          </a:p>
          <a:p>
            <a:pPr marL="342900" indent="-342900" eaLnBrk="0" hangingPunct="0">
              <a:spcBef>
                <a:spcPct val="20000"/>
              </a:spcBef>
            </a:pPr>
            <a:endParaRPr lang="cs-CZ" sz="1800" dirty="0"/>
          </a:p>
          <a:p>
            <a:pPr marL="342900" indent="-342900" eaLnBrk="0" hangingPunct="0">
              <a:spcBef>
                <a:spcPct val="20000"/>
              </a:spcBef>
            </a:pPr>
            <a:r>
              <a:rPr lang="cs-CZ" sz="2000" b="1" u="sng" dirty="0"/>
              <a:t>2) </a:t>
            </a:r>
            <a:r>
              <a:rPr lang="cs-CZ" sz="2000" b="1" u="sng" dirty="0" err="1"/>
              <a:t>Prepare</a:t>
            </a:r>
            <a:r>
              <a:rPr lang="cs-CZ" sz="2000" b="1" u="sng" dirty="0"/>
              <a:t> the sample </a:t>
            </a:r>
          </a:p>
          <a:p>
            <a:pPr marL="358775" indent="-228600" eaLnBrk="0" hangingPunct="0">
              <a:spcBef>
                <a:spcPct val="20000"/>
              </a:spcBef>
            </a:pPr>
            <a:r>
              <a:rPr lang="cs-CZ" sz="1500" dirty="0" err="1"/>
              <a:t>Dilution</a:t>
            </a:r>
            <a:r>
              <a:rPr lang="cs-CZ" sz="1500" dirty="0"/>
              <a:t> </a:t>
            </a:r>
            <a:r>
              <a:rPr lang="en-US" sz="1500" dirty="0"/>
              <a:t>series </a:t>
            </a:r>
            <a:endParaRPr lang="cs-CZ" sz="1500" dirty="0"/>
          </a:p>
          <a:p>
            <a:pPr marL="685800" lvl="1" indent="-228600" eaLnBrk="0" hangingPunct="0">
              <a:spcBef>
                <a:spcPct val="20000"/>
              </a:spcBef>
            </a:pPr>
            <a:r>
              <a:rPr lang="cs-CZ" sz="1500" dirty="0" err="1"/>
              <a:t>water</a:t>
            </a:r>
            <a:r>
              <a:rPr lang="en-US" sz="1500" dirty="0"/>
              <a:t>/culture media</a:t>
            </a:r>
            <a:r>
              <a:rPr lang="cs-CZ" sz="1500" dirty="0"/>
              <a:t> – d</a:t>
            </a:r>
            <a:r>
              <a:rPr lang="en-US" sz="1500" dirty="0" err="1"/>
              <a:t>irect</a:t>
            </a:r>
            <a:r>
              <a:rPr lang="en-US" sz="1500" dirty="0"/>
              <a:t> organism exposure</a:t>
            </a:r>
            <a:endParaRPr lang="cs-CZ" sz="1500" dirty="0"/>
          </a:p>
          <a:p>
            <a:pPr marL="1143000" lvl="2" indent="-228600" eaLnBrk="0" hangingPunct="0">
              <a:spcBef>
                <a:spcPct val="20000"/>
              </a:spcBef>
            </a:pPr>
            <a:r>
              <a:rPr lang="cs-CZ" sz="1500" dirty="0" err="1"/>
              <a:t>Include</a:t>
            </a:r>
            <a:r>
              <a:rPr lang="cs-CZ" sz="1500" dirty="0"/>
              <a:t> BLANK (medium </a:t>
            </a:r>
            <a:r>
              <a:rPr lang="cs-CZ" sz="1500" dirty="0" err="1"/>
              <a:t>only</a:t>
            </a:r>
            <a:r>
              <a:rPr lang="cs-CZ" sz="1500" dirty="0"/>
              <a:t>)</a:t>
            </a:r>
            <a:endParaRPr lang="en-US" sz="1500" dirty="0"/>
          </a:p>
          <a:p>
            <a:pPr marL="685800" lvl="1" indent="-228600" eaLnBrk="0" hangingPunct="0">
              <a:spcBef>
                <a:spcPct val="20000"/>
              </a:spcBef>
            </a:pPr>
            <a:r>
              <a:rPr lang="cs-CZ" sz="1500" dirty="0"/>
              <a:t>s</a:t>
            </a:r>
            <a:r>
              <a:rPr lang="en-US" sz="1500" dirty="0" err="1"/>
              <a:t>olvent</a:t>
            </a:r>
            <a:r>
              <a:rPr lang="en-US" sz="1500" dirty="0"/>
              <a:t> </a:t>
            </a:r>
            <a:r>
              <a:rPr lang="cs-CZ" sz="1500" dirty="0"/>
              <a:t>for </a:t>
            </a:r>
            <a:r>
              <a:rPr lang="cs-CZ" sz="1500" dirty="0" err="1"/>
              <a:t>organic</a:t>
            </a:r>
            <a:r>
              <a:rPr lang="cs-CZ" sz="1500" dirty="0"/>
              <a:t> </a:t>
            </a:r>
            <a:r>
              <a:rPr lang="cs-CZ" sz="1500" dirty="0" err="1"/>
              <a:t>compounds</a:t>
            </a:r>
            <a:r>
              <a:rPr lang="cs-CZ" sz="1500" dirty="0"/>
              <a:t> – minimum to be </a:t>
            </a:r>
            <a:r>
              <a:rPr lang="cs-CZ" sz="1500" dirty="0" err="1"/>
              <a:t>added</a:t>
            </a:r>
            <a:endParaRPr lang="cs-CZ" sz="1500" dirty="0"/>
          </a:p>
          <a:p>
            <a:pPr marL="1143000" lvl="2" indent="-228600" eaLnBrk="0" hangingPunct="0">
              <a:spcBef>
                <a:spcPct val="20000"/>
              </a:spcBef>
            </a:pPr>
            <a:r>
              <a:rPr lang="cs-CZ" sz="1500" dirty="0" err="1"/>
              <a:t>Include</a:t>
            </a:r>
            <a:r>
              <a:rPr lang="cs-CZ" sz="1500" dirty="0"/>
              <a:t> SOLVENT CONTROL</a:t>
            </a:r>
          </a:p>
          <a:p>
            <a:pPr marL="685800" lvl="1" indent="-228600" eaLnBrk="0" hangingPunct="0">
              <a:spcBef>
                <a:spcPct val="20000"/>
              </a:spcBef>
            </a:pPr>
            <a:r>
              <a:rPr lang="cs-CZ" sz="1500" dirty="0" err="1"/>
              <a:t>specifics</a:t>
            </a:r>
            <a:r>
              <a:rPr lang="cs-CZ" sz="1500" dirty="0"/>
              <a:t> </a:t>
            </a:r>
            <a:r>
              <a:rPr lang="cs-CZ" sz="1500" dirty="0" err="1"/>
              <a:t>for</a:t>
            </a:r>
            <a:r>
              <a:rPr lang="cs-CZ" sz="1500" dirty="0"/>
              <a:t> </a:t>
            </a:r>
            <a:r>
              <a:rPr lang="cs-CZ" sz="1500" dirty="0" err="1"/>
              <a:t>the</a:t>
            </a:r>
            <a:r>
              <a:rPr lang="cs-CZ" sz="1500" dirty="0"/>
              <a:t> SOLID MATRICES</a:t>
            </a:r>
          </a:p>
          <a:p>
            <a:pPr marL="685800" lvl="1" indent="-228600" eaLnBrk="0" hangingPunct="0">
              <a:spcBef>
                <a:spcPct val="20000"/>
              </a:spcBef>
            </a:pPr>
            <a:endParaRPr lang="en-US" sz="1500" dirty="0"/>
          </a:p>
          <a:p>
            <a:pPr marL="342900" indent="-342900" eaLnBrk="0" hangingPunct="0">
              <a:spcBef>
                <a:spcPct val="20000"/>
              </a:spcBef>
            </a:pPr>
            <a:r>
              <a:rPr lang="cs-CZ" sz="2000" b="1" u="sng" dirty="0"/>
              <a:t>3) </a:t>
            </a:r>
            <a:r>
              <a:rPr lang="cs-CZ" sz="2000" b="1" u="sng" dirty="0" err="1"/>
              <a:t>Expose</a:t>
            </a:r>
            <a:r>
              <a:rPr lang="cs-CZ" sz="2000" b="1" u="sng" dirty="0"/>
              <a:t> </a:t>
            </a:r>
            <a:r>
              <a:rPr lang="cs-CZ" sz="2000" b="1" u="sng" dirty="0" err="1"/>
              <a:t>of</a:t>
            </a:r>
            <a:r>
              <a:rPr lang="cs-CZ" sz="2000" b="1" u="sng" dirty="0"/>
              <a:t> </a:t>
            </a:r>
            <a:r>
              <a:rPr lang="cs-CZ" sz="2000" b="1" u="sng" dirty="0" err="1"/>
              <a:t>organisms</a:t>
            </a:r>
            <a:endParaRPr lang="cs-CZ" sz="2000" b="1" u="sng" dirty="0"/>
          </a:p>
          <a:p>
            <a:pPr marL="449263" indent="-342900" eaLnBrk="0" hangingPunct="0">
              <a:spcBef>
                <a:spcPct val="20000"/>
              </a:spcBef>
            </a:pPr>
            <a:r>
              <a:rPr lang="cs-CZ" sz="1500" dirty="0"/>
              <a:t>… for </a:t>
            </a:r>
            <a:r>
              <a:rPr lang="cs-CZ" sz="1500" dirty="0" err="1"/>
              <a:t>appropriate</a:t>
            </a:r>
            <a:r>
              <a:rPr lang="cs-CZ" sz="1500" dirty="0"/>
              <a:t> </a:t>
            </a:r>
            <a:r>
              <a:rPr lang="cs-CZ" sz="1500" dirty="0" err="1"/>
              <a:t>time</a:t>
            </a:r>
            <a:r>
              <a:rPr lang="cs-CZ" sz="1500" dirty="0"/>
              <a:t>, </a:t>
            </a:r>
            <a:r>
              <a:rPr lang="cs-CZ" sz="1500" dirty="0" err="1"/>
              <a:t>number</a:t>
            </a:r>
            <a:r>
              <a:rPr lang="cs-CZ" sz="1500" dirty="0"/>
              <a:t> of </a:t>
            </a:r>
            <a:r>
              <a:rPr lang="cs-CZ" sz="1500" dirty="0" err="1"/>
              <a:t>repetitions</a:t>
            </a:r>
            <a:r>
              <a:rPr lang="cs-CZ" sz="1500" dirty="0"/>
              <a:t>, </a:t>
            </a:r>
            <a:r>
              <a:rPr lang="cs-CZ" sz="1500" dirty="0" err="1"/>
              <a:t>under</a:t>
            </a:r>
            <a:r>
              <a:rPr lang="cs-CZ" sz="1500" dirty="0"/>
              <a:t> </a:t>
            </a:r>
            <a:r>
              <a:rPr lang="cs-CZ" sz="1500" dirty="0" err="1"/>
              <a:t>specified</a:t>
            </a:r>
            <a:r>
              <a:rPr lang="cs-CZ" sz="1500" dirty="0"/>
              <a:t> </a:t>
            </a:r>
            <a:r>
              <a:rPr lang="cs-CZ" sz="1500" dirty="0" err="1"/>
              <a:t>conditions</a:t>
            </a:r>
            <a:endParaRPr lang="cs-CZ" sz="1500" dirty="0"/>
          </a:p>
          <a:p>
            <a:pPr marL="742950" lvl="1" indent="-285750" eaLnBrk="0" hangingPunct="0">
              <a:spcBef>
                <a:spcPct val="20000"/>
              </a:spcBef>
              <a:buFont typeface="Wingdings" charset="2"/>
              <a:buChar char="§"/>
            </a:pPr>
            <a:endParaRPr lang="cs-CZ" sz="1500" dirty="0"/>
          </a:p>
        </p:txBody>
      </p:sp>
      <p:sp>
        <p:nvSpPr>
          <p:cNvPr id="4" name="Nadpis 3"/>
          <p:cNvSpPr>
            <a:spLocks noGrp="1"/>
          </p:cNvSpPr>
          <p:nvPr>
            <p:ph type="title"/>
          </p:nvPr>
        </p:nvSpPr>
        <p:spPr/>
        <p:txBody>
          <a:bodyPr/>
          <a:lstStyle/>
          <a:p>
            <a:r>
              <a:rPr lang="cs-CZ" dirty="0" err="1"/>
              <a:t>General</a:t>
            </a:r>
            <a:r>
              <a:rPr lang="cs-CZ" dirty="0"/>
              <a:t> </a:t>
            </a:r>
            <a:r>
              <a:rPr lang="cs-CZ" dirty="0" err="1"/>
              <a:t>scheme</a:t>
            </a:r>
            <a:r>
              <a:rPr lang="cs-CZ" dirty="0"/>
              <a:t> of </a:t>
            </a:r>
            <a:r>
              <a:rPr lang="cs-CZ" dirty="0" err="1"/>
              <a:t>bioassay</a:t>
            </a:r>
            <a:endParaRPr lang="cs-CZ" dirty="0"/>
          </a:p>
        </p:txBody>
      </p:sp>
      <p:pic>
        <p:nvPicPr>
          <p:cNvPr id="5" name="Picture 2" descr="Schema testu Ps_puti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0484" y="1052736"/>
            <a:ext cx="4322241" cy="4282662"/>
          </a:xfrm>
          <a:prstGeom prst="rect">
            <a:avLst/>
          </a:prstGeom>
          <a:noFill/>
          <a:ln w="9525">
            <a:noFill/>
            <a:miter lim="800000"/>
            <a:headEnd/>
            <a:tailEnd/>
          </a:ln>
        </p:spPr>
      </p:pic>
      <p:sp>
        <p:nvSpPr>
          <p:cNvPr id="3" name="Zástupný symbol pro číslo snímku 2">
            <a:extLst>
              <a:ext uri="{FF2B5EF4-FFF2-40B4-BE49-F238E27FC236}">
                <a16:creationId xmlns:a16="http://schemas.microsoft.com/office/drawing/2014/main" id="{634BACB8-63C2-4814-BE7A-EED542051D31}"/>
              </a:ext>
            </a:extLst>
          </p:cNvPr>
          <p:cNvSpPr>
            <a:spLocks noGrp="1"/>
          </p:cNvSpPr>
          <p:nvPr>
            <p:ph type="sldNum" sz="quarter" idx="10"/>
          </p:nvPr>
        </p:nvSpPr>
        <p:spPr/>
        <p:txBody>
          <a:bodyPr/>
          <a:lstStyle/>
          <a:p>
            <a:pPr>
              <a:defRPr/>
            </a:pPr>
            <a:fld id="{4E12630B-17A9-44AC-A5BE-0FEBEDB0B5E8}" type="slidenum">
              <a:rPr lang="cs-CZ" altLang="cs-CZ" noProof="0" smtClean="0"/>
              <a:pPr>
                <a:defRPr/>
              </a:pPr>
              <a:t>4</a:t>
            </a:fld>
            <a:endParaRPr lang="cs-CZ" altLang="cs-CZ" noProof="0" dirty="0"/>
          </a:p>
        </p:txBody>
      </p:sp>
      <p:sp>
        <p:nvSpPr>
          <p:cNvPr id="2" name="TextovéPole 1">
            <a:extLst>
              <a:ext uri="{FF2B5EF4-FFF2-40B4-BE49-F238E27FC236}">
                <a16:creationId xmlns:a16="http://schemas.microsoft.com/office/drawing/2014/main" id="{06B90794-C947-43F2-856B-4CE6AADED13F}"/>
              </a:ext>
            </a:extLst>
          </p:cNvPr>
          <p:cNvSpPr txBox="1"/>
          <p:nvPr/>
        </p:nvSpPr>
        <p:spPr>
          <a:xfrm>
            <a:off x="5681217" y="1052736"/>
            <a:ext cx="1850186" cy="707886"/>
          </a:xfrm>
          <a:prstGeom prst="rect">
            <a:avLst/>
          </a:prstGeom>
          <a:noFill/>
        </p:spPr>
        <p:txBody>
          <a:bodyPr wrap="none" rtlCol="0">
            <a:spAutoFit/>
          </a:bodyPr>
          <a:lstStyle/>
          <a:p>
            <a:pPr algn="ctr"/>
            <a:r>
              <a:rPr lang="cs-CZ" sz="2000" b="1" dirty="0"/>
              <a:t>0) </a:t>
            </a:r>
            <a:r>
              <a:rPr lang="cs-CZ" sz="2000" b="1" dirty="0" err="1"/>
              <a:t>culture</a:t>
            </a:r>
            <a:endParaRPr lang="cs-CZ" sz="2000" b="1" dirty="0"/>
          </a:p>
          <a:p>
            <a:pPr algn="ctr"/>
            <a:r>
              <a:rPr lang="cs-CZ" sz="2000" b="1" dirty="0" err="1"/>
              <a:t>of</a:t>
            </a:r>
            <a:r>
              <a:rPr lang="cs-CZ" sz="2000" b="1" dirty="0"/>
              <a:t> </a:t>
            </a:r>
            <a:r>
              <a:rPr lang="cs-CZ" sz="2000" b="1" dirty="0" err="1"/>
              <a:t>organisms</a:t>
            </a:r>
            <a:endParaRPr lang="cs-CZ" sz="2000" b="1" dirty="0"/>
          </a:p>
        </p:txBody>
      </p:sp>
      <p:sp>
        <p:nvSpPr>
          <p:cNvPr id="6" name="Šipka: doprava 5">
            <a:extLst>
              <a:ext uri="{FF2B5EF4-FFF2-40B4-BE49-F238E27FC236}">
                <a16:creationId xmlns:a16="http://schemas.microsoft.com/office/drawing/2014/main" id="{E5273154-AF75-468A-B886-FF8AE174615A}"/>
              </a:ext>
            </a:extLst>
          </p:cNvPr>
          <p:cNvSpPr/>
          <p:nvPr/>
        </p:nvSpPr>
        <p:spPr bwMode="auto">
          <a:xfrm rot="10800000">
            <a:off x="5243118" y="1272455"/>
            <a:ext cx="545721" cy="220784"/>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8" name="Rectangle 3">
            <a:extLst>
              <a:ext uri="{FF2B5EF4-FFF2-40B4-BE49-F238E27FC236}">
                <a16:creationId xmlns:a16="http://schemas.microsoft.com/office/drawing/2014/main" id="{AFC62D00-A04D-4095-A88A-D07955D683F4}"/>
              </a:ext>
            </a:extLst>
          </p:cNvPr>
          <p:cNvSpPr>
            <a:spLocks noChangeArrowheads="1"/>
          </p:cNvSpPr>
          <p:nvPr/>
        </p:nvSpPr>
        <p:spPr bwMode="auto">
          <a:xfrm>
            <a:off x="5243117" y="5505597"/>
            <a:ext cx="6184785" cy="971215"/>
          </a:xfrm>
          <a:prstGeom prst="rect">
            <a:avLst/>
          </a:prstGeom>
          <a:noFill/>
          <a:ln w="12700">
            <a:noFill/>
            <a:miter lim="800000"/>
            <a:headEnd/>
            <a:tailEnd/>
          </a:ln>
        </p:spPr>
        <p:txBody>
          <a:bodyPr lIns="90488" tIns="44450" rIns="90488" bIns="44450"/>
          <a:lstStyle/>
          <a:p>
            <a:pPr marL="342900" indent="-342900" eaLnBrk="0" hangingPunct="0">
              <a:spcBef>
                <a:spcPct val="20000"/>
              </a:spcBef>
            </a:pPr>
            <a:r>
              <a:rPr lang="cs-CZ" sz="2000" b="1" u="sng" dirty="0"/>
              <a:t>4) </a:t>
            </a:r>
            <a:r>
              <a:rPr lang="cs-CZ" sz="2000" b="1" u="sng" dirty="0" err="1"/>
              <a:t>Evaluate</a:t>
            </a:r>
            <a:r>
              <a:rPr lang="cs-CZ" sz="2000" b="1" u="sng" dirty="0"/>
              <a:t> and report </a:t>
            </a:r>
            <a:r>
              <a:rPr lang="cs-CZ" sz="2000" b="1" u="sng" dirty="0" err="1"/>
              <a:t>results</a:t>
            </a:r>
            <a:endParaRPr lang="cs-CZ" sz="2000" b="1" u="sng" dirty="0"/>
          </a:p>
          <a:p>
            <a:pPr marL="1143000" lvl="2" indent="-228600" eaLnBrk="0" hangingPunct="0">
              <a:spcBef>
                <a:spcPct val="20000"/>
              </a:spcBef>
            </a:pPr>
            <a:r>
              <a:rPr lang="cs-CZ" sz="1500" dirty="0" err="1"/>
              <a:t>measure</a:t>
            </a:r>
            <a:r>
              <a:rPr lang="cs-CZ" sz="1500" dirty="0"/>
              <a:t> the endpoint </a:t>
            </a:r>
            <a:r>
              <a:rPr lang="en-US" sz="1500" dirty="0"/>
              <a:t>/ count organisms</a:t>
            </a:r>
            <a:endParaRPr lang="cs-CZ" sz="1500" dirty="0"/>
          </a:p>
          <a:p>
            <a:pPr marL="1143000" lvl="2" indent="-228600" eaLnBrk="0" hangingPunct="0">
              <a:spcBef>
                <a:spcPct val="20000"/>
              </a:spcBef>
            </a:pPr>
            <a:r>
              <a:rPr lang="cs-CZ" sz="1500" dirty="0"/>
              <a:t>validity </a:t>
            </a:r>
            <a:r>
              <a:rPr lang="cs-CZ" sz="1500" dirty="0" err="1"/>
              <a:t>criteria</a:t>
            </a:r>
            <a:endParaRPr lang="en-US" sz="1500" dirty="0"/>
          </a:p>
          <a:p>
            <a:pPr marL="1143000" lvl="2" indent="-228600" eaLnBrk="0" hangingPunct="0">
              <a:spcBef>
                <a:spcPct val="20000"/>
              </a:spcBef>
            </a:pPr>
            <a:r>
              <a:rPr lang="en-US" sz="1500" dirty="0"/>
              <a:t>statistical </a:t>
            </a:r>
            <a:r>
              <a:rPr lang="cs-CZ" sz="1500" dirty="0"/>
              <a:t>evaluation (</a:t>
            </a:r>
            <a:r>
              <a:rPr lang="cs-CZ" sz="1500" dirty="0" err="1"/>
              <a:t>means</a:t>
            </a:r>
            <a:r>
              <a:rPr lang="cs-CZ" sz="1500" dirty="0"/>
              <a:t>, ANOVA, </a:t>
            </a:r>
            <a:r>
              <a:rPr lang="cs-CZ" sz="1500" dirty="0" err="1"/>
              <a:t>dose</a:t>
            </a:r>
            <a:r>
              <a:rPr lang="cs-CZ" sz="1500" dirty="0"/>
              <a:t>-response …)</a:t>
            </a:r>
          </a:p>
          <a:p>
            <a:pPr marL="742950" lvl="1" indent="-285750" eaLnBrk="0" hangingPunct="0">
              <a:spcBef>
                <a:spcPct val="20000"/>
              </a:spcBef>
              <a:buFont typeface="Wingdings" charset="2"/>
              <a:buChar char="§"/>
            </a:pPr>
            <a:endParaRPr lang="cs-CZ" sz="15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87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87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870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870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8707">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870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8707">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8707">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28707">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28707">
                                            <p:txEl>
                                              <p:pRg st="11" end="1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8707">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xEl>
                                              <p:pRg st="0" end="0"/>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
                                            <p:txEl>
                                              <p:pRg st="1" end="1"/>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
                                            <p:txEl>
                                              <p:pRg st="2" end="2"/>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07" grpId="0" uiExpand="1" build="p" bldLvl="2"/>
      <p:bldP spid="8" grpId="0" uiExpand="1" build="p" bldLvl="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err="1"/>
              <a:t>Organisms</a:t>
            </a:r>
            <a:endParaRPr lang="cs-CZ" dirty="0"/>
          </a:p>
        </p:txBody>
      </p:sp>
      <p:sp>
        <p:nvSpPr>
          <p:cNvPr id="62467" name="Zástupný symbol pro obsah 2"/>
          <p:cNvSpPr>
            <a:spLocks noGrp="1"/>
          </p:cNvSpPr>
          <p:nvPr>
            <p:ph idx="1"/>
          </p:nvPr>
        </p:nvSpPr>
        <p:spPr/>
        <p:txBody>
          <a:bodyPr/>
          <a:lstStyle/>
          <a:p>
            <a:pPr>
              <a:buFont typeface="Wingdings" pitchFamily="2" charset="2"/>
              <a:buNone/>
            </a:pPr>
            <a:r>
              <a:rPr lang="cs-CZ" altLang="cs-CZ" b="1" dirty="0" err="1"/>
              <a:t>Ideally</a:t>
            </a:r>
            <a:endParaRPr lang="cs-CZ" altLang="cs-CZ" b="1" dirty="0"/>
          </a:p>
          <a:p>
            <a:r>
              <a:rPr lang="cs-CZ" altLang="cs-CZ" dirty="0" err="1"/>
              <a:t>good</a:t>
            </a:r>
            <a:r>
              <a:rPr lang="en-US" altLang="cs-CZ" dirty="0"/>
              <a:t> availability (laboratory cultures, commercial availability ...)</a:t>
            </a:r>
            <a:endParaRPr lang="cs-CZ" altLang="cs-CZ" dirty="0"/>
          </a:p>
          <a:p>
            <a:r>
              <a:rPr lang="en-US" altLang="cs-CZ" dirty="0"/>
              <a:t>easy storage and breeding in laboratory conditions in sufficient quantities for experiments</a:t>
            </a:r>
            <a:endParaRPr lang="cs-CZ" altLang="cs-CZ" dirty="0"/>
          </a:p>
          <a:p>
            <a:r>
              <a:rPr lang="en-US" altLang="cs-CZ" dirty="0"/>
              <a:t>the biology of the species and the genetics of the respective culture are characterized</a:t>
            </a:r>
            <a:endParaRPr lang="cs-CZ" altLang="cs-CZ" dirty="0"/>
          </a:p>
          <a:p>
            <a:r>
              <a:rPr lang="en-US" altLang="cs-CZ" dirty="0"/>
              <a:t>the relative sensitivities of the species / culture to different classes of toxic substances are studied</a:t>
            </a:r>
            <a:endParaRPr lang="cs-CZ" altLang="cs-CZ" dirty="0"/>
          </a:p>
          <a:p>
            <a:r>
              <a:rPr lang="en-US" altLang="cs-CZ" dirty="0"/>
              <a:t>the susceptibility of the species should be a good representative of the relevant group of organisms (Daphnia - crustaceans, </a:t>
            </a:r>
            <a:r>
              <a:rPr lang="cs-CZ" altLang="cs-CZ" dirty="0" err="1"/>
              <a:t>Danio</a:t>
            </a:r>
            <a:r>
              <a:rPr lang="cs-CZ" altLang="cs-CZ" dirty="0"/>
              <a:t> </a:t>
            </a:r>
            <a:r>
              <a:rPr lang="cs-CZ" altLang="cs-CZ" dirty="0" err="1"/>
              <a:t>rerio</a:t>
            </a:r>
            <a:r>
              <a:rPr lang="cs-CZ" altLang="cs-CZ" dirty="0"/>
              <a:t> </a:t>
            </a:r>
            <a:r>
              <a:rPr lang="en-US" altLang="cs-CZ" dirty="0"/>
              <a:t>- freshwater fish)</a:t>
            </a:r>
            <a:endParaRPr lang="cs-CZ" altLang="cs-CZ" dirty="0"/>
          </a:p>
        </p:txBody>
      </p:sp>
      <p:sp>
        <p:nvSpPr>
          <p:cNvPr id="132100" name="Zástupný symbol pro číslo snímku 3"/>
          <p:cNvSpPr>
            <a:spLocks noGrp="1"/>
          </p:cNvSpPr>
          <p:nvPr>
            <p:ph type="sldNum" sz="quarter" idx="4294967295"/>
          </p:nvPr>
        </p:nvSpPr>
        <p:spPr bwMode="auto">
          <a:xfrm>
            <a:off x="11653838" y="6497638"/>
            <a:ext cx="538162" cy="360362"/>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72000" rIns="72000" bIns="72000" numCol="1" anchor="ctr" anchorCtr="0" compatLnSpc="1">
            <a:prstTxWarp prst="textNoShape">
              <a:avLst/>
            </a:prstTxWarp>
            <a:spAutoFit/>
          </a:bodyPr>
          <a:lstStyle>
            <a:defPPr>
              <a:defRPr lang="cs-CZ"/>
            </a:defPPr>
            <a:lvl1pPr algn="ctr" rtl="0" fontAlgn="base">
              <a:spcBef>
                <a:spcPct val="0"/>
              </a:spcBef>
              <a:spcAft>
                <a:spcPct val="0"/>
              </a:spcAft>
              <a:defRPr sz="1400" b="0" kern="1200">
                <a:solidFill>
                  <a:schemeClr val="tx1"/>
                </a:solidFill>
                <a:latin typeface="Tahoma" pitchFamily="34" charset="0"/>
                <a:ea typeface="+mn-ea"/>
                <a:cs typeface="+mn-cs"/>
              </a:defRPr>
            </a:lvl1pPr>
            <a:lvl2pPr marL="457200" algn="l" rtl="0" fontAlgn="base">
              <a:spcBef>
                <a:spcPct val="0"/>
              </a:spcBef>
              <a:spcAft>
                <a:spcPct val="0"/>
              </a:spcAft>
              <a:defRPr b="1" kern="1200">
                <a:solidFill>
                  <a:schemeClr val="tx1"/>
                </a:solidFill>
                <a:latin typeface="Tahoma" pitchFamily="34" charset="0"/>
                <a:ea typeface="+mn-ea"/>
                <a:cs typeface="+mn-cs"/>
              </a:defRPr>
            </a:lvl2pPr>
            <a:lvl3pPr marL="914400" algn="l" rtl="0" fontAlgn="base">
              <a:spcBef>
                <a:spcPct val="0"/>
              </a:spcBef>
              <a:spcAft>
                <a:spcPct val="0"/>
              </a:spcAft>
              <a:defRPr b="1" kern="1200">
                <a:solidFill>
                  <a:schemeClr val="tx1"/>
                </a:solidFill>
                <a:latin typeface="Tahoma" pitchFamily="34" charset="0"/>
                <a:ea typeface="+mn-ea"/>
                <a:cs typeface="+mn-cs"/>
              </a:defRPr>
            </a:lvl3pPr>
            <a:lvl4pPr marL="1371600" algn="l" rtl="0" fontAlgn="base">
              <a:spcBef>
                <a:spcPct val="0"/>
              </a:spcBef>
              <a:spcAft>
                <a:spcPct val="0"/>
              </a:spcAft>
              <a:defRPr b="1" kern="1200">
                <a:solidFill>
                  <a:schemeClr val="tx1"/>
                </a:solidFill>
                <a:latin typeface="Tahoma" pitchFamily="34" charset="0"/>
                <a:ea typeface="+mn-ea"/>
                <a:cs typeface="+mn-cs"/>
              </a:defRPr>
            </a:lvl4pPr>
            <a:lvl5pPr marL="1828800" algn="l" rtl="0" fontAlgn="base">
              <a:spcBef>
                <a:spcPct val="0"/>
              </a:spcBef>
              <a:spcAft>
                <a:spcPct val="0"/>
              </a:spcAft>
              <a:defRPr b="1" kern="1200">
                <a:solidFill>
                  <a:schemeClr val="tx1"/>
                </a:solidFill>
                <a:latin typeface="Tahoma" pitchFamily="34" charset="0"/>
                <a:ea typeface="+mn-ea"/>
                <a:cs typeface="+mn-cs"/>
              </a:defRPr>
            </a:lvl5pPr>
            <a:lvl6pPr marL="2286000" algn="l" defTabSz="914400" rtl="0" eaLnBrk="1" latinLnBrk="0" hangingPunct="1">
              <a:defRPr b="1" kern="1200">
                <a:solidFill>
                  <a:schemeClr val="tx1"/>
                </a:solidFill>
                <a:latin typeface="Tahoma" pitchFamily="34" charset="0"/>
                <a:ea typeface="+mn-ea"/>
                <a:cs typeface="+mn-cs"/>
              </a:defRPr>
            </a:lvl6pPr>
            <a:lvl7pPr marL="2743200" algn="l" defTabSz="914400" rtl="0" eaLnBrk="1" latinLnBrk="0" hangingPunct="1">
              <a:defRPr b="1" kern="1200">
                <a:solidFill>
                  <a:schemeClr val="tx1"/>
                </a:solidFill>
                <a:latin typeface="Tahoma" pitchFamily="34" charset="0"/>
                <a:ea typeface="+mn-ea"/>
                <a:cs typeface="+mn-cs"/>
              </a:defRPr>
            </a:lvl7pPr>
            <a:lvl8pPr marL="3200400" algn="l" defTabSz="914400" rtl="0" eaLnBrk="1" latinLnBrk="0" hangingPunct="1">
              <a:defRPr b="1" kern="1200">
                <a:solidFill>
                  <a:schemeClr val="tx1"/>
                </a:solidFill>
                <a:latin typeface="Tahoma" pitchFamily="34" charset="0"/>
                <a:ea typeface="+mn-ea"/>
                <a:cs typeface="+mn-cs"/>
              </a:defRPr>
            </a:lvl8pPr>
            <a:lvl9pPr marL="3657600" algn="l" defTabSz="914400" rtl="0" eaLnBrk="1" latinLnBrk="0" hangingPunct="1">
              <a:defRPr b="1" kern="1200">
                <a:solidFill>
                  <a:schemeClr val="tx1"/>
                </a:solidFill>
                <a:latin typeface="Tahoma" pitchFamily="34" charset="0"/>
                <a:ea typeface="+mn-ea"/>
                <a:cs typeface="+mn-cs"/>
              </a:defRPr>
            </a:lvl9pPr>
          </a:lstStyle>
          <a:p>
            <a:pPr eaLnBrk="1" hangingPunct="1">
              <a:spcBef>
                <a:spcPct val="0"/>
              </a:spcBef>
              <a:buClrTx/>
              <a:buSzTx/>
              <a:buFontTx/>
              <a:buNone/>
              <a:defRPr/>
            </a:pPr>
            <a:fld id="{DD9F7F9D-3B33-4587-8075-A9253B78F990}" type="slidenum">
              <a:rPr lang="cs-CZ" smtClean="0"/>
              <a:pPr eaLnBrk="1" hangingPunct="1">
                <a:spcBef>
                  <a:spcPct val="0"/>
                </a:spcBef>
                <a:buClrTx/>
                <a:buSzTx/>
                <a:buFontTx/>
                <a:buNone/>
                <a:defRPr/>
              </a:pPr>
              <a:t>5</a:t>
            </a:fld>
            <a:endParaRPr lang="cs-CZ" altLang="cs-CZ" sz="1400">
              <a:solidFill>
                <a:schemeClr val="tx1"/>
              </a:solidFill>
            </a:endParaRPr>
          </a:p>
        </p:txBody>
      </p:sp>
      <p:pic>
        <p:nvPicPr>
          <p:cNvPr id="4" name="Obrázek 3">
            <a:extLst>
              <a:ext uri="{FF2B5EF4-FFF2-40B4-BE49-F238E27FC236}">
                <a16:creationId xmlns:a16="http://schemas.microsoft.com/office/drawing/2014/main" id="{C415BC87-7FAB-4F42-824E-745DA537FF3F}"/>
              </a:ext>
            </a:extLst>
          </p:cNvPr>
          <p:cNvPicPr>
            <a:picLocks noChangeAspect="1"/>
          </p:cNvPicPr>
          <p:nvPr/>
        </p:nvPicPr>
        <p:blipFill rotWithShape="1">
          <a:blip r:embed="rId2"/>
          <a:srcRect l="27089" t="26911" r="2184" b="63914"/>
          <a:stretch/>
        </p:blipFill>
        <p:spPr>
          <a:xfrm>
            <a:off x="4084543" y="237601"/>
            <a:ext cx="7760712" cy="6291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614118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2467">
                                            <p:txEl>
                                              <p:pRg st="1" end="1"/>
                                            </p:txEl>
                                          </p:spTgt>
                                        </p:tgtEl>
                                        <p:attrNameLst>
                                          <p:attrName>style.visibility</p:attrName>
                                        </p:attrNameLst>
                                      </p:cBhvr>
                                      <p:to>
                                        <p:strVal val="visible"/>
                                      </p:to>
                                    </p:set>
                                    <p:anim calcmode="lin" valueType="num">
                                      <p:cBhvr additive="base">
                                        <p:cTn id="7" dur="500" fill="hold"/>
                                        <p:tgtEl>
                                          <p:spTgt spid="6246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24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2467">
                                            <p:txEl>
                                              <p:pRg st="2" end="2"/>
                                            </p:txEl>
                                          </p:spTgt>
                                        </p:tgtEl>
                                        <p:attrNameLst>
                                          <p:attrName>style.visibility</p:attrName>
                                        </p:attrNameLst>
                                      </p:cBhvr>
                                      <p:to>
                                        <p:strVal val="visible"/>
                                      </p:to>
                                    </p:set>
                                    <p:anim calcmode="lin" valueType="num">
                                      <p:cBhvr additive="base">
                                        <p:cTn id="13" dur="500" fill="hold"/>
                                        <p:tgtEl>
                                          <p:spTgt spid="6246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24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2467">
                                            <p:txEl>
                                              <p:pRg st="3" end="3"/>
                                            </p:txEl>
                                          </p:spTgt>
                                        </p:tgtEl>
                                        <p:attrNameLst>
                                          <p:attrName>style.visibility</p:attrName>
                                        </p:attrNameLst>
                                      </p:cBhvr>
                                      <p:to>
                                        <p:strVal val="visible"/>
                                      </p:to>
                                    </p:set>
                                    <p:anim calcmode="lin" valueType="num">
                                      <p:cBhvr additive="base">
                                        <p:cTn id="19" dur="500" fill="hold"/>
                                        <p:tgtEl>
                                          <p:spTgt spid="6246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246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2467">
                                            <p:txEl>
                                              <p:pRg st="4" end="4"/>
                                            </p:txEl>
                                          </p:spTgt>
                                        </p:tgtEl>
                                        <p:attrNameLst>
                                          <p:attrName>style.visibility</p:attrName>
                                        </p:attrNameLst>
                                      </p:cBhvr>
                                      <p:to>
                                        <p:strVal val="visible"/>
                                      </p:to>
                                    </p:set>
                                    <p:anim calcmode="lin" valueType="num">
                                      <p:cBhvr additive="base">
                                        <p:cTn id="25" dur="500" fill="hold"/>
                                        <p:tgtEl>
                                          <p:spTgt spid="6246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246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2467">
                                            <p:txEl>
                                              <p:pRg st="5" end="5"/>
                                            </p:txEl>
                                          </p:spTgt>
                                        </p:tgtEl>
                                        <p:attrNameLst>
                                          <p:attrName>style.visibility</p:attrName>
                                        </p:attrNameLst>
                                      </p:cBhvr>
                                      <p:to>
                                        <p:strVal val="visible"/>
                                      </p:to>
                                    </p:set>
                                    <p:anim calcmode="lin" valueType="num">
                                      <p:cBhvr additive="base">
                                        <p:cTn id="31" dur="500" fill="hold"/>
                                        <p:tgtEl>
                                          <p:spTgt spid="62467">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246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err="1"/>
              <a:t>Organisms</a:t>
            </a:r>
            <a:endParaRPr lang="cs-CZ" dirty="0"/>
          </a:p>
        </p:txBody>
      </p:sp>
      <p:sp>
        <p:nvSpPr>
          <p:cNvPr id="16" name="Zástupný obsah 15">
            <a:extLst>
              <a:ext uri="{FF2B5EF4-FFF2-40B4-BE49-F238E27FC236}">
                <a16:creationId xmlns:a16="http://schemas.microsoft.com/office/drawing/2014/main" id="{51CF8731-5573-41BB-9732-A67201DB5F3A}"/>
              </a:ext>
            </a:extLst>
          </p:cNvPr>
          <p:cNvSpPr>
            <a:spLocks noGrp="1"/>
          </p:cNvSpPr>
          <p:nvPr>
            <p:ph idx="1"/>
          </p:nvPr>
        </p:nvSpPr>
        <p:spPr/>
        <p:txBody>
          <a:bodyPr/>
          <a:lstStyle/>
          <a:p>
            <a:pPr marL="0" indent="0">
              <a:buNone/>
            </a:pPr>
            <a:r>
              <a:rPr lang="cs-CZ" b="1" dirty="0" err="1"/>
              <a:t>Cultures</a:t>
            </a:r>
            <a:r>
              <a:rPr lang="cs-CZ" b="1" dirty="0"/>
              <a:t> !!!</a:t>
            </a:r>
          </a:p>
        </p:txBody>
      </p:sp>
      <p:sp>
        <p:nvSpPr>
          <p:cNvPr id="132100" name="Zástupný symbol pro číslo snímku 3"/>
          <p:cNvSpPr>
            <a:spLocks noGrp="1"/>
          </p:cNvSpPr>
          <p:nvPr>
            <p:ph type="sldNum" sz="quarter" idx="10"/>
          </p:nvPr>
        </p:nvSpPr>
        <p:spPr bwMode="auto">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72000" rIns="72000" bIns="72000" numCol="1" anchor="ctr" anchorCtr="0" compatLnSpc="1">
            <a:prstTxWarp prst="textNoShape">
              <a:avLst/>
            </a:prstTxWarp>
            <a:spAutoFit/>
          </a:bodyPr>
          <a:lstStyle>
            <a:defPPr>
              <a:defRPr lang="cs-CZ"/>
            </a:defPPr>
            <a:lvl1pPr algn="ctr" rtl="0" fontAlgn="base">
              <a:spcBef>
                <a:spcPct val="0"/>
              </a:spcBef>
              <a:spcAft>
                <a:spcPct val="0"/>
              </a:spcAft>
              <a:defRPr sz="1400" b="0" kern="1200">
                <a:solidFill>
                  <a:schemeClr val="tx1"/>
                </a:solidFill>
                <a:latin typeface="Tahoma" pitchFamily="34" charset="0"/>
                <a:ea typeface="+mn-ea"/>
                <a:cs typeface="+mn-cs"/>
              </a:defRPr>
            </a:lvl1pPr>
            <a:lvl2pPr marL="457200" algn="l" rtl="0" fontAlgn="base">
              <a:spcBef>
                <a:spcPct val="0"/>
              </a:spcBef>
              <a:spcAft>
                <a:spcPct val="0"/>
              </a:spcAft>
              <a:defRPr b="1" kern="1200">
                <a:solidFill>
                  <a:schemeClr val="tx1"/>
                </a:solidFill>
                <a:latin typeface="Tahoma" pitchFamily="34" charset="0"/>
                <a:ea typeface="+mn-ea"/>
                <a:cs typeface="+mn-cs"/>
              </a:defRPr>
            </a:lvl2pPr>
            <a:lvl3pPr marL="914400" algn="l" rtl="0" fontAlgn="base">
              <a:spcBef>
                <a:spcPct val="0"/>
              </a:spcBef>
              <a:spcAft>
                <a:spcPct val="0"/>
              </a:spcAft>
              <a:defRPr b="1" kern="1200">
                <a:solidFill>
                  <a:schemeClr val="tx1"/>
                </a:solidFill>
                <a:latin typeface="Tahoma" pitchFamily="34" charset="0"/>
                <a:ea typeface="+mn-ea"/>
                <a:cs typeface="+mn-cs"/>
              </a:defRPr>
            </a:lvl3pPr>
            <a:lvl4pPr marL="1371600" algn="l" rtl="0" fontAlgn="base">
              <a:spcBef>
                <a:spcPct val="0"/>
              </a:spcBef>
              <a:spcAft>
                <a:spcPct val="0"/>
              </a:spcAft>
              <a:defRPr b="1" kern="1200">
                <a:solidFill>
                  <a:schemeClr val="tx1"/>
                </a:solidFill>
                <a:latin typeface="Tahoma" pitchFamily="34" charset="0"/>
                <a:ea typeface="+mn-ea"/>
                <a:cs typeface="+mn-cs"/>
              </a:defRPr>
            </a:lvl4pPr>
            <a:lvl5pPr marL="1828800" algn="l" rtl="0" fontAlgn="base">
              <a:spcBef>
                <a:spcPct val="0"/>
              </a:spcBef>
              <a:spcAft>
                <a:spcPct val="0"/>
              </a:spcAft>
              <a:defRPr b="1" kern="1200">
                <a:solidFill>
                  <a:schemeClr val="tx1"/>
                </a:solidFill>
                <a:latin typeface="Tahoma" pitchFamily="34" charset="0"/>
                <a:ea typeface="+mn-ea"/>
                <a:cs typeface="+mn-cs"/>
              </a:defRPr>
            </a:lvl5pPr>
            <a:lvl6pPr marL="2286000" algn="l" defTabSz="914400" rtl="0" eaLnBrk="1" latinLnBrk="0" hangingPunct="1">
              <a:defRPr b="1" kern="1200">
                <a:solidFill>
                  <a:schemeClr val="tx1"/>
                </a:solidFill>
                <a:latin typeface="Tahoma" pitchFamily="34" charset="0"/>
                <a:ea typeface="+mn-ea"/>
                <a:cs typeface="+mn-cs"/>
              </a:defRPr>
            </a:lvl6pPr>
            <a:lvl7pPr marL="2743200" algn="l" defTabSz="914400" rtl="0" eaLnBrk="1" latinLnBrk="0" hangingPunct="1">
              <a:defRPr b="1" kern="1200">
                <a:solidFill>
                  <a:schemeClr val="tx1"/>
                </a:solidFill>
                <a:latin typeface="Tahoma" pitchFamily="34" charset="0"/>
                <a:ea typeface="+mn-ea"/>
                <a:cs typeface="+mn-cs"/>
              </a:defRPr>
            </a:lvl7pPr>
            <a:lvl8pPr marL="3200400" algn="l" defTabSz="914400" rtl="0" eaLnBrk="1" latinLnBrk="0" hangingPunct="1">
              <a:defRPr b="1" kern="1200">
                <a:solidFill>
                  <a:schemeClr val="tx1"/>
                </a:solidFill>
                <a:latin typeface="Tahoma" pitchFamily="34" charset="0"/>
                <a:ea typeface="+mn-ea"/>
                <a:cs typeface="+mn-cs"/>
              </a:defRPr>
            </a:lvl8pPr>
            <a:lvl9pPr marL="3657600" algn="l" defTabSz="914400" rtl="0" eaLnBrk="1" latinLnBrk="0" hangingPunct="1">
              <a:defRPr b="1" kern="1200">
                <a:solidFill>
                  <a:schemeClr val="tx1"/>
                </a:solidFill>
                <a:latin typeface="Tahoma" pitchFamily="34" charset="0"/>
                <a:ea typeface="+mn-ea"/>
                <a:cs typeface="+mn-cs"/>
              </a:defRPr>
            </a:lvl9pPr>
          </a:lstStyle>
          <a:p>
            <a:pPr eaLnBrk="1" hangingPunct="1">
              <a:spcBef>
                <a:spcPct val="0"/>
              </a:spcBef>
              <a:buClrTx/>
              <a:buSzTx/>
              <a:buFontTx/>
              <a:buNone/>
              <a:defRPr/>
            </a:pPr>
            <a:fld id="{DD9F7F9D-3B33-4587-8075-A9253B78F990}" type="slidenum">
              <a:rPr lang="cs-CZ" smtClean="0"/>
              <a:pPr eaLnBrk="1" hangingPunct="1">
                <a:spcBef>
                  <a:spcPct val="0"/>
                </a:spcBef>
                <a:buClrTx/>
                <a:buSzTx/>
                <a:buFontTx/>
                <a:buNone/>
                <a:defRPr/>
              </a:pPr>
              <a:t>6</a:t>
            </a:fld>
            <a:endParaRPr lang="cs-CZ" altLang="cs-CZ" sz="1400">
              <a:solidFill>
                <a:schemeClr val="tx1"/>
              </a:solidFill>
            </a:endParaRPr>
          </a:p>
        </p:txBody>
      </p:sp>
      <p:pic>
        <p:nvPicPr>
          <p:cNvPr id="4" name="Obrázek 3">
            <a:extLst>
              <a:ext uri="{FF2B5EF4-FFF2-40B4-BE49-F238E27FC236}">
                <a16:creationId xmlns:a16="http://schemas.microsoft.com/office/drawing/2014/main" id="{C415BC87-7FAB-4F42-824E-745DA537FF3F}"/>
              </a:ext>
            </a:extLst>
          </p:cNvPr>
          <p:cNvPicPr>
            <a:picLocks noChangeAspect="1"/>
          </p:cNvPicPr>
          <p:nvPr/>
        </p:nvPicPr>
        <p:blipFill rotWithShape="1">
          <a:blip r:embed="rId5"/>
          <a:srcRect l="27089" t="26911" r="2184" b="63914"/>
          <a:stretch/>
        </p:blipFill>
        <p:spPr>
          <a:xfrm>
            <a:off x="4084543" y="237601"/>
            <a:ext cx="7760712" cy="629174"/>
          </a:xfrm>
          <a:prstGeom prst="rect">
            <a:avLst/>
          </a:prstGeom>
          <a:ln>
            <a:noFill/>
          </a:ln>
          <a:effectLst>
            <a:outerShdw blurRad="292100" dist="139700" dir="2700000" algn="tl" rotWithShape="0">
              <a:srgbClr val="333333">
                <a:alpha val="65000"/>
              </a:srgbClr>
            </a:outerShdw>
          </a:effectLst>
        </p:spPr>
      </p:pic>
      <p:pic>
        <p:nvPicPr>
          <p:cNvPr id="8" name="Obrázek 7">
            <a:extLst>
              <a:ext uri="{FF2B5EF4-FFF2-40B4-BE49-F238E27FC236}">
                <a16:creationId xmlns:a16="http://schemas.microsoft.com/office/drawing/2014/main" id="{5C9C00B5-9FBF-404B-96C8-94E724358341}"/>
              </a:ext>
            </a:extLst>
          </p:cNvPr>
          <p:cNvPicPr>
            <a:picLocks noChangeAspect="1"/>
          </p:cNvPicPr>
          <p:nvPr/>
        </p:nvPicPr>
        <p:blipFill rotWithShape="1">
          <a:blip r:embed="rId6"/>
          <a:srcRect l="608" t="12639" r="5097" b="5255"/>
          <a:stretch/>
        </p:blipFill>
        <p:spPr>
          <a:xfrm>
            <a:off x="4813409" y="3052169"/>
            <a:ext cx="3110353" cy="1692685"/>
          </a:xfrm>
          <a:prstGeom prst="rect">
            <a:avLst/>
          </a:prstGeom>
          <a:ln>
            <a:noFill/>
          </a:ln>
          <a:effectLst>
            <a:outerShdw blurRad="292100" dist="139700" dir="2700000" algn="tl" rotWithShape="0">
              <a:srgbClr val="333333">
                <a:alpha val="65000"/>
              </a:srgbClr>
            </a:outerShdw>
          </a:effectLst>
        </p:spPr>
      </p:pic>
      <p:pic>
        <p:nvPicPr>
          <p:cNvPr id="10" name="Obrázek 9" descr="Obsah obrázku stůl, interiér, láhev, brýle&#10;&#10;Popis byl vytvořen automaticky">
            <a:extLst>
              <a:ext uri="{FF2B5EF4-FFF2-40B4-BE49-F238E27FC236}">
                <a16:creationId xmlns:a16="http://schemas.microsoft.com/office/drawing/2014/main" id="{793CF3B4-14E0-459C-B7F8-97157D7345A1}"/>
              </a:ext>
            </a:extLst>
          </p:cNvPr>
          <p:cNvPicPr>
            <a:picLocks noChangeAspect="1"/>
          </p:cNvPicPr>
          <p:nvPr/>
        </p:nvPicPr>
        <p:blipFill rotWithShape="1">
          <a:blip r:embed="rId7">
            <a:extLst>
              <a:ext uri="{28A0092B-C50C-407E-A947-70E740481C1C}">
                <a14:useLocalDpi xmlns:a14="http://schemas.microsoft.com/office/drawing/2010/main" val="0"/>
              </a:ext>
            </a:extLst>
          </a:blip>
          <a:srcRect l="24423"/>
          <a:stretch/>
        </p:blipFill>
        <p:spPr>
          <a:xfrm>
            <a:off x="4190624" y="1077673"/>
            <a:ext cx="2385934" cy="1779048"/>
          </a:xfrm>
          <a:prstGeom prst="rect">
            <a:avLst/>
          </a:prstGeom>
          <a:ln>
            <a:noFill/>
          </a:ln>
          <a:effectLst>
            <a:outerShdw blurRad="292100" dist="139700" dir="2700000" algn="tl" rotWithShape="0">
              <a:srgbClr val="333333">
                <a:alpha val="65000"/>
              </a:srgbClr>
            </a:outerShdw>
          </a:effectLst>
        </p:spPr>
      </p:pic>
      <p:pic>
        <p:nvPicPr>
          <p:cNvPr id="12" name="Obrázek 11" descr="Obsah obrázku místnost, postel&#10;&#10;Popis byl vytvořen automaticky">
            <a:extLst>
              <a:ext uri="{FF2B5EF4-FFF2-40B4-BE49-F238E27FC236}">
                <a16:creationId xmlns:a16="http://schemas.microsoft.com/office/drawing/2014/main" id="{696B6E6A-9006-4B9D-9EA8-A4DD4E9396E3}"/>
              </a:ext>
            </a:extLst>
          </p:cNvPr>
          <p:cNvPicPr>
            <a:picLocks noChangeAspect="1"/>
          </p:cNvPicPr>
          <p:nvPr/>
        </p:nvPicPr>
        <p:blipFill rotWithShape="1">
          <a:blip r:embed="rId8">
            <a:extLst>
              <a:ext uri="{28A0092B-C50C-407E-A947-70E740481C1C}">
                <a14:useLocalDpi xmlns:a14="http://schemas.microsoft.com/office/drawing/2010/main" val="0"/>
              </a:ext>
            </a:extLst>
          </a:blip>
          <a:srcRect r="40833"/>
          <a:stretch/>
        </p:blipFill>
        <p:spPr>
          <a:xfrm>
            <a:off x="6759676" y="1077673"/>
            <a:ext cx="3156976" cy="1778555"/>
          </a:xfrm>
          <a:prstGeom prst="rect">
            <a:avLst/>
          </a:prstGeom>
          <a:ln>
            <a:noFill/>
          </a:ln>
          <a:effectLst>
            <a:outerShdw blurRad="292100" dist="139700" dir="2700000" algn="tl" rotWithShape="0">
              <a:srgbClr val="333333">
                <a:alpha val="65000"/>
              </a:srgbClr>
            </a:outerShdw>
          </a:effectLst>
        </p:spPr>
      </p:pic>
      <p:pic>
        <p:nvPicPr>
          <p:cNvPr id="17" name="Picture 5" descr="IMG_0054">
            <a:extLst>
              <a:ext uri="{FF2B5EF4-FFF2-40B4-BE49-F238E27FC236}">
                <a16:creationId xmlns:a16="http://schemas.microsoft.com/office/drawing/2014/main" id="{CF32FA3E-605E-4A5D-9153-B77C25B07F72}"/>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1987" r="12512" b="27828"/>
          <a:stretch/>
        </p:blipFill>
        <p:spPr bwMode="auto">
          <a:xfrm>
            <a:off x="10099770" y="1077673"/>
            <a:ext cx="1834237" cy="1771798"/>
          </a:xfrm>
          <a:prstGeom prst="rect">
            <a:avLst/>
          </a:prstGeom>
          <a:ln>
            <a:noFill/>
          </a:ln>
          <a:effectLst>
            <a:outerShdw blurRad="292100" dist="139700" dir="2700000" algn="tl" rotWithShape="0">
              <a:srgbClr val="333333">
                <a:alpha val="65000"/>
              </a:srgbClr>
            </a:outerShdw>
          </a:effectLst>
        </p:spPr>
      </p:pic>
      <p:pic>
        <p:nvPicPr>
          <p:cNvPr id="18" name="Picture 4" descr="IMG_0061">
            <a:extLst>
              <a:ext uri="{FF2B5EF4-FFF2-40B4-BE49-F238E27FC236}">
                <a16:creationId xmlns:a16="http://schemas.microsoft.com/office/drawing/2014/main" id="{5B14F3B4-7AE1-46B4-892E-A01111DBA204}"/>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13046"/>
          <a:stretch/>
        </p:blipFill>
        <p:spPr bwMode="auto">
          <a:xfrm>
            <a:off x="8073762" y="3052169"/>
            <a:ext cx="2594741" cy="1692685"/>
          </a:xfrm>
          <a:prstGeom prst="rect">
            <a:avLst/>
          </a:prstGeom>
          <a:ln>
            <a:noFill/>
          </a:ln>
          <a:effectLst>
            <a:outerShdw blurRad="292100" dist="139700" dir="2700000" algn="tl" rotWithShape="0">
              <a:srgbClr val="333333">
                <a:alpha val="65000"/>
              </a:srgbClr>
            </a:outerShdw>
          </a:effectLst>
        </p:spPr>
      </p:pic>
      <p:pic>
        <p:nvPicPr>
          <p:cNvPr id="19" name="Picture 10" descr="IMG_3421_1">
            <a:extLst>
              <a:ext uri="{FF2B5EF4-FFF2-40B4-BE49-F238E27FC236}">
                <a16:creationId xmlns:a16="http://schemas.microsoft.com/office/drawing/2014/main" id="{DCE6D64C-FE1D-4929-8F8A-2FEAA0613DC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012599" y="4934039"/>
            <a:ext cx="1921408" cy="1777717"/>
          </a:xfrm>
          <a:prstGeom prst="rect">
            <a:avLst/>
          </a:prstGeom>
          <a:ln>
            <a:noFill/>
          </a:ln>
          <a:effectLst>
            <a:outerShdw blurRad="292100" dist="139700" dir="2700000" algn="tl" rotWithShape="0">
              <a:srgbClr val="333333">
                <a:alpha val="65000"/>
              </a:srgbClr>
            </a:outerShdw>
          </a:effectLst>
        </p:spPr>
      </p:pic>
      <p:pic>
        <p:nvPicPr>
          <p:cNvPr id="20" name="Picture 3" descr="005">
            <a:extLst>
              <a:ext uri="{FF2B5EF4-FFF2-40B4-BE49-F238E27FC236}">
                <a16:creationId xmlns:a16="http://schemas.microsoft.com/office/drawing/2014/main" id="{30677D8C-6F8F-4F90-AB14-AD8ACDD48F1D}"/>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3569" r="8451"/>
          <a:stretch/>
        </p:blipFill>
        <p:spPr bwMode="auto">
          <a:xfrm>
            <a:off x="7846948" y="4937947"/>
            <a:ext cx="1846202" cy="1774715"/>
          </a:xfrm>
          <a:prstGeom prst="rect">
            <a:avLst/>
          </a:prstGeom>
          <a:ln>
            <a:noFill/>
          </a:ln>
          <a:effectLst>
            <a:outerShdw blurRad="292100" dist="139700" dir="2700000" algn="tl" rotWithShape="0">
              <a:srgbClr val="333333">
                <a:alpha val="65000"/>
              </a:srgbClr>
            </a:outerShdw>
          </a:effectLst>
        </p:spPr>
      </p:pic>
      <p:pic>
        <p:nvPicPr>
          <p:cNvPr id="21" name="Picture 3" descr="11">
            <a:extLst>
              <a:ext uri="{FF2B5EF4-FFF2-40B4-BE49-F238E27FC236}">
                <a16:creationId xmlns:a16="http://schemas.microsoft.com/office/drawing/2014/main" id="{C3092A4A-2DAC-4D1D-B7C1-6F401FE15FD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166294" y="4934107"/>
            <a:ext cx="2367231" cy="1778555"/>
          </a:xfrm>
          <a:prstGeom prst="rect">
            <a:avLst/>
          </a:prstGeom>
          <a:ln>
            <a:noFill/>
          </a:ln>
          <a:effectLst>
            <a:outerShdw blurRad="292100" dist="139700" dir="2700000" algn="tl" rotWithShape="0">
              <a:srgbClr val="333333">
                <a:alpha val="65000"/>
              </a:srgbClr>
            </a:outerShdw>
          </a:effectLst>
        </p:spPr>
      </p:pic>
      <p:pic>
        <p:nvPicPr>
          <p:cNvPr id="15" name="Danio rerio chov">
            <a:hlinkClick r:id="" action="ppaction://media"/>
            <a:extLst>
              <a:ext uri="{FF2B5EF4-FFF2-40B4-BE49-F238E27FC236}">
                <a16:creationId xmlns:a16="http://schemas.microsoft.com/office/drawing/2014/main" id="{0845E2AD-AA2B-47B2-B552-E10052537BAE}"/>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70060" y="4158533"/>
            <a:ext cx="3947600" cy="2631733"/>
          </a:xfrm>
          <a:prstGeom prst="rect">
            <a:avLst/>
          </a:prstGeom>
          <a:ln>
            <a:noFill/>
          </a:ln>
          <a:effectLst>
            <a:outerShdw blurRad="292100" dist="139700" dir="2700000" algn="tl" rotWithShape="0">
              <a:srgbClr val="333333">
                <a:alpha val="65000"/>
              </a:srgbClr>
            </a:outerShdw>
          </a:effectLst>
        </p:spPr>
      </p:pic>
      <p:pic>
        <p:nvPicPr>
          <p:cNvPr id="6" name="Online médium 5" title="Daphnia Care and Handling">
            <a:hlinkClick r:id="" action="ppaction://media"/>
            <a:extLst>
              <a:ext uri="{FF2B5EF4-FFF2-40B4-BE49-F238E27FC236}">
                <a16:creationId xmlns:a16="http://schemas.microsoft.com/office/drawing/2014/main" id="{D1DCA7A8-E96B-4739-B74F-4E923A0B845B}"/>
              </a:ext>
            </a:extLst>
          </p:cNvPr>
          <p:cNvPicPr>
            <a:picLocks noRot="1" noChangeAspect="1"/>
          </p:cNvPicPr>
          <p:nvPr>
            <a:videoFile r:link="rId3"/>
          </p:nvPr>
        </p:nvPicPr>
        <p:blipFill>
          <a:blip r:embed="rId15"/>
          <a:stretch>
            <a:fillRect/>
          </a:stretch>
        </p:blipFill>
        <p:spPr>
          <a:xfrm>
            <a:off x="70060" y="1837267"/>
            <a:ext cx="3937446" cy="22148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087144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8348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80000">
                <p:cTn id="17" fill="hold" display="0">
                  <p:stCondLst>
                    <p:cond delay="indefinite"/>
                  </p:stCondLst>
                </p:cTn>
                <p:tgtEl>
                  <p:spTgt spid="15"/>
                </p:tgtEl>
              </p:cMediaNode>
            </p:video>
            <p:seq concurrent="1" nextAc="seek">
              <p:cTn id="18" restart="whenNotActive" fill="hold" evtFilter="cancelBubble" nodeType="interactiveSeq">
                <p:stCondLst>
                  <p:cond evt="onClick" delay="0">
                    <p:tgtEl>
                      <p:spTgt spid="1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err="1"/>
              <a:t>Organisms</a:t>
            </a:r>
            <a:endParaRPr lang="cs-CZ" dirty="0"/>
          </a:p>
        </p:txBody>
      </p:sp>
      <p:sp>
        <p:nvSpPr>
          <p:cNvPr id="133123" name="Zástupný symbol pro obsah 2"/>
          <p:cNvSpPr>
            <a:spLocks noGrp="1"/>
          </p:cNvSpPr>
          <p:nvPr>
            <p:ph idx="1"/>
          </p:nvPr>
        </p:nvSpPr>
        <p:spPr/>
        <p:txBody>
          <a:bodyPr/>
          <a:lstStyle/>
          <a:p>
            <a:r>
              <a:rPr lang="cs-CZ" altLang="cs-CZ" dirty="0"/>
              <a:t>t</a:t>
            </a:r>
            <a:r>
              <a:rPr lang="en-US" altLang="cs-CZ" dirty="0"/>
              <a:t>he result of toxicity determination and interpretation is influenced by a number of other biological parameters</a:t>
            </a:r>
            <a:endParaRPr lang="cs-CZ" altLang="cs-CZ" dirty="0"/>
          </a:p>
          <a:p>
            <a:pPr lvl="1"/>
            <a:r>
              <a:rPr lang="en-US" altLang="cs-CZ" dirty="0"/>
              <a:t>genetically determined sensitivity of the respective culture / clone / variety ...</a:t>
            </a:r>
            <a:endParaRPr lang="cs-CZ" altLang="cs-CZ" dirty="0"/>
          </a:p>
          <a:p>
            <a:pPr lvl="1"/>
            <a:r>
              <a:rPr lang="en-US" altLang="cs-CZ" dirty="0"/>
              <a:t>size and age of individuals</a:t>
            </a:r>
            <a:endParaRPr lang="cs-CZ" altLang="cs-CZ" dirty="0"/>
          </a:p>
          <a:p>
            <a:pPr lvl="1"/>
            <a:r>
              <a:rPr lang="en-US" altLang="cs-CZ" dirty="0"/>
              <a:t>sex</a:t>
            </a:r>
            <a:endParaRPr lang="cs-CZ" altLang="cs-CZ" dirty="0"/>
          </a:p>
          <a:p>
            <a:pPr lvl="1"/>
            <a:r>
              <a:rPr lang="en-US" altLang="cs-CZ" dirty="0"/>
              <a:t>developmental stage (eggs, embryos, larvae, adults ...</a:t>
            </a:r>
            <a:r>
              <a:rPr lang="cs-CZ" altLang="cs-CZ" dirty="0"/>
              <a:t>)</a:t>
            </a:r>
          </a:p>
          <a:p>
            <a:pPr lvl="1"/>
            <a:r>
              <a:rPr lang="en-US" altLang="cs-CZ" dirty="0"/>
              <a:t>physiological conditions - optimum (diseases, food - antioxidants ...)</a:t>
            </a:r>
            <a:endParaRPr lang="cs-CZ" altLang="cs-CZ" dirty="0"/>
          </a:p>
          <a:p>
            <a:endParaRPr lang="cs-CZ" altLang="cs-CZ" dirty="0"/>
          </a:p>
          <a:p>
            <a:r>
              <a:rPr lang="cs-CZ" altLang="cs-CZ" dirty="0"/>
              <a:t>in </a:t>
            </a:r>
            <a:r>
              <a:rPr lang="cs-CZ" altLang="cs-CZ" dirty="0" err="1"/>
              <a:t>general</a:t>
            </a:r>
            <a:r>
              <a:rPr lang="cs-CZ" altLang="cs-CZ" dirty="0"/>
              <a:t>, </a:t>
            </a:r>
            <a:r>
              <a:rPr lang="cs-CZ" altLang="cs-CZ" dirty="0" err="1"/>
              <a:t>the</a:t>
            </a:r>
            <a:r>
              <a:rPr lang="cs-CZ" altLang="cs-CZ" dirty="0"/>
              <a:t> </a:t>
            </a:r>
            <a:r>
              <a:rPr lang="cs-CZ" altLang="cs-CZ" dirty="0" err="1"/>
              <a:t>organisms</a:t>
            </a:r>
            <a:r>
              <a:rPr lang="cs-CZ" altLang="cs-CZ" dirty="0"/>
              <a:t> </a:t>
            </a:r>
            <a:r>
              <a:rPr lang="cs-CZ" altLang="cs-CZ" dirty="0" err="1"/>
              <a:t>must</a:t>
            </a:r>
            <a:r>
              <a:rPr lang="cs-CZ" altLang="cs-CZ" dirty="0"/>
              <a:t> </a:t>
            </a:r>
            <a:r>
              <a:rPr lang="cs-CZ" altLang="cs-CZ" dirty="0" err="1"/>
              <a:t>be</a:t>
            </a:r>
            <a:r>
              <a:rPr lang="cs-CZ" altLang="cs-CZ" dirty="0"/>
              <a:t> in </a:t>
            </a:r>
            <a:r>
              <a:rPr lang="cs-CZ" altLang="cs-CZ" dirty="0" err="1"/>
              <a:t>optimal</a:t>
            </a:r>
            <a:r>
              <a:rPr lang="cs-CZ" altLang="cs-CZ" dirty="0"/>
              <a:t> status </a:t>
            </a:r>
            <a:r>
              <a:rPr lang="cs-CZ" altLang="cs-CZ" dirty="0" err="1"/>
              <a:t>before</a:t>
            </a:r>
            <a:r>
              <a:rPr lang="cs-CZ" altLang="cs-CZ" dirty="0"/>
              <a:t> </a:t>
            </a:r>
            <a:r>
              <a:rPr lang="cs-CZ" altLang="cs-CZ" dirty="0" err="1"/>
              <a:t>the</a:t>
            </a:r>
            <a:r>
              <a:rPr lang="cs-CZ" altLang="cs-CZ" dirty="0"/>
              <a:t> test </a:t>
            </a:r>
            <a:r>
              <a:rPr lang="cs-CZ" altLang="cs-CZ" dirty="0">
                <a:sym typeface="Wingdings" panose="05000000000000000000" pitchFamily="2" charset="2"/>
              </a:rPr>
              <a:t> </a:t>
            </a:r>
            <a:r>
              <a:rPr lang="cs-CZ" altLang="cs-CZ" dirty="0" err="1">
                <a:sym typeface="Wingdings" panose="05000000000000000000" pitchFamily="2" charset="2"/>
              </a:rPr>
              <a:t>this</a:t>
            </a:r>
            <a:r>
              <a:rPr lang="cs-CZ" altLang="cs-CZ" dirty="0">
                <a:sym typeface="Wingdings" panose="05000000000000000000" pitchFamily="2" charset="2"/>
              </a:rPr>
              <a:t> </a:t>
            </a:r>
            <a:r>
              <a:rPr lang="cs-CZ" altLang="cs-CZ" dirty="0" err="1">
                <a:sym typeface="Wingdings" panose="05000000000000000000" pitchFamily="2" charset="2"/>
              </a:rPr>
              <a:t>is</a:t>
            </a:r>
            <a:r>
              <a:rPr lang="cs-CZ" altLang="cs-CZ" dirty="0">
                <a:sym typeface="Wingdings" panose="05000000000000000000" pitchFamily="2" charset="2"/>
              </a:rPr>
              <a:t> </a:t>
            </a:r>
            <a:r>
              <a:rPr lang="cs-CZ" altLang="cs-CZ" dirty="0" err="1">
                <a:sym typeface="Wingdings" panose="05000000000000000000" pitchFamily="2" charset="2"/>
              </a:rPr>
              <a:t>checked</a:t>
            </a:r>
            <a:r>
              <a:rPr lang="cs-CZ" altLang="cs-CZ" dirty="0">
                <a:sym typeface="Wingdings" panose="05000000000000000000" pitchFamily="2" charset="2"/>
              </a:rPr>
              <a:t> by </a:t>
            </a:r>
            <a:r>
              <a:rPr lang="cs-CZ" altLang="cs-CZ" dirty="0" err="1">
                <a:sym typeface="Wingdings" panose="05000000000000000000" pitchFamily="2" charset="2"/>
              </a:rPr>
              <a:t>the</a:t>
            </a:r>
            <a:r>
              <a:rPr lang="cs-CZ" altLang="cs-CZ" dirty="0">
                <a:sym typeface="Wingdings" panose="05000000000000000000" pitchFamily="2" charset="2"/>
              </a:rPr>
              <a:t> </a:t>
            </a:r>
            <a:r>
              <a:rPr lang="cs-CZ" altLang="cs-CZ" b="1" dirty="0">
                <a:solidFill>
                  <a:srgbClr val="FF0000"/>
                </a:solidFill>
                <a:sym typeface="Wingdings" panose="05000000000000000000" pitchFamily="2" charset="2"/>
              </a:rPr>
              <a:t>test validity </a:t>
            </a:r>
            <a:r>
              <a:rPr lang="cs-CZ" altLang="cs-CZ" b="1" dirty="0" err="1">
                <a:solidFill>
                  <a:srgbClr val="FF0000"/>
                </a:solidFill>
                <a:sym typeface="Wingdings" panose="05000000000000000000" pitchFamily="2" charset="2"/>
              </a:rPr>
              <a:t>criteria</a:t>
            </a:r>
            <a:r>
              <a:rPr lang="cs-CZ" altLang="cs-CZ" dirty="0">
                <a:solidFill>
                  <a:srgbClr val="FF0000"/>
                </a:solidFill>
                <a:sym typeface="Wingdings" panose="05000000000000000000" pitchFamily="2" charset="2"/>
              </a:rPr>
              <a:t> </a:t>
            </a:r>
            <a:r>
              <a:rPr lang="cs-CZ" altLang="cs-CZ" dirty="0">
                <a:sym typeface="Wingdings" panose="05000000000000000000" pitchFamily="2" charset="2"/>
              </a:rPr>
              <a:t>and testing </a:t>
            </a:r>
            <a:r>
              <a:rPr lang="cs-CZ" altLang="cs-CZ" b="1" dirty="0">
                <a:solidFill>
                  <a:srgbClr val="FF0000"/>
                </a:solidFill>
                <a:sym typeface="Wingdings" panose="05000000000000000000" pitchFamily="2" charset="2"/>
              </a:rPr>
              <a:t>reference </a:t>
            </a:r>
            <a:r>
              <a:rPr lang="cs-CZ" altLang="cs-CZ" b="1" dirty="0" err="1">
                <a:solidFill>
                  <a:srgbClr val="FF0000"/>
                </a:solidFill>
                <a:sym typeface="Wingdings" panose="05000000000000000000" pitchFamily="2" charset="2"/>
              </a:rPr>
              <a:t>substances</a:t>
            </a:r>
            <a:endParaRPr lang="cs-CZ" altLang="cs-CZ" b="1" dirty="0">
              <a:solidFill>
                <a:srgbClr val="FF0000"/>
              </a:solidFill>
            </a:endParaRPr>
          </a:p>
        </p:txBody>
      </p:sp>
      <p:sp>
        <p:nvSpPr>
          <p:cNvPr id="133124" name="Zástupný symbol pro číslo snímku 3"/>
          <p:cNvSpPr>
            <a:spLocks noGrp="1"/>
          </p:cNvSpPr>
          <p:nvPr>
            <p:ph type="sldNum" sz="quarter" idx="4294967295"/>
          </p:nvPr>
        </p:nvSpPr>
        <p:spPr bwMode="auto">
          <a:xfrm>
            <a:off x="11653838" y="6497638"/>
            <a:ext cx="538162" cy="360362"/>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72000" rIns="72000" bIns="72000" numCol="1" anchor="ctr" anchorCtr="0" compatLnSpc="1">
            <a:prstTxWarp prst="textNoShape">
              <a:avLst/>
            </a:prstTxWarp>
            <a:spAutoFit/>
          </a:bodyPr>
          <a:lstStyle>
            <a:defPPr>
              <a:defRPr lang="cs-CZ"/>
            </a:defPPr>
            <a:lvl1pPr algn="ctr" rtl="0" fontAlgn="base">
              <a:spcBef>
                <a:spcPct val="0"/>
              </a:spcBef>
              <a:spcAft>
                <a:spcPct val="0"/>
              </a:spcAft>
              <a:defRPr sz="1400" b="0" kern="1200">
                <a:solidFill>
                  <a:schemeClr val="tx1"/>
                </a:solidFill>
                <a:latin typeface="Tahoma" pitchFamily="34" charset="0"/>
                <a:ea typeface="+mn-ea"/>
                <a:cs typeface="+mn-cs"/>
              </a:defRPr>
            </a:lvl1pPr>
            <a:lvl2pPr marL="457200" algn="l" rtl="0" fontAlgn="base">
              <a:spcBef>
                <a:spcPct val="0"/>
              </a:spcBef>
              <a:spcAft>
                <a:spcPct val="0"/>
              </a:spcAft>
              <a:defRPr b="1" kern="1200">
                <a:solidFill>
                  <a:schemeClr val="tx1"/>
                </a:solidFill>
                <a:latin typeface="Tahoma" pitchFamily="34" charset="0"/>
                <a:ea typeface="+mn-ea"/>
                <a:cs typeface="+mn-cs"/>
              </a:defRPr>
            </a:lvl2pPr>
            <a:lvl3pPr marL="914400" algn="l" rtl="0" fontAlgn="base">
              <a:spcBef>
                <a:spcPct val="0"/>
              </a:spcBef>
              <a:spcAft>
                <a:spcPct val="0"/>
              </a:spcAft>
              <a:defRPr b="1" kern="1200">
                <a:solidFill>
                  <a:schemeClr val="tx1"/>
                </a:solidFill>
                <a:latin typeface="Tahoma" pitchFamily="34" charset="0"/>
                <a:ea typeface="+mn-ea"/>
                <a:cs typeface="+mn-cs"/>
              </a:defRPr>
            </a:lvl3pPr>
            <a:lvl4pPr marL="1371600" algn="l" rtl="0" fontAlgn="base">
              <a:spcBef>
                <a:spcPct val="0"/>
              </a:spcBef>
              <a:spcAft>
                <a:spcPct val="0"/>
              </a:spcAft>
              <a:defRPr b="1" kern="1200">
                <a:solidFill>
                  <a:schemeClr val="tx1"/>
                </a:solidFill>
                <a:latin typeface="Tahoma" pitchFamily="34" charset="0"/>
                <a:ea typeface="+mn-ea"/>
                <a:cs typeface="+mn-cs"/>
              </a:defRPr>
            </a:lvl4pPr>
            <a:lvl5pPr marL="1828800" algn="l" rtl="0" fontAlgn="base">
              <a:spcBef>
                <a:spcPct val="0"/>
              </a:spcBef>
              <a:spcAft>
                <a:spcPct val="0"/>
              </a:spcAft>
              <a:defRPr b="1" kern="1200">
                <a:solidFill>
                  <a:schemeClr val="tx1"/>
                </a:solidFill>
                <a:latin typeface="Tahoma" pitchFamily="34" charset="0"/>
                <a:ea typeface="+mn-ea"/>
                <a:cs typeface="+mn-cs"/>
              </a:defRPr>
            </a:lvl5pPr>
            <a:lvl6pPr marL="2286000" algn="l" defTabSz="914400" rtl="0" eaLnBrk="1" latinLnBrk="0" hangingPunct="1">
              <a:defRPr b="1" kern="1200">
                <a:solidFill>
                  <a:schemeClr val="tx1"/>
                </a:solidFill>
                <a:latin typeface="Tahoma" pitchFamily="34" charset="0"/>
                <a:ea typeface="+mn-ea"/>
                <a:cs typeface="+mn-cs"/>
              </a:defRPr>
            </a:lvl6pPr>
            <a:lvl7pPr marL="2743200" algn="l" defTabSz="914400" rtl="0" eaLnBrk="1" latinLnBrk="0" hangingPunct="1">
              <a:defRPr b="1" kern="1200">
                <a:solidFill>
                  <a:schemeClr val="tx1"/>
                </a:solidFill>
                <a:latin typeface="Tahoma" pitchFamily="34" charset="0"/>
                <a:ea typeface="+mn-ea"/>
                <a:cs typeface="+mn-cs"/>
              </a:defRPr>
            </a:lvl7pPr>
            <a:lvl8pPr marL="3200400" algn="l" defTabSz="914400" rtl="0" eaLnBrk="1" latinLnBrk="0" hangingPunct="1">
              <a:defRPr b="1" kern="1200">
                <a:solidFill>
                  <a:schemeClr val="tx1"/>
                </a:solidFill>
                <a:latin typeface="Tahoma" pitchFamily="34" charset="0"/>
                <a:ea typeface="+mn-ea"/>
                <a:cs typeface="+mn-cs"/>
              </a:defRPr>
            </a:lvl8pPr>
            <a:lvl9pPr marL="3657600" algn="l" defTabSz="914400" rtl="0" eaLnBrk="1" latinLnBrk="0" hangingPunct="1">
              <a:defRPr b="1" kern="1200">
                <a:solidFill>
                  <a:schemeClr val="tx1"/>
                </a:solidFill>
                <a:latin typeface="Tahoma" pitchFamily="34" charset="0"/>
                <a:ea typeface="+mn-ea"/>
                <a:cs typeface="+mn-cs"/>
              </a:defRPr>
            </a:lvl9pPr>
          </a:lstStyle>
          <a:p>
            <a:pPr eaLnBrk="1" hangingPunct="1">
              <a:spcBef>
                <a:spcPct val="0"/>
              </a:spcBef>
              <a:buClrTx/>
              <a:buSzTx/>
              <a:buFontTx/>
              <a:buNone/>
              <a:defRPr/>
            </a:pPr>
            <a:fld id="{DD9F7F9D-3B33-4587-8075-A9253B78F990}" type="slidenum">
              <a:rPr lang="cs-CZ" smtClean="0"/>
              <a:pPr eaLnBrk="1" hangingPunct="1">
                <a:spcBef>
                  <a:spcPct val="0"/>
                </a:spcBef>
                <a:buClrTx/>
                <a:buSzTx/>
                <a:buFontTx/>
                <a:buNone/>
                <a:defRPr/>
              </a:pPr>
              <a:t>7</a:t>
            </a:fld>
            <a:endParaRPr lang="cs-CZ" altLang="cs-CZ" sz="1400">
              <a:solidFill>
                <a:schemeClr val="tx1"/>
              </a:solidFill>
            </a:endParaRPr>
          </a:p>
        </p:txBody>
      </p:sp>
      <p:pic>
        <p:nvPicPr>
          <p:cNvPr id="4" name="Obrázek 3">
            <a:extLst>
              <a:ext uri="{FF2B5EF4-FFF2-40B4-BE49-F238E27FC236}">
                <a16:creationId xmlns:a16="http://schemas.microsoft.com/office/drawing/2014/main" id="{D58C3037-C43D-42BA-8353-33BD49AF8036}"/>
              </a:ext>
            </a:extLst>
          </p:cNvPr>
          <p:cNvPicPr>
            <a:picLocks noChangeAspect="1"/>
          </p:cNvPicPr>
          <p:nvPr/>
        </p:nvPicPr>
        <p:blipFill>
          <a:blip r:embed="rId2"/>
          <a:stretch>
            <a:fillRect/>
          </a:stretch>
        </p:blipFill>
        <p:spPr>
          <a:xfrm>
            <a:off x="134851" y="5286435"/>
            <a:ext cx="5699926" cy="1248774"/>
          </a:xfrm>
          <a:prstGeom prst="rect">
            <a:avLst/>
          </a:prstGeom>
          <a:ln>
            <a:noFill/>
          </a:ln>
          <a:effectLst>
            <a:outerShdw blurRad="292100" dist="139700" dir="2700000" algn="tl" rotWithShape="0">
              <a:srgbClr val="333333">
                <a:alpha val="65000"/>
              </a:srgbClr>
            </a:outerShdw>
          </a:effectLst>
        </p:spPr>
      </p:pic>
      <p:pic>
        <p:nvPicPr>
          <p:cNvPr id="6" name="Obrázek 5">
            <a:extLst>
              <a:ext uri="{FF2B5EF4-FFF2-40B4-BE49-F238E27FC236}">
                <a16:creationId xmlns:a16="http://schemas.microsoft.com/office/drawing/2014/main" id="{9CC1FCE8-83AF-4220-B067-8A7536065D2A}"/>
              </a:ext>
            </a:extLst>
          </p:cNvPr>
          <p:cNvPicPr>
            <a:picLocks noChangeAspect="1"/>
          </p:cNvPicPr>
          <p:nvPr/>
        </p:nvPicPr>
        <p:blipFill>
          <a:blip r:embed="rId3"/>
          <a:stretch>
            <a:fillRect/>
          </a:stretch>
        </p:blipFill>
        <p:spPr>
          <a:xfrm>
            <a:off x="6090182" y="5286435"/>
            <a:ext cx="5995542" cy="850773"/>
          </a:xfrm>
          <a:prstGeom prst="rect">
            <a:avLst/>
          </a:prstGeom>
          <a:ln>
            <a:noFill/>
          </a:ln>
          <a:effectLst>
            <a:outerShdw blurRad="292100" dist="139700" dir="2700000" algn="tl" rotWithShape="0">
              <a:srgbClr val="333333">
                <a:alpha val="65000"/>
              </a:srgbClr>
            </a:outerShdw>
          </a:effectLst>
        </p:spPr>
      </p:pic>
      <p:pic>
        <p:nvPicPr>
          <p:cNvPr id="8" name="Obrázek 7">
            <a:extLst>
              <a:ext uri="{FF2B5EF4-FFF2-40B4-BE49-F238E27FC236}">
                <a16:creationId xmlns:a16="http://schemas.microsoft.com/office/drawing/2014/main" id="{AC26AE21-692C-4E63-A01B-7376F2E65174}"/>
              </a:ext>
            </a:extLst>
          </p:cNvPr>
          <p:cNvPicPr>
            <a:picLocks noChangeAspect="1"/>
          </p:cNvPicPr>
          <p:nvPr/>
        </p:nvPicPr>
        <p:blipFill>
          <a:blip r:embed="rId4"/>
          <a:stretch>
            <a:fillRect/>
          </a:stretch>
        </p:blipFill>
        <p:spPr>
          <a:xfrm>
            <a:off x="6090180" y="6226210"/>
            <a:ext cx="5995543" cy="4996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0028728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err="1"/>
              <a:t>Exposure</a:t>
            </a:r>
            <a:r>
              <a:rPr lang="cs-CZ" dirty="0"/>
              <a:t> in </a:t>
            </a:r>
            <a:r>
              <a:rPr lang="cs-CZ" dirty="0" err="1"/>
              <a:t>aquatic</a:t>
            </a:r>
            <a:r>
              <a:rPr lang="cs-CZ" dirty="0"/>
              <a:t> </a:t>
            </a:r>
            <a:r>
              <a:rPr lang="cs-CZ" dirty="0" err="1"/>
              <a:t>bioassays</a:t>
            </a:r>
            <a:endParaRPr lang="cs-CZ" dirty="0"/>
          </a:p>
        </p:txBody>
      </p:sp>
      <p:sp>
        <p:nvSpPr>
          <p:cNvPr id="3" name="Zástupný symbol pro obsah 2"/>
          <p:cNvSpPr>
            <a:spLocks noGrp="1"/>
          </p:cNvSpPr>
          <p:nvPr>
            <p:ph idx="1"/>
          </p:nvPr>
        </p:nvSpPr>
        <p:spPr/>
        <p:txBody>
          <a:bodyPr/>
          <a:lstStyle/>
          <a:p>
            <a:pPr>
              <a:defRPr/>
            </a:pPr>
            <a:r>
              <a:rPr lang="en-US" dirty="0"/>
              <a:t>Usually exposure of whole organisms (intake by body surface area, respiratory system, food) less often: single injections (fish, input and dose are not affected by the environment) </a:t>
            </a:r>
            <a:endParaRPr lang="cs-CZ" dirty="0"/>
          </a:p>
          <a:p>
            <a:pPr marL="0" indent="0">
              <a:buNone/>
              <a:defRPr/>
            </a:pPr>
            <a:r>
              <a:rPr lang="en-US" b="1" dirty="0"/>
              <a:t>Distribution according to the arrangement of the ex</a:t>
            </a:r>
            <a:r>
              <a:rPr lang="cs-CZ" b="1" dirty="0" err="1"/>
              <a:t>posure</a:t>
            </a:r>
            <a:endParaRPr lang="cs-CZ" b="1" dirty="0"/>
          </a:p>
          <a:p>
            <a:pPr lvl="1">
              <a:defRPr/>
            </a:pPr>
            <a:r>
              <a:rPr lang="en-US" dirty="0"/>
              <a:t>static (without exchange of solutions - possible changes of concentrations, oxygen)</a:t>
            </a:r>
            <a:endParaRPr lang="cs-CZ" dirty="0"/>
          </a:p>
          <a:p>
            <a:pPr lvl="1">
              <a:defRPr/>
            </a:pPr>
            <a:r>
              <a:rPr lang="en-US" dirty="0"/>
              <a:t>static with medium change</a:t>
            </a:r>
            <a:r>
              <a:rPr lang="cs-CZ" dirty="0"/>
              <a:t>/</a:t>
            </a:r>
            <a:r>
              <a:rPr lang="cs-CZ" dirty="0" err="1"/>
              <a:t>renewal</a:t>
            </a:r>
            <a:r>
              <a:rPr lang="en-US" dirty="0"/>
              <a:t> (change at defined times, ~24 h)</a:t>
            </a:r>
            <a:endParaRPr lang="cs-CZ" dirty="0"/>
          </a:p>
          <a:p>
            <a:pPr lvl="1">
              <a:defRPr/>
            </a:pPr>
            <a:r>
              <a:rPr lang="en-US" dirty="0"/>
              <a:t>recirculation (medium recirculation, more technically demanding ...)</a:t>
            </a:r>
            <a:endParaRPr lang="cs-CZ" dirty="0"/>
          </a:p>
          <a:p>
            <a:pPr lvl="1">
              <a:defRPr/>
            </a:pPr>
            <a:r>
              <a:rPr lang="en-US" dirty="0"/>
              <a:t>flow-through (continuous maintenance of concentrations, technically demanding ...)</a:t>
            </a:r>
            <a:endParaRPr lang="cs-CZ" dirty="0"/>
          </a:p>
          <a:p>
            <a:pPr>
              <a:defRPr/>
            </a:pPr>
            <a:endParaRPr lang="cs-CZ" dirty="0"/>
          </a:p>
        </p:txBody>
      </p:sp>
      <p:sp>
        <p:nvSpPr>
          <p:cNvPr id="113668" name="Zástupný symbol pro číslo snímku 3"/>
          <p:cNvSpPr>
            <a:spLocks noGrp="1"/>
          </p:cNvSpPr>
          <p:nvPr>
            <p:ph type="sldNum" sz="quarter" idx="4294967295"/>
          </p:nvPr>
        </p:nvSpPr>
        <p:spPr bwMode="auto">
          <a:xfrm>
            <a:off x="11653838" y="6497638"/>
            <a:ext cx="538162" cy="360362"/>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72000" rIns="72000" bIns="72000" numCol="1" anchor="ctr" anchorCtr="0" compatLnSpc="1">
            <a:prstTxWarp prst="textNoShape">
              <a:avLst/>
            </a:prstTxWarp>
            <a:spAutoFit/>
          </a:bodyPr>
          <a:lstStyle>
            <a:defPPr>
              <a:defRPr lang="cs-CZ"/>
            </a:defPPr>
            <a:lvl1pPr algn="ctr" rtl="0" fontAlgn="base">
              <a:spcBef>
                <a:spcPct val="0"/>
              </a:spcBef>
              <a:spcAft>
                <a:spcPct val="0"/>
              </a:spcAft>
              <a:defRPr sz="1400" b="0" kern="1200">
                <a:solidFill>
                  <a:schemeClr val="tx1"/>
                </a:solidFill>
                <a:latin typeface="Tahoma" pitchFamily="34" charset="0"/>
                <a:ea typeface="+mn-ea"/>
                <a:cs typeface="+mn-cs"/>
              </a:defRPr>
            </a:lvl1pPr>
            <a:lvl2pPr marL="457200" algn="l" rtl="0" fontAlgn="base">
              <a:spcBef>
                <a:spcPct val="0"/>
              </a:spcBef>
              <a:spcAft>
                <a:spcPct val="0"/>
              </a:spcAft>
              <a:defRPr b="1" kern="1200">
                <a:solidFill>
                  <a:schemeClr val="tx1"/>
                </a:solidFill>
                <a:latin typeface="Tahoma" pitchFamily="34" charset="0"/>
                <a:ea typeface="+mn-ea"/>
                <a:cs typeface="+mn-cs"/>
              </a:defRPr>
            </a:lvl2pPr>
            <a:lvl3pPr marL="914400" algn="l" rtl="0" fontAlgn="base">
              <a:spcBef>
                <a:spcPct val="0"/>
              </a:spcBef>
              <a:spcAft>
                <a:spcPct val="0"/>
              </a:spcAft>
              <a:defRPr b="1" kern="1200">
                <a:solidFill>
                  <a:schemeClr val="tx1"/>
                </a:solidFill>
                <a:latin typeface="Tahoma" pitchFamily="34" charset="0"/>
                <a:ea typeface="+mn-ea"/>
                <a:cs typeface="+mn-cs"/>
              </a:defRPr>
            </a:lvl3pPr>
            <a:lvl4pPr marL="1371600" algn="l" rtl="0" fontAlgn="base">
              <a:spcBef>
                <a:spcPct val="0"/>
              </a:spcBef>
              <a:spcAft>
                <a:spcPct val="0"/>
              </a:spcAft>
              <a:defRPr b="1" kern="1200">
                <a:solidFill>
                  <a:schemeClr val="tx1"/>
                </a:solidFill>
                <a:latin typeface="Tahoma" pitchFamily="34" charset="0"/>
                <a:ea typeface="+mn-ea"/>
                <a:cs typeface="+mn-cs"/>
              </a:defRPr>
            </a:lvl4pPr>
            <a:lvl5pPr marL="1828800" algn="l" rtl="0" fontAlgn="base">
              <a:spcBef>
                <a:spcPct val="0"/>
              </a:spcBef>
              <a:spcAft>
                <a:spcPct val="0"/>
              </a:spcAft>
              <a:defRPr b="1" kern="1200">
                <a:solidFill>
                  <a:schemeClr val="tx1"/>
                </a:solidFill>
                <a:latin typeface="Tahoma" pitchFamily="34" charset="0"/>
                <a:ea typeface="+mn-ea"/>
                <a:cs typeface="+mn-cs"/>
              </a:defRPr>
            </a:lvl5pPr>
            <a:lvl6pPr marL="2286000" algn="l" defTabSz="914400" rtl="0" eaLnBrk="1" latinLnBrk="0" hangingPunct="1">
              <a:defRPr b="1" kern="1200">
                <a:solidFill>
                  <a:schemeClr val="tx1"/>
                </a:solidFill>
                <a:latin typeface="Tahoma" pitchFamily="34" charset="0"/>
                <a:ea typeface="+mn-ea"/>
                <a:cs typeface="+mn-cs"/>
              </a:defRPr>
            </a:lvl6pPr>
            <a:lvl7pPr marL="2743200" algn="l" defTabSz="914400" rtl="0" eaLnBrk="1" latinLnBrk="0" hangingPunct="1">
              <a:defRPr b="1" kern="1200">
                <a:solidFill>
                  <a:schemeClr val="tx1"/>
                </a:solidFill>
                <a:latin typeface="Tahoma" pitchFamily="34" charset="0"/>
                <a:ea typeface="+mn-ea"/>
                <a:cs typeface="+mn-cs"/>
              </a:defRPr>
            </a:lvl7pPr>
            <a:lvl8pPr marL="3200400" algn="l" defTabSz="914400" rtl="0" eaLnBrk="1" latinLnBrk="0" hangingPunct="1">
              <a:defRPr b="1" kern="1200">
                <a:solidFill>
                  <a:schemeClr val="tx1"/>
                </a:solidFill>
                <a:latin typeface="Tahoma" pitchFamily="34" charset="0"/>
                <a:ea typeface="+mn-ea"/>
                <a:cs typeface="+mn-cs"/>
              </a:defRPr>
            </a:lvl8pPr>
            <a:lvl9pPr marL="3657600" algn="l" defTabSz="914400" rtl="0" eaLnBrk="1" latinLnBrk="0" hangingPunct="1">
              <a:defRPr b="1" kern="1200">
                <a:solidFill>
                  <a:schemeClr val="tx1"/>
                </a:solidFill>
                <a:latin typeface="Tahoma" pitchFamily="34" charset="0"/>
                <a:ea typeface="+mn-ea"/>
                <a:cs typeface="+mn-cs"/>
              </a:defRPr>
            </a:lvl9pPr>
          </a:lstStyle>
          <a:p>
            <a:pPr eaLnBrk="1" hangingPunct="1">
              <a:spcBef>
                <a:spcPct val="0"/>
              </a:spcBef>
              <a:buClrTx/>
              <a:buSzTx/>
              <a:buFontTx/>
              <a:buNone/>
              <a:defRPr/>
            </a:pPr>
            <a:fld id="{DD9F7F9D-3B33-4587-8075-A9253B78F990}" type="slidenum">
              <a:rPr lang="cs-CZ" smtClean="0"/>
              <a:pPr eaLnBrk="1" hangingPunct="1">
                <a:spcBef>
                  <a:spcPct val="0"/>
                </a:spcBef>
                <a:buClrTx/>
                <a:buSzTx/>
                <a:buFontTx/>
                <a:buNone/>
                <a:defRPr/>
              </a:pPr>
              <a:t>8</a:t>
            </a:fld>
            <a:endParaRPr lang="cs-CZ" altLang="cs-CZ" sz="1400">
              <a:solidFill>
                <a:schemeClr val="tx1"/>
              </a:solidFill>
            </a:endParaRPr>
          </a:p>
        </p:txBody>
      </p:sp>
      <p:pic>
        <p:nvPicPr>
          <p:cNvPr id="5" name="Picture 3">
            <a:extLst>
              <a:ext uri="{FF2B5EF4-FFF2-40B4-BE49-F238E27FC236}">
                <a16:creationId xmlns:a16="http://schemas.microsoft.com/office/drawing/2014/main" id="{2F99394E-F382-41A1-B104-8D1182E53C2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56" t="20134" r="56039" b="297"/>
          <a:stretch/>
        </p:blipFill>
        <p:spPr>
          <a:xfrm>
            <a:off x="553673" y="4836983"/>
            <a:ext cx="1551963" cy="1971413"/>
          </a:xfrm>
          <a:prstGeom prst="rect">
            <a:avLst/>
          </a:prstGeom>
          <a:ln>
            <a:noFill/>
          </a:ln>
          <a:effectLst>
            <a:outerShdw blurRad="292100" dist="139700" dir="2700000" algn="tl" rotWithShape="0">
              <a:srgbClr val="333333">
                <a:alpha val="65000"/>
              </a:srgbClr>
            </a:outerShdw>
          </a:effectLst>
        </p:spPr>
      </p:pic>
      <p:pic>
        <p:nvPicPr>
          <p:cNvPr id="6" name="Picture 3">
            <a:extLst>
              <a:ext uri="{FF2B5EF4-FFF2-40B4-BE49-F238E27FC236}">
                <a16:creationId xmlns:a16="http://schemas.microsoft.com/office/drawing/2014/main" id="{1BBF2F32-C7AE-41F6-A20B-E697B77E10A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802" t="8501" b="3383"/>
          <a:stretch/>
        </p:blipFill>
        <p:spPr>
          <a:xfrm>
            <a:off x="2256813" y="4836984"/>
            <a:ext cx="1883434" cy="1971413"/>
          </a:xfrm>
          <a:prstGeom prst="rect">
            <a:avLst/>
          </a:prstGeom>
          <a:ln>
            <a:noFill/>
          </a:ln>
          <a:effectLst>
            <a:outerShdw blurRad="292100" dist="139700" dir="2700000" algn="tl" rotWithShape="0">
              <a:srgbClr val="333333">
                <a:alpha val="65000"/>
              </a:srgbClr>
            </a:outerShdw>
          </a:effectLst>
        </p:spPr>
      </p:pic>
      <p:pic>
        <p:nvPicPr>
          <p:cNvPr id="7" name="Picture 3">
            <a:extLst>
              <a:ext uri="{FF2B5EF4-FFF2-40B4-BE49-F238E27FC236}">
                <a16:creationId xmlns:a16="http://schemas.microsoft.com/office/drawing/2014/main" id="{48478F91-9424-4619-B204-BB4F4EB8C6E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6621"/>
          <a:stretch/>
        </p:blipFill>
        <p:spPr>
          <a:xfrm>
            <a:off x="6568502" y="4931747"/>
            <a:ext cx="1483254" cy="1876649"/>
          </a:xfrm>
          <a:prstGeom prst="rect">
            <a:avLst/>
          </a:prstGeom>
          <a:ln>
            <a:noFill/>
          </a:ln>
          <a:effectLst>
            <a:outerShdw blurRad="292100" dist="139700" dir="2700000" algn="tl" rotWithShape="0">
              <a:srgbClr val="333333">
                <a:alpha val="65000"/>
              </a:srgbClr>
            </a:outerShdw>
          </a:effectLst>
        </p:spPr>
      </p:pic>
      <p:sp>
        <p:nvSpPr>
          <p:cNvPr id="4" name="TextovéPole 3">
            <a:extLst>
              <a:ext uri="{FF2B5EF4-FFF2-40B4-BE49-F238E27FC236}">
                <a16:creationId xmlns:a16="http://schemas.microsoft.com/office/drawing/2014/main" id="{404B40BC-AB2C-465A-88E7-CABF8591A9EB}"/>
              </a:ext>
            </a:extLst>
          </p:cNvPr>
          <p:cNvSpPr txBox="1"/>
          <p:nvPr/>
        </p:nvSpPr>
        <p:spPr>
          <a:xfrm>
            <a:off x="1058586" y="4559984"/>
            <a:ext cx="542136" cy="276999"/>
          </a:xfrm>
          <a:prstGeom prst="rect">
            <a:avLst/>
          </a:prstGeom>
          <a:noFill/>
        </p:spPr>
        <p:txBody>
          <a:bodyPr wrap="none" rtlCol="0">
            <a:spAutoFit/>
          </a:bodyPr>
          <a:lstStyle/>
          <a:p>
            <a:r>
              <a:rPr lang="cs-CZ" sz="1200" u="sng" dirty="0"/>
              <a:t>static</a:t>
            </a:r>
          </a:p>
        </p:txBody>
      </p:sp>
      <p:sp>
        <p:nvSpPr>
          <p:cNvPr id="9" name="TextovéPole 8">
            <a:extLst>
              <a:ext uri="{FF2B5EF4-FFF2-40B4-BE49-F238E27FC236}">
                <a16:creationId xmlns:a16="http://schemas.microsoft.com/office/drawing/2014/main" id="{BF8CD04B-1431-48DD-957A-EDEDFE811A6D}"/>
              </a:ext>
            </a:extLst>
          </p:cNvPr>
          <p:cNvSpPr txBox="1"/>
          <p:nvPr/>
        </p:nvSpPr>
        <p:spPr>
          <a:xfrm>
            <a:off x="2403650" y="4543111"/>
            <a:ext cx="1599733" cy="276999"/>
          </a:xfrm>
          <a:prstGeom prst="rect">
            <a:avLst/>
          </a:prstGeom>
          <a:noFill/>
        </p:spPr>
        <p:txBody>
          <a:bodyPr wrap="none" rtlCol="0">
            <a:spAutoFit/>
          </a:bodyPr>
          <a:lstStyle/>
          <a:p>
            <a:r>
              <a:rPr lang="cs-CZ" sz="1200" u="sng" dirty="0"/>
              <a:t>static – </a:t>
            </a:r>
            <a:r>
              <a:rPr lang="cs-CZ" sz="1200" u="sng" dirty="0" err="1"/>
              <a:t>large</a:t>
            </a:r>
            <a:r>
              <a:rPr lang="cs-CZ" sz="1200" u="sng" dirty="0"/>
              <a:t> </a:t>
            </a:r>
            <a:r>
              <a:rPr lang="cs-CZ" sz="1200" u="sng" dirty="0" err="1"/>
              <a:t>volume</a:t>
            </a:r>
            <a:endParaRPr lang="cs-CZ" sz="1200" u="sng" dirty="0"/>
          </a:p>
        </p:txBody>
      </p:sp>
      <p:pic>
        <p:nvPicPr>
          <p:cNvPr id="10" name="Picture 3">
            <a:extLst>
              <a:ext uri="{FF2B5EF4-FFF2-40B4-BE49-F238E27FC236}">
                <a16:creationId xmlns:a16="http://schemas.microsoft.com/office/drawing/2014/main" id="{1651599D-08D3-466C-91A9-B7FCBBCA66F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802" t="8501" b="3383"/>
          <a:stretch/>
        </p:blipFill>
        <p:spPr>
          <a:xfrm>
            <a:off x="4341582" y="4985565"/>
            <a:ext cx="1725363" cy="1805958"/>
          </a:xfrm>
          <a:prstGeom prst="rect">
            <a:avLst/>
          </a:prstGeom>
          <a:ln>
            <a:noFill/>
          </a:ln>
          <a:effectLst>
            <a:outerShdw blurRad="292100" dist="139700" dir="2700000" algn="tl" rotWithShape="0">
              <a:srgbClr val="333333">
                <a:alpha val="65000"/>
              </a:srgbClr>
            </a:outerShdw>
          </a:effectLst>
        </p:spPr>
      </p:pic>
      <p:sp>
        <p:nvSpPr>
          <p:cNvPr id="11" name="TextovéPole 10">
            <a:extLst>
              <a:ext uri="{FF2B5EF4-FFF2-40B4-BE49-F238E27FC236}">
                <a16:creationId xmlns:a16="http://schemas.microsoft.com/office/drawing/2014/main" id="{ACEAC261-805F-4307-841B-5E35F69EFECF}"/>
              </a:ext>
            </a:extLst>
          </p:cNvPr>
          <p:cNvSpPr txBox="1"/>
          <p:nvPr/>
        </p:nvSpPr>
        <p:spPr>
          <a:xfrm>
            <a:off x="4383821" y="4539195"/>
            <a:ext cx="1808508" cy="276999"/>
          </a:xfrm>
          <a:prstGeom prst="rect">
            <a:avLst/>
          </a:prstGeom>
          <a:noFill/>
        </p:spPr>
        <p:txBody>
          <a:bodyPr wrap="none" rtlCol="0">
            <a:spAutoFit/>
          </a:bodyPr>
          <a:lstStyle/>
          <a:p>
            <a:r>
              <a:rPr lang="cs-CZ" sz="1200" u="sng" dirty="0"/>
              <a:t>static – medium </a:t>
            </a:r>
            <a:r>
              <a:rPr lang="cs-CZ" sz="1200" u="sng" dirty="0" err="1"/>
              <a:t>change</a:t>
            </a:r>
            <a:endParaRPr lang="cs-CZ" sz="1200" u="sng" dirty="0"/>
          </a:p>
        </p:txBody>
      </p:sp>
      <p:pic>
        <p:nvPicPr>
          <p:cNvPr id="12" name="Picture 3">
            <a:extLst>
              <a:ext uri="{FF2B5EF4-FFF2-40B4-BE49-F238E27FC236}">
                <a16:creationId xmlns:a16="http://schemas.microsoft.com/office/drawing/2014/main" id="{FB689BEE-3CB8-45FB-8A7F-62A4FB62CE4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4220" t="44077" r="6189" b="31175"/>
          <a:stretch/>
        </p:blipFill>
        <p:spPr>
          <a:xfrm>
            <a:off x="5288075" y="4905239"/>
            <a:ext cx="1196615" cy="1151612"/>
          </a:xfrm>
          <a:prstGeom prst="wedgeEllipseCallout">
            <a:avLst>
              <a:gd name="adj1" fmla="val -74114"/>
              <a:gd name="adj2" fmla="val 75612"/>
            </a:avLst>
          </a:prstGeom>
          <a:ln>
            <a:solidFill>
              <a:srgbClr val="FF0000"/>
            </a:solidFill>
          </a:ln>
          <a:effectLst>
            <a:outerShdw blurRad="292100" dist="139700" dir="2700000" algn="tl" rotWithShape="0">
              <a:srgbClr val="333333">
                <a:alpha val="65000"/>
              </a:srgbClr>
            </a:outerShdw>
          </a:effectLst>
        </p:spPr>
      </p:pic>
      <p:sp>
        <p:nvSpPr>
          <p:cNvPr id="13" name="TextovéPole 12">
            <a:extLst>
              <a:ext uri="{FF2B5EF4-FFF2-40B4-BE49-F238E27FC236}">
                <a16:creationId xmlns:a16="http://schemas.microsoft.com/office/drawing/2014/main" id="{1C25776D-B5A8-4F0E-A0A5-E158E7A630AE}"/>
              </a:ext>
            </a:extLst>
          </p:cNvPr>
          <p:cNvSpPr txBox="1"/>
          <p:nvPr/>
        </p:nvSpPr>
        <p:spPr>
          <a:xfrm>
            <a:off x="6703366" y="4526236"/>
            <a:ext cx="1056187" cy="276999"/>
          </a:xfrm>
          <a:prstGeom prst="rect">
            <a:avLst/>
          </a:prstGeom>
          <a:noFill/>
        </p:spPr>
        <p:txBody>
          <a:bodyPr wrap="none" rtlCol="0">
            <a:spAutoFit/>
          </a:bodyPr>
          <a:lstStyle/>
          <a:p>
            <a:r>
              <a:rPr lang="cs-CZ" sz="1200" u="sng" dirty="0" err="1"/>
              <a:t>flow-through</a:t>
            </a:r>
            <a:endParaRPr lang="cs-CZ" sz="1200" u="sng" dirty="0"/>
          </a:p>
        </p:txBody>
      </p:sp>
      <p:pic>
        <p:nvPicPr>
          <p:cNvPr id="14" name="Picture 3">
            <a:extLst>
              <a:ext uri="{FF2B5EF4-FFF2-40B4-BE49-F238E27FC236}">
                <a16:creationId xmlns:a16="http://schemas.microsoft.com/office/drawing/2014/main" id="{53A2EF82-4137-4ED5-B18E-2B871F5B6FE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65345"/>
          <a:stretch/>
        </p:blipFill>
        <p:spPr>
          <a:xfrm>
            <a:off x="8265083" y="5963593"/>
            <a:ext cx="3844106" cy="844803"/>
          </a:xfrm>
          <a:prstGeom prst="rect">
            <a:avLst/>
          </a:prstGeom>
          <a:ln>
            <a:noFill/>
          </a:ln>
          <a:effectLst>
            <a:outerShdw blurRad="292100" dist="139700" dir="2700000" algn="tl" rotWithShape="0">
              <a:srgbClr val="333333">
                <a:alpha val="65000"/>
              </a:srgbClr>
            </a:outerShdw>
          </a:effectLst>
        </p:spPr>
      </p:pic>
      <p:pic>
        <p:nvPicPr>
          <p:cNvPr id="15" name="Picture 3">
            <a:extLst>
              <a:ext uri="{FF2B5EF4-FFF2-40B4-BE49-F238E27FC236}">
                <a16:creationId xmlns:a16="http://schemas.microsoft.com/office/drawing/2014/main" id="{470C4CB6-732D-4B50-8695-BBAC1C2FDAF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3686"/>
          <a:stretch/>
        </p:blipFill>
        <p:spPr>
          <a:xfrm>
            <a:off x="8265083" y="4338145"/>
            <a:ext cx="3844106" cy="161655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D187F3A-36E0-42E4-87C9-D6111121775A}"/>
              </a:ext>
            </a:extLst>
          </p:cNvPr>
          <p:cNvSpPr>
            <a:spLocks noGrp="1"/>
          </p:cNvSpPr>
          <p:nvPr>
            <p:ph type="title"/>
          </p:nvPr>
        </p:nvSpPr>
        <p:spPr/>
        <p:txBody>
          <a:bodyPr/>
          <a:lstStyle/>
          <a:p>
            <a:r>
              <a:rPr lang="cs-CZ" dirty="0" err="1"/>
              <a:t>Exposure</a:t>
            </a:r>
            <a:r>
              <a:rPr lang="cs-CZ" dirty="0"/>
              <a:t> </a:t>
            </a:r>
            <a:r>
              <a:rPr lang="cs-CZ" dirty="0" err="1"/>
              <a:t>of</a:t>
            </a:r>
            <a:r>
              <a:rPr lang="cs-CZ" dirty="0"/>
              <a:t> </a:t>
            </a:r>
            <a:r>
              <a:rPr lang="cs-CZ" dirty="0" err="1"/>
              <a:t>vertebrate</a:t>
            </a:r>
            <a:r>
              <a:rPr lang="cs-CZ" dirty="0"/>
              <a:t> </a:t>
            </a:r>
            <a:r>
              <a:rPr lang="cs-CZ" dirty="0" err="1"/>
              <a:t>animals</a:t>
            </a:r>
            <a:r>
              <a:rPr lang="cs-CZ" dirty="0"/>
              <a:t> in </a:t>
            </a:r>
            <a:r>
              <a:rPr lang="cs-CZ" dirty="0" err="1"/>
              <a:t>bioassays</a:t>
            </a:r>
            <a:endParaRPr lang="cs-CZ" dirty="0"/>
          </a:p>
        </p:txBody>
      </p:sp>
      <p:sp>
        <p:nvSpPr>
          <p:cNvPr id="3" name="Zástupný obsah 2">
            <a:extLst>
              <a:ext uri="{FF2B5EF4-FFF2-40B4-BE49-F238E27FC236}">
                <a16:creationId xmlns:a16="http://schemas.microsoft.com/office/drawing/2014/main" id="{A55AF1D2-38A5-4A5A-824C-F7ED37726D40}"/>
              </a:ext>
            </a:extLst>
          </p:cNvPr>
          <p:cNvSpPr>
            <a:spLocks noGrp="1"/>
          </p:cNvSpPr>
          <p:nvPr>
            <p:ph idx="1"/>
          </p:nvPr>
        </p:nvSpPr>
        <p:spPr/>
        <p:txBody>
          <a:bodyPr/>
          <a:lstStyle/>
          <a:p>
            <a:r>
              <a:rPr lang="cs-CZ" altLang="cs-CZ" dirty="0" err="1"/>
              <a:t>vertebrates</a:t>
            </a:r>
            <a:r>
              <a:rPr lang="cs-CZ" altLang="cs-CZ" dirty="0"/>
              <a:t> - </a:t>
            </a:r>
            <a:r>
              <a:rPr lang="cs-CZ" altLang="cs-CZ" dirty="0" err="1"/>
              <a:t>laboratory</a:t>
            </a:r>
            <a:r>
              <a:rPr lang="cs-CZ" altLang="cs-CZ" dirty="0"/>
              <a:t> </a:t>
            </a:r>
            <a:r>
              <a:rPr lang="cs-CZ" altLang="cs-CZ" dirty="0" err="1"/>
              <a:t>rodents</a:t>
            </a:r>
            <a:r>
              <a:rPr lang="cs-CZ" altLang="cs-CZ" dirty="0"/>
              <a:t>, </a:t>
            </a:r>
            <a:r>
              <a:rPr lang="cs-CZ" altLang="cs-CZ" dirty="0" err="1"/>
              <a:t>birds</a:t>
            </a:r>
            <a:endParaRPr lang="cs-CZ" altLang="cs-CZ" dirty="0"/>
          </a:p>
          <a:p>
            <a:endParaRPr lang="en-US" altLang="cs-CZ" dirty="0"/>
          </a:p>
          <a:p>
            <a:r>
              <a:rPr lang="cs-CZ" altLang="cs-CZ" dirty="0" err="1"/>
              <a:t>like</a:t>
            </a:r>
            <a:r>
              <a:rPr lang="cs-CZ" altLang="cs-CZ" dirty="0"/>
              <a:t> in "</a:t>
            </a:r>
            <a:r>
              <a:rPr lang="cs-CZ" altLang="cs-CZ" dirty="0" err="1"/>
              <a:t>classical</a:t>
            </a:r>
            <a:r>
              <a:rPr lang="cs-CZ" altLang="cs-CZ" dirty="0"/>
              <a:t>" </a:t>
            </a:r>
            <a:r>
              <a:rPr lang="cs-CZ" altLang="cs-CZ" dirty="0" err="1"/>
              <a:t>toxicology</a:t>
            </a:r>
            <a:r>
              <a:rPr lang="cs-CZ" altLang="cs-CZ" dirty="0"/>
              <a:t>:</a:t>
            </a:r>
          </a:p>
          <a:p>
            <a:pPr lvl="1"/>
            <a:r>
              <a:rPr lang="cs-CZ" altLang="cs-CZ" dirty="0" err="1"/>
              <a:t>injection</a:t>
            </a:r>
            <a:r>
              <a:rPr lang="cs-CZ" altLang="cs-CZ" dirty="0"/>
              <a:t> </a:t>
            </a:r>
            <a:r>
              <a:rPr lang="cs-CZ" altLang="cs-CZ" dirty="0" err="1"/>
              <a:t>intramuscular</a:t>
            </a:r>
            <a:r>
              <a:rPr lang="cs-CZ" altLang="cs-CZ" dirty="0"/>
              <a:t> (IM), </a:t>
            </a:r>
            <a:r>
              <a:rPr lang="cs-CZ" altLang="cs-CZ" dirty="0" err="1"/>
              <a:t>intraperitoneal</a:t>
            </a:r>
            <a:r>
              <a:rPr lang="cs-CZ" altLang="cs-CZ" dirty="0"/>
              <a:t> (IP), </a:t>
            </a:r>
            <a:r>
              <a:rPr lang="cs-CZ" altLang="cs-CZ" dirty="0" err="1"/>
              <a:t>intravenous</a:t>
            </a:r>
            <a:r>
              <a:rPr lang="cs-CZ" altLang="cs-CZ" dirty="0"/>
              <a:t> (IV), </a:t>
            </a:r>
            <a:r>
              <a:rPr lang="cs-CZ" altLang="cs-CZ" dirty="0" err="1"/>
              <a:t>subcutaneous</a:t>
            </a:r>
            <a:r>
              <a:rPr lang="cs-CZ" altLang="cs-CZ" dirty="0"/>
              <a:t> (SC)</a:t>
            </a:r>
          </a:p>
          <a:p>
            <a:pPr lvl="1"/>
            <a:r>
              <a:rPr lang="cs-CZ" altLang="cs-CZ" dirty="0"/>
              <a:t>oral - </a:t>
            </a:r>
            <a:r>
              <a:rPr lang="cs-CZ" altLang="cs-CZ" dirty="0" err="1"/>
              <a:t>dosing</a:t>
            </a:r>
            <a:r>
              <a:rPr lang="cs-CZ" altLang="cs-CZ" dirty="0"/>
              <a:t> in food, </a:t>
            </a:r>
            <a:r>
              <a:rPr lang="cs-CZ" altLang="cs-CZ" dirty="0" err="1"/>
              <a:t>application</a:t>
            </a:r>
            <a:r>
              <a:rPr lang="cs-CZ" altLang="cs-CZ" dirty="0"/>
              <a:t> </a:t>
            </a:r>
            <a:r>
              <a:rPr lang="cs-CZ" altLang="cs-CZ" dirty="0" err="1"/>
              <a:t>of</a:t>
            </a:r>
            <a:r>
              <a:rPr lang="cs-CZ" altLang="cs-CZ" dirty="0"/>
              <a:t> </a:t>
            </a:r>
            <a:r>
              <a:rPr lang="cs-CZ" altLang="cs-CZ" dirty="0" err="1"/>
              <a:t>gauze</a:t>
            </a:r>
            <a:r>
              <a:rPr lang="cs-CZ" altLang="cs-CZ" dirty="0"/>
              <a:t> (tube </a:t>
            </a:r>
            <a:r>
              <a:rPr lang="cs-CZ" altLang="cs-CZ" dirty="0" err="1"/>
              <a:t>directly</a:t>
            </a:r>
            <a:r>
              <a:rPr lang="cs-CZ" altLang="cs-CZ" dirty="0"/>
              <a:t> </a:t>
            </a:r>
            <a:r>
              <a:rPr lang="cs-CZ" altLang="cs-CZ" dirty="0" err="1"/>
              <a:t>into</a:t>
            </a:r>
            <a:r>
              <a:rPr lang="cs-CZ" altLang="cs-CZ" dirty="0"/>
              <a:t> </a:t>
            </a:r>
            <a:r>
              <a:rPr lang="cs-CZ" altLang="cs-CZ" dirty="0" err="1"/>
              <a:t>the</a:t>
            </a:r>
            <a:r>
              <a:rPr lang="cs-CZ" altLang="cs-CZ" dirty="0"/>
              <a:t> </a:t>
            </a:r>
            <a:r>
              <a:rPr lang="cs-CZ" altLang="cs-CZ" dirty="0" err="1"/>
              <a:t>stomach</a:t>
            </a:r>
            <a:r>
              <a:rPr lang="cs-CZ" altLang="cs-CZ" dirty="0"/>
              <a:t>) ...</a:t>
            </a:r>
          </a:p>
          <a:p>
            <a:pPr lvl="1"/>
            <a:r>
              <a:rPr lang="cs-CZ" altLang="cs-CZ" dirty="0" err="1"/>
              <a:t>respiration</a:t>
            </a:r>
            <a:r>
              <a:rPr lang="cs-CZ" altLang="cs-CZ" dirty="0"/>
              <a:t> - air </a:t>
            </a:r>
            <a:r>
              <a:rPr lang="cs-CZ" altLang="cs-CZ" dirty="0" err="1"/>
              <a:t>contamination</a:t>
            </a:r>
            <a:r>
              <a:rPr lang="cs-CZ" altLang="cs-CZ" dirty="0"/>
              <a:t> - </a:t>
            </a:r>
            <a:r>
              <a:rPr lang="cs-CZ" altLang="cs-CZ" dirty="0" err="1"/>
              <a:t>closed</a:t>
            </a:r>
            <a:r>
              <a:rPr lang="cs-CZ" altLang="cs-CZ" dirty="0"/>
              <a:t> </a:t>
            </a:r>
            <a:r>
              <a:rPr lang="cs-CZ" altLang="cs-CZ" dirty="0" err="1"/>
              <a:t>containers</a:t>
            </a:r>
            <a:r>
              <a:rPr lang="cs-CZ" altLang="cs-CZ" dirty="0"/>
              <a:t> / </a:t>
            </a:r>
            <a:r>
              <a:rPr lang="cs-CZ" altLang="cs-CZ" dirty="0" err="1"/>
              <a:t>cells</a:t>
            </a:r>
            <a:r>
              <a:rPr lang="cs-CZ" altLang="cs-CZ" dirty="0"/>
              <a:t>, </a:t>
            </a:r>
            <a:r>
              <a:rPr lang="cs-CZ" altLang="cs-CZ" dirty="0" err="1"/>
              <a:t>inhalation</a:t>
            </a:r>
            <a:r>
              <a:rPr lang="cs-CZ" altLang="cs-CZ" dirty="0"/>
              <a:t> ...</a:t>
            </a:r>
            <a:endParaRPr lang="cs-CZ" dirty="0"/>
          </a:p>
        </p:txBody>
      </p:sp>
      <p:sp>
        <p:nvSpPr>
          <p:cNvPr id="4" name="Zástupný symbol pro číslo snímku 3">
            <a:extLst>
              <a:ext uri="{FF2B5EF4-FFF2-40B4-BE49-F238E27FC236}">
                <a16:creationId xmlns:a16="http://schemas.microsoft.com/office/drawing/2014/main" id="{C6131C3B-D1CD-4573-A86E-CD3AC5726202}"/>
              </a:ext>
            </a:extLst>
          </p:cNvPr>
          <p:cNvSpPr>
            <a:spLocks noGrp="1"/>
          </p:cNvSpPr>
          <p:nvPr>
            <p:ph type="sldNum" sz="quarter" idx="10"/>
          </p:nvPr>
        </p:nvSpPr>
        <p:spPr/>
        <p:txBody>
          <a:bodyPr/>
          <a:lstStyle/>
          <a:p>
            <a:pPr>
              <a:defRPr/>
            </a:pPr>
            <a:fld id="{4E12630B-17A9-44AC-A5BE-0FEBEDB0B5E8}" type="slidenum">
              <a:rPr lang="cs-CZ" altLang="cs-CZ" noProof="0" smtClean="0"/>
              <a:pPr>
                <a:defRPr/>
              </a:pPr>
              <a:t>9</a:t>
            </a:fld>
            <a:endParaRPr lang="cs-CZ" altLang="cs-CZ" noProof="0" dirty="0"/>
          </a:p>
        </p:txBody>
      </p:sp>
    </p:spTree>
    <p:extLst>
      <p:ext uri="{BB962C8B-B14F-4D97-AF65-F5344CB8AC3E}">
        <p14:creationId xmlns:p14="http://schemas.microsoft.com/office/powerpoint/2010/main" val="222486028"/>
      </p:ext>
    </p:extLst>
  </p:cSld>
  <p:clrMapOvr>
    <a:masterClrMapping/>
  </p:clrMapOvr>
  <p:transition/>
</p:sld>
</file>

<file path=ppt/theme/theme1.xml><?xml version="1.0" encoding="utf-8"?>
<a:theme xmlns:a="http://schemas.openxmlformats.org/drawingml/2006/main" name="Presentation_MU_EN">
  <a:themeElements>
    <a:clrScheme name="Vlastní 1">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Vlastní 1">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SCI-EN.potx" id="{F22B4CD9-A780-4D55-92EA-76CD06D2DE59}" vid="{E8EE1CCA-34FB-4F4F-9F2E-C5A2AA42283C}"/>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17521</TotalTime>
  <Words>2099</Words>
  <Application>Microsoft Office PowerPoint</Application>
  <PresentationFormat>Širokoúhlá obrazovka</PresentationFormat>
  <Paragraphs>213</Paragraphs>
  <Slides>28</Slides>
  <Notes>5</Notes>
  <HiddenSlides>0</HiddenSlides>
  <MMClips>2</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28</vt:i4>
      </vt:variant>
    </vt:vector>
  </HeadingPairs>
  <TitlesOfParts>
    <vt:vector size="35" baseType="lpstr">
      <vt:lpstr>Arial</vt:lpstr>
      <vt:lpstr>Calibri</vt:lpstr>
      <vt:lpstr>Courier New</vt:lpstr>
      <vt:lpstr>Tahoma</vt:lpstr>
      <vt:lpstr>Verdana</vt:lpstr>
      <vt:lpstr>Wingdings</vt:lpstr>
      <vt:lpstr>Presentation_MU_EN</vt:lpstr>
      <vt:lpstr>Bi2003 Ecotoxicology  Ecotoxicological bioassays</vt:lpstr>
      <vt:lpstr>Content</vt:lpstr>
      <vt:lpstr>Bioassays’ general design</vt:lpstr>
      <vt:lpstr>General scheme of bioassay</vt:lpstr>
      <vt:lpstr>Organisms</vt:lpstr>
      <vt:lpstr>Organisms</vt:lpstr>
      <vt:lpstr>Organisms</vt:lpstr>
      <vt:lpstr>Exposure in aquatic bioassays</vt:lpstr>
      <vt:lpstr>Exposure of vertebrate animals in bioassays</vt:lpstr>
      <vt:lpstr>Exposure in soil bioassays</vt:lpstr>
      <vt:lpstr>Exposure in soil bioassays</vt:lpstr>
      <vt:lpstr>Exposure in soil bioassays</vt:lpstr>
      <vt:lpstr>Exposure in soil bioassays</vt:lpstr>
      <vt:lpstr>Exposure in soil bioassays</vt:lpstr>
      <vt:lpstr>Exposure in soil bioassays</vt:lpstr>
      <vt:lpstr>Exposure in soil bioassays</vt:lpstr>
      <vt:lpstr>Exposure in soil bioassays</vt:lpstr>
      <vt:lpstr>Factors / conditions of the assay</vt:lpstr>
      <vt:lpstr>Results of the bioassays</vt:lpstr>
      <vt:lpstr>Parameters of evaluation - endpoints</vt:lpstr>
      <vt:lpstr>Measures of exposure</vt:lpstr>
      <vt:lpstr>Data from ecotoxicity bioassays</vt:lpstr>
      <vt:lpstr>Data from ecotoxicity bioassays</vt:lpstr>
      <vt:lpstr>Data from ecotoxicity bioassays</vt:lpstr>
      <vt:lpstr>Data from ecotoxicity bioassays</vt:lpstr>
      <vt:lpstr>Dose(concentration) - response relationship</vt:lpstr>
      <vt:lpstr>Prezentace aplikace PowerPoint</vt:lpstr>
      <vt:lpstr>Dose(concentration) - response relationship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Jan Ostřížek</dc:creator>
  <cp:lastModifiedBy>Jakub Hofman</cp:lastModifiedBy>
  <cp:revision>1487</cp:revision>
  <cp:lastPrinted>1601-01-01T00:00:00Z</cp:lastPrinted>
  <dcterms:created xsi:type="dcterms:W3CDTF">2018-11-28T09:04:29Z</dcterms:created>
  <dcterms:modified xsi:type="dcterms:W3CDTF">2020-12-14T13:31:05Z</dcterms:modified>
</cp:coreProperties>
</file>