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77" r:id="rId3"/>
    <p:sldId id="278" r:id="rId4"/>
    <p:sldId id="266" r:id="rId5"/>
    <p:sldId id="279" r:id="rId6"/>
    <p:sldId id="272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2AAF07-EDED-F819-8BD8-0BB1556BEC94}" v="2" dt="2020-03-09T16:43:05.3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>
        <p:scale>
          <a:sx n="70" d="100"/>
          <a:sy n="70" d="100"/>
        </p:scale>
        <p:origin x="48" y="7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16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087670" cy="2820493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inkscape.org/cs/galler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9E2804-C383-45B4-91DC-6D45D15B4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Grafické zpracování výukových materiálů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EF97895-015F-4683-AA3B-AC14034512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Vektorová grafika</a:t>
            </a:r>
          </a:p>
        </p:txBody>
      </p:sp>
      <p:sp>
        <p:nvSpPr>
          <p:cNvPr id="7" name="Obdélník 6"/>
          <p:cNvSpPr/>
          <p:nvPr/>
        </p:nvSpPr>
        <p:spPr>
          <a:xfrm>
            <a:off x="5965195" y="3198168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077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Vektorová grafika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body, přímky, křivky, mnohoúhelníky…</a:t>
            </a:r>
          </a:p>
          <a:p>
            <a:r>
              <a:rPr lang="cs-CZ" dirty="0"/>
              <a:t>libovolné zvětšování a zmenšování bez ztráty kvality</a:t>
            </a:r>
          </a:p>
          <a:p>
            <a:r>
              <a:rPr lang="cs-CZ" dirty="0"/>
              <a:t>detailní práce s každým objektem</a:t>
            </a:r>
          </a:p>
        </p:txBody>
      </p:sp>
    </p:spTree>
    <p:extLst>
      <p:ext uri="{BB962C8B-B14F-4D97-AF65-F5344CB8AC3E}">
        <p14:creationId xmlns:p14="http://schemas.microsoft.com/office/powerpoint/2010/main" val="416937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Vektorová grafika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ilustrace</a:t>
            </a:r>
          </a:p>
          <a:p>
            <a:r>
              <a:rPr lang="cs-CZ" dirty="0"/>
              <a:t>diagramy, schémata</a:t>
            </a:r>
          </a:p>
          <a:p>
            <a:r>
              <a:rPr lang="cs-CZ" dirty="0"/>
              <a:t>loga, plakáty</a:t>
            </a:r>
          </a:p>
          <a:p>
            <a:r>
              <a:rPr lang="cs-CZ" dirty="0"/>
              <a:t>animace</a:t>
            </a:r>
          </a:p>
        </p:txBody>
      </p:sp>
    </p:spTree>
    <p:extLst>
      <p:ext uri="{BB962C8B-B14F-4D97-AF65-F5344CB8AC3E}">
        <p14:creationId xmlns:p14="http://schemas.microsoft.com/office/powerpoint/2010/main" val="52285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Nástroje</a:t>
            </a:r>
          </a:p>
        </p:txBody>
      </p:sp>
      <p:sp>
        <p:nvSpPr>
          <p:cNvPr id="8" name="Obdélník 7"/>
          <p:cNvSpPr/>
          <p:nvPr/>
        </p:nvSpPr>
        <p:spPr>
          <a:xfrm>
            <a:off x="5965195" y="3198168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93558" y="1780674"/>
            <a:ext cx="45559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Vektor</a:t>
            </a:r>
          </a:p>
          <a:p>
            <a:pPr marL="342900" indent="-342900">
              <a:buFontTx/>
              <a:buChar char="-"/>
            </a:pPr>
            <a:r>
              <a:rPr lang="cs-CZ" dirty="0"/>
              <a:t>Adobe </a:t>
            </a:r>
            <a:r>
              <a:rPr lang="cs-CZ" dirty="0" err="1"/>
              <a:t>Illustrator</a:t>
            </a:r>
            <a:endParaRPr lang="cs-CZ" dirty="0"/>
          </a:p>
          <a:p>
            <a:pPr marL="342900" indent="-342900">
              <a:buFontTx/>
              <a:buChar char="-"/>
            </a:pPr>
            <a:r>
              <a:rPr lang="cs-CZ" dirty="0" err="1"/>
              <a:t>Inkscape</a:t>
            </a:r>
            <a:endParaRPr lang="cs-CZ" dirty="0"/>
          </a:p>
          <a:p>
            <a:pPr marL="342900" indent="-342900">
              <a:buFontTx/>
              <a:buChar char="-"/>
            </a:pPr>
            <a:r>
              <a:rPr lang="cs-CZ" dirty="0" err="1"/>
              <a:t>CorelDraw</a:t>
            </a:r>
            <a:endParaRPr lang="cs-CZ" dirty="0"/>
          </a:p>
          <a:p>
            <a:pPr marL="342900" indent="-342900">
              <a:buFontTx/>
              <a:buChar char="-"/>
            </a:pPr>
            <a:r>
              <a:rPr lang="cs-CZ" dirty="0" err="1"/>
              <a:t>Zoner</a:t>
            </a:r>
            <a:r>
              <a:rPr lang="cs-CZ" dirty="0"/>
              <a:t> </a:t>
            </a:r>
            <a:r>
              <a:rPr lang="cs-CZ" dirty="0" err="1"/>
              <a:t>Callisto</a:t>
            </a:r>
            <a:endParaRPr lang="cs-CZ" dirty="0"/>
          </a:p>
          <a:p>
            <a:pPr marL="342900" indent="-342900">
              <a:buFontTx/>
              <a:buChar char="-"/>
            </a:pPr>
            <a:r>
              <a:rPr lang="cs-CZ" dirty="0" err="1"/>
              <a:t>DrawPlus</a:t>
            </a:r>
            <a:endParaRPr lang="cs-CZ" dirty="0"/>
          </a:p>
          <a:p>
            <a:pPr marL="342900" indent="-342900">
              <a:buFontTx/>
              <a:buChar char="-"/>
            </a:pPr>
            <a:r>
              <a:rPr lang="cs-CZ" dirty="0" err="1"/>
              <a:t>Sketch</a:t>
            </a:r>
            <a:r>
              <a:rPr lang="cs-CZ" dirty="0"/>
              <a:t> /Mac/</a:t>
            </a:r>
          </a:p>
          <a:p>
            <a:pPr marL="342900" indent="-342900">
              <a:buFontTx/>
              <a:buChar char="-"/>
            </a:pPr>
            <a:endParaRPr lang="cs-CZ" dirty="0"/>
          </a:p>
          <a:p>
            <a:pPr marL="342900" indent="-342900">
              <a:buFontTx/>
              <a:buChar char="-"/>
            </a:pPr>
            <a:endParaRPr lang="cs-CZ" dirty="0"/>
          </a:p>
          <a:p>
            <a:r>
              <a:rPr lang="cs-CZ" dirty="0"/>
              <a:t>.</a:t>
            </a:r>
            <a:r>
              <a:rPr lang="cs-CZ" dirty="0" err="1"/>
              <a:t>ai</a:t>
            </a:r>
            <a:r>
              <a:rPr lang="cs-CZ" dirty="0"/>
              <a:t>, .</a:t>
            </a:r>
            <a:r>
              <a:rPr lang="cs-CZ" dirty="0" err="1"/>
              <a:t>cdr</a:t>
            </a:r>
            <a:r>
              <a:rPr lang="cs-CZ" dirty="0"/>
              <a:t>, .</a:t>
            </a:r>
            <a:r>
              <a:rPr lang="cs-CZ" dirty="0" err="1"/>
              <a:t>ps</a:t>
            </a:r>
            <a:r>
              <a:rPr lang="cs-CZ" dirty="0"/>
              <a:t>, .</a:t>
            </a:r>
            <a:r>
              <a:rPr lang="cs-CZ" dirty="0" err="1"/>
              <a:t>eps</a:t>
            </a:r>
            <a:r>
              <a:rPr lang="cs-CZ" dirty="0"/>
              <a:t>, .</a:t>
            </a:r>
            <a:r>
              <a:rPr lang="cs-CZ" dirty="0" err="1"/>
              <a:t>zmf</a:t>
            </a:r>
            <a:r>
              <a:rPr lang="cs-CZ" dirty="0"/>
              <a:t>, .</a:t>
            </a:r>
            <a:r>
              <a:rPr lang="cs-CZ" dirty="0" err="1"/>
              <a:t>svg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590913" y="1780674"/>
            <a:ext cx="45559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Scalable</a:t>
            </a:r>
            <a:r>
              <a:rPr lang="cs-CZ" dirty="0"/>
              <a:t> </a:t>
            </a:r>
            <a:r>
              <a:rPr lang="cs-CZ" dirty="0" err="1"/>
              <a:t>Vector</a:t>
            </a:r>
            <a:r>
              <a:rPr lang="cs-CZ" dirty="0"/>
              <a:t> </a:t>
            </a:r>
            <a:r>
              <a:rPr lang="cs-CZ" dirty="0" err="1"/>
              <a:t>Graphics</a:t>
            </a:r>
            <a:endParaRPr lang="cs-CZ" dirty="0"/>
          </a:p>
          <a:p>
            <a:endParaRPr lang="cs-CZ" dirty="0"/>
          </a:p>
          <a:p>
            <a:r>
              <a:rPr lang="cs-CZ" dirty="0"/>
              <a:t>.</a:t>
            </a:r>
            <a:r>
              <a:rPr lang="cs-CZ" dirty="0" err="1"/>
              <a:t>svg</a:t>
            </a:r>
            <a:endParaRPr lang="cs-CZ" dirty="0"/>
          </a:p>
          <a:p>
            <a:endParaRPr lang="cs-CZ" dirty="0"/>
          </a:p>
          <a:p>
            <a:pPr marL="342900" indent="-342900">
              <a:buFontTx/>
              <a:buChar char="-"/>
            </a:pPr>
            <a:r>
              <a:rPr lang="cs-CZ" dirty="0"/>
              <a:t>otevřený formát souboru + značkovací jazyk pro popis vektorové grafiky v XML</a:t>
            </a:r>
          </a:p>
          <a:p>
            <a:pPr marL="342900" indent="-342900">
              <a:buFontTx/>
              <a:buChar char="-"/>
            </a:pPr>
            <a:r>
              <a:rPr lang="cs-CZ" dirty="0"/>
              <a:t>nezávislost na platformě, přenositelnost</a:t>
            </a:r>
          </a:p>
          <a:p>
            <a:pPr marL="342900" indent="-342900">
              <a:buFontTx/>
              <a:buChar char="-"/>
            </a:pPr>
            <a:r>
              <a:rPr lang="cs-CZ" dirty="0"/>
              <a:t>vektory, rastry, texty</a:t>
            </a:r>
          </a:p>
        </p:txBody>
      </p:sp>
    </p:spTree>
    <p:extLst>
      <p:ext uri="{BB962C8B-B14F-4D97-AF65-F5344CB8AC3E}">
        <p14:creationId xmlns:p14="http://schemas.microsoft.com/office/powerpoint/2010/main" val="3507345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Jak to funguje </a:t>
            </a:r>
            <a:r>
              <a:rPr lang="cs-CZ" b="0" dirty="0"/>
              <a:t>–</a:t>
            </a:r>
            <a:r>
              <a:rPr lang="cs-CZ" dirty="0"/>
              <a:t> </a:t>
            </a:r>
            <a:r>
              <a:rPr lang="cs-CZ" dirty="0" err="1"/>
              <a:t>Bézierova</a:t>
            </a:r>
            <a:r>
              <a:rPr lang="cs-CZ" dirty="0"/>
              <a:t> křivka</a:t>
            </a:r>
            <a:br>
              <a:rPr lang="cs-CZ" dirty="0"/>
            </a:b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965195" y="3198168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93558" y="1780674"/>
            <a:ext cx="4555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58" y="1477370"/>
            <a:ext cx="975360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838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Vyzkoušejme</a:t>
            </a:r>
          </a:p>
        </p:txBody>
      </p:sp>
      <p:sp>
        <p:nvSpPr>
          <p:cNvPr id="3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 dirty="0" err="1"/>
              <a:t>Inkscape</a:t>
            </a:r>
            <a:endParaRPr lang="cs-CZ" b="1" dirty="0">
              <a:cs typeface="Arial"/>
            </a:endParaRPr>
          </a:p>
          <a:p>
            <a:pPr marL="251460" indent="-179705">
              <a:buFontTx/>
              <a:buChar char="-"/>
            </a:pPr>
            <a:r>
              <a:rPr lang="cs-CZ" dirty="0"/>
              <a:t>Linux, Windows, macOS</a:t>
            </a:r>
            <a:endParaRPr lang="cs-CZ" dirty="0">
              <a:cs typeface="Arial"/>
            </a:endParaRPr>
          </a:p>
          <a:p>
            <a:pPr marL="251460" indent="-179705">
              <a:buFontTx/>
              <a:buChar char="-"/>
            </a:pPr>
            <a:r>
              <a:rPr lang="cs-CZ" dirty="0"/>
              <a:t>open source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hlinkClick r:id="rId2"/>
              </a:rPr>
              <a:t>https://inkscape.org/cs/gallery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167" y="1692002"/>
            <a:ext cx="3011606" cy="301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9493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.potx" id="{45F6B7E5-7C04-4D6F-988C-FDDEAE8B644B}" vid="{0017D97F-3299-46A0-BBAA-D432C306E01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prezentace-sci-cz</Template>
  <TotalTime>151</TotalTime>
  <Words>113</Words>
  <Application>Microsoft Office PowerPoint</Application>
  <PresentationFormat>Širokoúhlá obrazovka</PresentationFormat>
  <Paragraphs>38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Prezentace_MU_CZ</vt:lpstr>
      <vt:lpstr>Grafické zpracování výukových materiálů</vt:lpstr>
      <vt:lpstr>Vektorová grafika</vt:lpstr>
      <vt:lpstr>Vektorová grafika</vt:lpstr>
      <vt:lpstr>Nástroje</vt:lpstr>
      <vt:lpstr>Jak to funguje – Bézierova křivka </vt:lpstr>
      <vt:lpstr>Vyzkoušejme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Grafické zpracování výukových materiálů</dc:title>
  <dc:creator>Dagmar Chytková</dc:creator>
  <cp:lastModifiedBy>Dagmar Chytková</cp:lastModifiedBy>
  <cp:revision>13</cp:revision>
  <cp:lastPrinted>1601-01-01T00:00:00Z</cp:lastPrinted>
  <dcterms:created xsi:type="dcterms:W3CDTF">2019-10-15T08:31:25Z</dcterms:created>
  <dcterms:modified xsi:type="dcterms:W3CDTF">2020-03-09T16:43:20Z</dcterms:modified>
</cp:coreProperties>
</file>