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96" r:id="rId4"/>
    <p:sldId id="28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92" r:id="rId14"/>
    <p:sldId id="293" r:id="rId15"/>
    <p:sldId id="294" r:id="rId16"/>
    <p:sldId id="291" r:id="rId17"/>
    <p:sldId id="275" r:id="rId18"/>
    <p:sldId id="290" r:id="rId19"/>
    <p:sldId id="276" r:id="rId20"/>
    <p:sldId id="278" r:id="rId21"/>
    <p:sldId id="280" r:id="rId22"/>
    <p:sldId id="277" r:id="rId23"/>
    <p:sldId id="295" r:id="rId24"/>
    <p:sldId id="281" r:id="rId25"/>
    <p:sldId id="283" r:id="rId26"/>
    <p:sldId id="297" r:id="rId27"/>
    <p:sldId id="284" r:id="rId28"/>
    <p:sldId id="285" r:id="rId29"/>
    <p:sldId id="286" r:id="rId30"/>
    <p:sldId id="298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6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289785" y="2011680"/>
            <a:ext cx="9942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PROCESSES,</a:t>
            </a:r>
          </a:p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196" y="1374707"/>
            <a:ext cx="9549734" cy="43088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(PAT);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untypically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up);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6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196" y="1374709"/>
            <a:ext cx="9549734" cy="43088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robust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inert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gauges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static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separators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(ml per min.);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4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099" y="1100780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992332"/>
              </p:ext>
            </p:extLst>
          </p:nvPr>
        </p:nvGraphicFramePr>
        <p:xfrm>
          <a:off x="7167673" y="1866107"/>
          <a:ext cx="3953592" cy="368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S ChemDraw Drawing" r:id="rId3" imgW="1243268" imgH="1159517" progId="ChemDraw.Document.6.0">
                  <p:embed/>
                </p:oleObj>
              </mc:Choice>
              <mc:Fallback>
                <p:oleObj name="CS ChemDraw Drawing" r:id="rId3" imgW="1243268" imgH="11595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7673" y="1866107"/>
                        <a:ext cx="3953592" cy="3687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8147" y="1711770"/>
            <a:ext cx="5967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 – Nobel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(1972)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plant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Artemisia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wormwood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66" y="3281430"/>
            <a:ext cx="2362200" cy="3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330" y="24845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540" y="549705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778596"/>
              </p:ext>
            </p:extLst>
          </p:nvPr>
        </p:nvGraphicFramePr>
        <p:xfrm>
          <a:off x="1088433" y="1134480"/>
          <a:ext cx="9603571" cy="494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S ChemDraw Drawing" r:id="rId3" imgW="6318139" imgH="3251802" progId="ChemDraw.Document.6.0">
                  <p:embed/>
                </p:oleObj>
              </mc:Choice>
              <mc:Fallback>
                <p:oleObj name="CS ChemDraw Drawing" r:id="rId3" imgW="6318139" imgH="3251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433" y="1134480"/>
                        <a:ext cx="9603571" cy="4942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6885" y="6077219"/>
            <a:ext cx="1076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Lévesque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Seeberger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P.H.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Angew.Chem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Ed. 51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1706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4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021" y="0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42" y="516568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38" y="6006164"/>
            <a:ext cx="110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Lévesque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Seeberger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P.H.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Angew.Chem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Ed. 51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1706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2" y="1044831"/>
            <a:ext cx="8922913" cy="45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021" y="0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42" y="1120078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38" y="6006164"/>
            <a:ext cx="110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Lévesque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Seeberger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P.H.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Angew.Chem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Ed. 51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1706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706" y="2492943"/>
            <a:ext cx="10558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photoreactors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 g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225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doses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(2009 WHO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112" y="1098718"/>
            <a:ext cx="9549734" cy="51706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18" y="1753512"/>
            <a:ext cx="4940554" cy="3543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46" y="5661276"/>
            <a:ext cx="527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Chemtrix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96" y="2032926"/>
            <a:ext cx="5600988" cy="298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4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112" y="1098718"/>
            <a:ext cx="9549734" cy="51706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51303"/>
              </p:ext>
            </p:extLst>
          </p:nvPr>
        </p:nvGraphicFramePr>
        <p:xfrm>
          <a:off x="2479483" y="1824882"/>
          <a:ext cx="7190182" cy="174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S ChemDraw Drawing" r:id="rId3" imgW="3845017" imgH="935542" progId="ChemDraw.Document.6.0">
                  <p:embed/>
                </p:oleObj>
              </mc:Choice>
              <mc:Fallback>
                <p:oleObj name="CS ChemDraw Drawing" r:id="rId3" imgW="3845017" imgH="935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9483" y="1824882"/>
                        <a:ext cx="7190182" cy="174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269" y="4071486"/>
            <a:ext cx="10905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DSM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exothermic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Ritter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(40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15%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15%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Ondrey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118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1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137" y="920677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DSM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87" y="1505453"/>
            <a:ext cx="5626997" cy="4134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196" y="5667153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microstructured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1700 kg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8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112" y="1314161"/>
            <a:ext cx="9549734" cy="4739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804" y="4300498"/>
            <a:ext cx="4419827" cy="222261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86692"/>
              </p:ext>
            </p:extLst>
          </p:nvPr>
        </p:nvGraphicFramePr>
        <p:xfrm>
          <a:off x="2279280" y="2137215"/>
          <a:ext cx="8124844" cy="196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S ChemDraw Drawing" r:id="rId4" imgW="4513802" imgH="1092523" progId="ChemDraw.Document.6.0">
                  <p:embed/>
                </p:oleObj>
              </mc:Choice>
              <mc:Fallback>
                <p:oleObj name="CS ChemDraw Drawing" r:id="rId4" imgW="4513802" imgH="1092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280" y="2137215"/>
                        <a:ext cx="8124844" cy="1966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259" y="4995512"/>
            <a:ext cx="6352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ThalesNano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Spadoni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Oggi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6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27494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120289"/>
            <a:ext cx="5429250" cy="427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6" y="1120289"/>
            <a:ext cx="5699760" cy="42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920" y="5720080"/>
            <a:ext cx="1181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BATCH PRODUCTION           CONTINUOUS PRODUCTION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6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847" y="1006153"/>
            <a:ext cx="9549734" cy="4739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47" y="852642"/>
            <a:ext cx="7193649" cy="5784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881" y="3483478"/>
            <a:ext cx="306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Uniqsys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(GB)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3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344" y="759583"/>
            <a:ext cx="9549734" cy="43088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513394"/>
            <a:ext cx="6189045" cy="4254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416" y="2478644"/>
            <a:ext cx="5639090" cy="3289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7309" y="1513394"/>
            <a:ext cx="525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Chemtrix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1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729" y="920677"/>
            <a:ext cx="9549734" cy="4739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2" y="1735921"/>
            <a:ext cx="6871307" cy="4984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7399" y="2772076"/>
            <a:ext cx="2964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ThalesNano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1.Q 2020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MicroCube</a:t>
            </a:r>
            <a:r>
              <a:rPr lang="cs-CZ" sz="28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endParaRPr lang="cs-CZ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4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728" y="1101312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131" y="5983601"/>
            <a:ext cx="1062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ThalesNano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brochure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3" y="2327863"/>
            <a:ext cx="11847042" cy="249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592" y="5804034"/>
            <a:ext cx="1096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Halford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&amp;EN Global Enterprise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404" y="1193533"/>
            <a:ext cx="10616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Lilly,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Kinsale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Prexasertib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monolactate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monohydrate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1662"/>
              </p:ext>
            </p:extLst>
          </p:nvPr>
        </p:nvGraphicFramePr>
        <p:xfrm>
          <a:off x="943386" y="2970698"/>
          <a:ext cx="3186933" cy="235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CS ChemDraw Drawing" r:id="rId3" imgW="1852868" imgH="1366843" progId="ChemDraw.Document.6.0">
                  <p:embed/>
                </p:oleObj>
              </mc:Choice>
              <mc:Fallback>
                <p:oleObj name="CS ChemDraw Drawing" r:id="rId3" imgW="1852868" imgH="13668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3386" y="2970698"/>
                        <a:ext cx="3186933" cy="2350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0994" y="2752825"/>
            <a:ext cx="71419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step,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hydrazine;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unit,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cytotoxic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extensive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cleaning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measures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24 kg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needed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set up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discarded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3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863" y="1120031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96" y="1992429"/>
            <a:ext cx="10895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Disk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permitting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rapid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spinning disk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centrifugal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disk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997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651" y="6179419"/>
            <a:ext cx="1026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https://www.youtube.com/watch?v=p42pCoOJ5sc</a:t>
            </a:r>
          </a:p>
        </p:txBody>
      </p:sp>
    </p:spTree>
    <p:extLst>
      <p:ext uri="{BB962C8B-B14F-4D97-AF65-F5344CB8AC3E}">
        <p14:creationId xmlns:p14="http://schemas.microsoft.com/office/powerpoint/2010/main" val="280792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863" y="1120031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96" y="1992429"/>
            <a:ext cx="1089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Disk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91" y="2658547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8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863" y="1120031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96" y="1992429"/>
            <a:ext cx="108957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Tube-in-Tube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residence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spinning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tube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tube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Gonzales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M.A.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64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OPRD 12, 946 (2008)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78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862" y="984706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949" y="1645865"/>
            <a:ext cx="1089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Tube-in-Tube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88" y="2399357"/>
            <a:ext cx="6542107" cy="42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294" y="920677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62" y="1655545"/>
            <a:ext cx="10858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mix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static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943" y="1657496"/>
            <a:ext cx="10148247" cy="51706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2400" b="1" dirty="0" err="1" smtClean="0">
                <a:latin typeface="+mj-lt"/>
                <a:cs typeface="Times New Roman" pitchFamily="18" charset="0"/>
              </a:rPr>
              <a:t>Typical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Signals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Potential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Problems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on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Scale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Change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mixing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speed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changes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product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yield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mode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addition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changes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product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yield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The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position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a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feed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stream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>
                <a:cs typeface="Times New Roman" pitchFamily="18" charset="0"/>
              </a:rPr>
              <a:t>changes</a:t>
            </a:r>
            <a:r>
              <a:rPr lang="cs-CZ" sz="2400" b="1" dirty="0">
                <a:cs typeface="Times New Roman" pitchFamily="18" charset="0"/>
              </a:rPr>
              <a:t> </a:t>
            </a:r>
            <a:r>
              <a:rPr lang="cs-CZ" sz="2400" b="1" dirty="0" err="1">
                <a:cs typeface="Times New Roman" pitchFamily="18" charset="0"/>
              </a:rPr>
              <a:t>product</a:t>
            </a:r>
            <a:r>
              <a:rPr lang="cs-CZ" sz="2400" b="1" dirty="0">
                <a:cs typeface="Times New Roman" pitchFamily="18" charset="0"/>
              </a:rPr>
              <a:t> </a:t>
            </a:r>
            <a:r>
              <a:rPr lang="cs-CZ" sz="2400" b="1" dirty="0" err="1">
                <a:cs typeface="Times New Roman" pitchFamily="18" charset="0"/>
              </a:rPr>
              <a:t>yield</a:t>
            </a:r>
            <a:r>
              <a:rPr lang="cs-CZ" sz="2400" b="1" dirty="0"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Scale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up to a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vessel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with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geometry;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holding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time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before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work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up;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Poor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heat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transfer;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Stability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intermediates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stirring</a:t>
            </a: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35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294" y="920677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62" y="1655545"/>
            <a:ext cx="1085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94" y="2587036"/>
            <a:ext cx="3949903" cy="3416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026" y="2587036"/>
            <a:ext cx="4229317" cy="34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2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530" y="6112365"/>
            <a:ext cx="1129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Kitson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P.J.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Science 359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314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11" y="920677"/>
            <a:ext cx="8032528" cy="51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7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828" y="172272"/>
            <a:ext cx="816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PROCESSING AND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775" y="1249490"/>
            <a:ext cx="104915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food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Start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ceramic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metal),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prepacked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clogging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8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332" y="114521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55" y="552126"/>
            <a:ext cx="3924501" cy="63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2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5454" y="1031068"/>
            <a:ext cx="7486649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" y="3720967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7" y="3720967"/>
            <a:ext cx="46990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5454" y="2926080"/>
            <a:ext cx="422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8498" y="4092464"/>
            <a:ext cx="2723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area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1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1822590"/>
            <a:ext cx="9549734" cy="2585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8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2038034"/>
            <a:ext cx="9549734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0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1822591"/>
            <a:ext cx="9549734" cy="2585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nontraditional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sonochemical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immobilized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enzyme)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6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1176262"/>
            <a:ext cx="9549734" cy="38779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exothermic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cyanides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phosgene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diazomethane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ozone)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7935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12705</TotalTime>
  <Words>1039</Words>
  <Application>Microsoft Office PowerPoint</Application>
  <PresentationFormat>Widescreen</PresentationFormat>
  <Paragraphs>210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Symbol</vt:lpstr>
      <vt:lpstr>Times New Roman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260</cp:revision>
  <dcterms:created xsi:type="dcterms:W3CDTF">2019-06-12T10:14:44Z</dcterms:created>
  <dcterms:modified xsi:type="dcterms:W3CDTF">2021-05-10T15:14:18Z</dcterms:modified>
</cp:coreProperties>
</file>