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134" y="1982803"/>
            <a:ext cx="8689976" cy="15865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 (pat)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296" y="1193532"/>
            <a:ext cx="72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642" y="2002055"/>
            <a:ext cx="112711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’s vision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stem for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performance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in-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296" y="1193532"/>
            <a:ext cx="72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780674"/>
            <a:ext cx="10674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FTIR,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ATR-UV, NIR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MS, HPLC, FBRM, PVM, NMR;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phaysical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sampling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analyses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Reliable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inderstanding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intermediates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mechanisms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relationship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variables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critical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parameters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set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in-line);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authorities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frequent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collection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Eliminates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hazardous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sampling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8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TO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Troubleshooting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TO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5" y="1730909"/>
            <a:ext cx="11456243" cy="43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21833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40" y="779645"/>
            <a:ext cx="8795010" cy="57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95" y="141335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66" y="537648"/>
            <a:ext cx="7053434" cy="6320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295" y="3234088"/>
            <a:ext cx="38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Chanda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63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8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95" y="141335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95" y="5981343"/>
            <a:ext cx="854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Chanda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63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2" y="603000"/>
            <a:ext cx="8057421" cy="51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11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5852</TotalTime>
  <Words>341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Droplet</vt:lpstr>
      <vt:lpstr>PROCESS ANALYTICAL TECHNOLOGY (pat)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138</cp:revision>
  <dcterms:created xsi:type="dcterms:W3CDTF">2019-06-12T10:14:44Z</dcterms:created>
  <dcterms:modified xsi:type="dcterms:W3CDTF">2021-05-18T08:57:36Z</dcterms:modified>
</cp:coreProperties>
</file>