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70" r:id="rId8"/>
    <p:sldId id="260" r:id="rId9"/>
    <p:sldId id="261" r:id="rId10"/>
    <p:sldId id="273" r:id="rId11"/>
    <p:sldId id="262" r:id="rId12"/>
    <p:sldId id="263" r:id="rId13"/>
    <p:sldId id="264" r:id="rId14"/>
    <p:sldId id="269" r:id="rId15"/>
    <p:sldId id="265" r:id="rId16"/>
    <p:sldId id="266" r:id="rId17"/>
    <p:sldId id="267" r:id="rId18"/>
    <p:sldId id="274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10" y="2007096"/>
            <a:ext cx="11521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dimorphic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enantiotropic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thermodynamic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crystallized.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67504" y="884757"/>
            <a:ext cx="1108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influenced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step rule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preferentially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Concomitant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785" y="2932096"/>
            <a:ext cx="472201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0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step rule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668" y="1980304"/>
            <a:ext cx="7260908" cy="41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0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523" y="884757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Burger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Ramberg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38" y="1407977"/>
            <a:ext cx="1127118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  <a:p>
            <a:pPr marL="182563" indent="-182563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enantiotropically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endothermic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  <a:p>
            <a:pPr marL="176213" indent="-176213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enantiotropically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monotropically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  <a:p>
            <a:pPr marL="182563" indent="-182563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enantiotropically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monotropes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DSC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slyrrying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7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523" y="884757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Burger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Ramberg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38" y="1407977"/>
            <a:ext cx="11271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  <a:p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374" y="2231640"/>
            <a:ext cx="7118033" cy="39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Disappearing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406" y="1789118"/>
            <a:ext cx="282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49403"/>
              </p:ext>
            </p:extLst>
          </p:nvPr>
        </p:nvGraphicFramePr>
        <p:xfrm>
          <a:off x="3965608" y="1407633"/>
          <a:ext cx="7331847" cy="253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S ChemDraw Drawing" r:id="rId3" imgW="3508061" imgH="1211051" progId="ChemDraw.Document.6.0">
                  <p:embed/>
                </p:oleObj>
              </mc:Choice>
              <mc:Fallback>
                <p:oleObj name="CS ChemDraw Drawing" r:id="rId3" imgW="3508061" imgH="12110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5608" y="1407633"/>
                        <a:ext cx="7331847" cy="2531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5406" y="4581625"/>
            <a:ext cx="1069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HIV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Abbott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Norvir</a:t>
            </a:r>
            <a:r>
              <a:rPr lang="cs-CZ" sz="28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16" y="6083166"/>
            <a:ext cx="1114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Chemburkar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S.R.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413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Disappearing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406" y="1789118"/>
            <a:ext cx="282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522" y="2675823"/>
            <a:ext cx="10578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NDA (New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1995;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semisolid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II)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thermodynamically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study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II;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and “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disappeared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Disappearing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406" y="1789118"/>
            <a:ext cx="282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648" y="2433228"/>
            <a:ext cx="10578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II;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Disappearing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406" y="1789118"/>
            <a:ext cx="282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2" y="2500207"/>
            <a:ext cx="7106642" cy="3391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1070" y="6148873"/>
            <a:ext cx="601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                          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Disappearing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406" y="1789118"/>
            <a:ext cx="282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51471"/>
              </p:ext>
            </p:extLst>
          </p:nvPr>
        </p:nvGraphicFramePr>
        <p:xfrm>
          <a:off x="1145406" y="3140890"/>
          <a:ext cx="9643178" cy="137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3" imgW="5269496" imgH="749418" progId="ChemDraw.Document.6.0">
                  <p:embed/>
                </p:oleObj>
              </mc:Choice>
              <mc:Fallback>
                <p:oleObj name="CS ChemDraw Drawing" r:id="rId3" imgW="5269496" imgH="7494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406" y="3140890"/>
                        <a:ext cx="9643178" cy="137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5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781" y="1155032"/>
            <a:ext cx="1039528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lattices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consequently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mix up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406" y="1078029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Disappearing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522" y="2675823"/>
            <a:ext cx="10578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Dunitz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Res.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193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Bučar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D.-K.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Ed.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54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6972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128" y="2498640"/>
            <a:ext cx="10395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endParaRPr lang="cs-CZ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  VS.  ALLOTROPY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8459" y="1164362"/>
            <a:ext cx="103952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7638" indent="-2687638"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ALLOTROPY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existence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element;</a:t>
            </a:r>
          </a:p>
          <a:p>
            <a:pPr marL="2687638" indent="-2687638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7638" indent="-2687638"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fullerene</a:t>
            </a:r>
          </a:p>
          <a:p>
            <a:pPr marL="2687638" indent="-2687638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7638" indent="-268763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DOES IT MATTER?</a:t>
            </a:r>
          </a:p>
          <a:p>
            <a:pPr marL="2687638" indent="-2687638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Napoleon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soldiers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disintegrated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jackets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!!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legend</a:t>
            </a:r>
          </a:p>
        </p:txBody>
      </p:sp>
    </p:spTree>
    <p:extLst>
      <p:ext uri="{BB962C8B-B14F-4D97-AF65-F5344CB8AC3E}">
        <p14:creationId xmlns:p14="http://schemas.microsoft.com/office/powerpoint/2010/main" val="20391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640" y="1047742"/>
            <a:ext cx="4705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1757" y="1174282"/>
            <a:ext cx="5736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Vonnegut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 Cradle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water modification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Ice Nine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supposedly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Langmuir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(General Electric Co.)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IX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140 K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 – 400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fortunately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novel!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274" y="990966"/>
            <a:ext cx="10664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McCrone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McCrone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compound has different pol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morphs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cocoa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722" y="4099509"/>
            <a:ext cx="1002601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8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856" y="955222"/>
            <a:ext cx="4096322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61" y="980728"/>
            <a:ext cx="11521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Monotropic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8838" indent="-46688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Enantiotropic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443" y="2730143"/>
            <a:ext cx="8618220" cy="370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61" y="980728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enantiotropic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383" y="1934837"/>
            <a:ext cx="498710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6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10545</TotalTime>
  <Words>753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233</cp:revision>
  <dcterms:created xsi:type="dcterms:W3CDTF">2019-06-12T10:14:44Z</dcterms:created>
  <dcterms:modified xsi:type="dcterms:W3CDTF">2021-05-04T07:59:12Z</dcterms:modified>
</cp:coreProperties>
</file>