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E67D9-42BE-443E-A581-9D4DF2CE9F36}" v="1" dt="2020-02-27T14:15:26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14" d="100"/>
          <a:sy n="114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191E67D9-42BE-443E-A581-9D4DF2CE9F36}"/>
    <pc:docChg chg="modSld">
      <pc:chgData name="Vojtěch Wertich" userId="979c3f01-25ae-4c9e-a512-d63cb0df9f33" providerId="ADAL" clId="{191E67D9-42BE-443E-A581-9D4DF2CE9F36}" dt="2020-02-27T14:15:32.170" v="2" actId="14100"/>
      <pc:docMkLst>
        <pc:docMk/>
      </pc:docMkLst>
      <pc:sldChg chg="modSp">
        <pc:chgData name="Vojtěch Wertich" userId="979c3f01-25ae-4c9e-a512-d63cb0df9f33" providerId="ADAL" clId="{191E67D9-42BE-443E-A581-9D4DF2CE9F36}" dt="2020-02-27T14:15:32.170" v="2" actId="14100"/>
        <pc:sldMkLst>
          <pc:docMk/>
          <pc:sldMk cId="4235314286" sldId="256"/>
        </pc:sldMkLst>
        <pc:picChg chg="mod">
          <ac:chgData name="Vojtěch Wertich" userId="979c3f01-25ae-4c9e-a512-d63cb0df9f33" providerId="ADAL" clId="{191E67D9-42BE-443E-A581-9D4DF2CE9F36}" dt="2020-02-27T14:15:32.170" v="2" actId="14100"/>
          <ac:picMkLst>
            <pc:docMk/>
            <pc:sldMk cId="4235314286" sldId="25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94116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558" y="4916770"/>
            <a:ext cx="1805460" cy="7221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49468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Lekce: </a:t>
            </a:r>
          </a:p>
          <a:p>
            <a:pPr algn="l"/>
            <a:r>
              <a:rPr lang="cs-CZ" b="1" dirty="0" err="1">
                <a:solidFill>
                  <a:schemeClr val="tx1"/>
                </a:solidFill>
              </a:rPr>
              <a:t>Stratigraphic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sequence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tool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36244" t="30889" r="27129" b="32338"/>
          <a:stretch/>
        </p:blipFill>
        <p:spPr>
          <a:xfrm>
            <a:off x="4572000" y="1268760"/>
            <a:ext cx="4119191" cy="32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Stratigraphic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sequence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tool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Import dat a Topografie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268413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Pokud máme 64 bit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office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, můžeme importovat data z QDBC databáze, pokud ne, použijeme klasické CSV soubory.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Topografii tentokrát vytvoříme pomocí GIS vektorových dat.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Klikneme na GIS data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maps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photos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a poté na Import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vector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data a najdeme soubor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Topography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contours.shp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New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topography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a zvolíme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from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GIS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vector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data.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Nastavíme adekvátně rozlišení a rozsah (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enclose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object</a:t>
            </a:r>
            <a:r>
              <a:rPr lang="cs-CZ" altLang="cs-CZ" sz="1400" dirty="0">
                <a:solidFill>
                  <a:schemeClr val="tx1"/>
                </a:solidFill>
                <a:latin typeface="Calibri" panose="020F0502020204030204" pitchFamily="34" charset="0"/>
              </a:rPr>
              <a:t>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4333"/>
          <a:stretch>
            <a:fillRect/>
          </a:stretch>
        </p:blipFill>
        <p:spPr bwMode="auto">
          <a:xfrm>
            <a:off x="2627313" y="2889136"/>
            <a:ext cx="5905127" cy="332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9750" y="3429000"/>
            <a:ext cx="1800225" cy="83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200" dirty="0"/>
              <a:t>Pro ilustraci můžeme do scény přidat i soubor, ze kterého byla topografie vytvořena (vrstevnice)</a:t>
            </a:r>
            <a:endParaRPr lang="en-US" altLang="cs-CZ" sz="1200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0825" y="4775201"/>
            <a:ext cx="2160588" cy="1379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200" dirty="0"/>
              <a:t>Když dáme topografii do scény, zjistíme, že je velmi „placatá“, jelikož převýšení je oproti horizontálnímu rozsahu malé. V případě potřeby můžeme proto upravit měřítko osy Z (poté vraťte zpět na 1)</a:t>
            </a:r>
            <a:endParaRPr lang="en-US" altLang="cs-CZ" sz="1200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88255" y="6091293"/>
            <a:ext cx="503237" cy="14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2339975" y="3429000"/>
            <a:ext cx="431825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2411413" y="5794375"/>
            <a:ext cx="3744763" cy="35212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9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Stratigraphic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sequence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tool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Geologický model a zlomy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8560" y="1625295"/>
            <a:ext cx="33940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Zlomy naimportujeme z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tréningových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dat: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Meshes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(=povrch tvořený polygony) 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import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mesh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dohledáme je v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tréningových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datech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Založíme nový GM a nastavíme rozlišení 200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Vrámci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GM klikneme na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Fault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systém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new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fault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from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surface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a postupně přidáme oba zlomy</a:t>
            </a:r>
            <a:endParaRPr lang="en-US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r="37396" b="7396"/>
          <a:stretch>
            <a:fillRect/>
          </a:stretch>
        </p:blipFill>
        <p:spPr bwMode="auto">
          <a:xfrm>
            <a:off x="3851275" y="1628775"/>
            <a:ext cx="5184775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6732588" y="3213100"/>
            <a:ext cx="360362" cy="1225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3685382" y="2085718"/>
            <a:ext cx="310554" cy="11914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86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Stratigraphic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sequence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tool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169863"/>
            <a:ext cx="8229600" cy="73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Interakce zlomů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850" y="908050"/>
            <a:ext cx="7921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Dáme si do scény oba zlomy a nastavíme vhodně barvy, abychom je od sebe poznali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Dvakrát klikneme na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fault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systém a nastavíme stáří a interakce zlomů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V tomto cvičení má být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fault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2 starší a končit na zlomu 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GM se rozdělil do 3 bloků, které si přejmenujeme (pravý klik v projektovém stromu </a:t>
            </a:r>
            <a:r>
              <a:rPr lang="en-US" altLang="cs-CZ" sz="16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rename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) na „East“,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South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“ a „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North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“ (nebo jak chcete)</a:t>
            </a:r>
            <a:endParaRPr lang="en-US" altLang="cs-CZ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r="22826" b="17804"/>
          <a:stretch>
            <a:fillRect/>
          </a:stretch>
        </p:blipFill>
        <p:spPr bwMode="auto">
          <a:xfrm>
            <a:off x="1403648" y="2420369"/>
            <a:ext cx="6065233" cy="381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69482" y="5064710"/>
            <a:ext cx="431800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2192559" y="2564904"/>
            <a:ext cx="1296987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901282" y="4653136"/>
            <a:ext cx="310678" cy="4115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372200" y="5811446"/>
            <a:ext cx="431800" cy="35385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85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Stratigraphic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sequence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tool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55575" y="559577"/>
            <a:ext cx="6951906" cy="483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>
                <a:latin typeface="Calibri" panose="020F0502020204030204" pitchFamily="34" charset="0"/>
              </a:rPr>
              <a:t>Stratigraphical</a:t>
            </a:r>
            <a:r>
              <a:rPr lang="cs-CZ" altLang="cs-CZ" sz="3200" dirty="0">
                <a:latin typeface="Calibri" panose="020F0502020204030204" pitchFamily="34" charset="0"/>
              </a:rPr>
              <a:t> </a:t>
            </a:r>
            <a:r>
              <a:rPr lang="cs-CZ" altLang="cs-CZ" sz="3200" dirty="0" err="1">
                <a:latin typeface="Calibri" panose="020F0502020204030204" pitchFamily="34" charset="0"/>
              </a:rPr>
              <a:t>Sequence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90386" y="1042887"/>
            <a:ext cx="8064127" cy="335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Každý blok má nyní svoji vlastní hranici,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surface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chronology a output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volumes</a:t>
            </a: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Začneme s jižním blokem: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Surface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chronology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18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New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stratigraphy</a:t>
            </a:r>
            <a:endParaRPr lang="cs-CZ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Nastavíme horninu nad (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gravel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) a pod (granite) stratigrafickou sekvencí a přidáme horniny, které jí tvoří</a:t>
            </a:r>
            <a:endParaRPr lang="en-US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" b="11888"/>
          <a:stretch>
            <a:fillRect/>
          </a:stretch>
        </p:blipFill>
        <p:spPr bwMode="auto">
          <a:xfrm>
            <a:off x="899468" y="2435758"/>
            <a:ext cx="7345064" cy="376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2585500" y="2780928"/>
            <a:ext cx="330316" cy="210741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94750" y="3127963"/>
            <a:ext cx="1273557" cy="1599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576406" y="4279422"/>
            <a:ext cx="1273557" cy="1599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4716464" y="3357561"/>
            <a:ext cx="765256" cy="2140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38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Stratigraphic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sequence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tool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97767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Kopírování </a:t>
            </a:r>
            <a:r>
              <a:rPr lang="cs-CZ" altLang="cs-CZ" sz="3200" dirty="0" err="1">
                <a:latin typeface="Calibri" panose="020F0502020204030204" pitchFamily="34" charset="0"/>
              </a:rPr>
              <a:t>surface</a:t>
            </a:r>
            <a:r>
              <a:rPr lang="cs-CZ" altLang="cs-CZ" sz="3200" dirty="0">
                <a:latin typeface="Calibri" panose="020F0502020204030204" pitchFamily="34" charset="0"/>
              </a:rPr>
              <a:t> chronology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95288" y="1052637"/>
            <a:ext cx="8229600" cy="4104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Nejdříve v jižním bloku zaktivujeme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surface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chronology aby se nám vytvořily z povrchů objemy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Chronologii, kterou jsme si vytvořili pro jižní blok můžeme snadno zkopírovat do ostatních 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Klikneme pravým tlačítkem na </a:t>
            </a:r>
            <a:r>
              <a:rPr lang="cs-CZ" altLang="cs-CZ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surface</a:t>
            </a:r>
            <a:r>
              <a:rPr lang="cs-CZ" altLang="cs-CZ" sz="1600" dirty="0">
                <a:solidFill>
                  <a:schemeClr val="tx1"/>
                </a:solidFill>
                <a:latin typeface="Calibri" panose="020F0502020204030204" pitchFamily="34" charset="0"/>
              </a:rPr>
              <a:t> chronology v jižním bloku a dáme „copy chronology to“ a zvolíme ostatní 2 bloky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8" b="8139"/>
          <a:stretch>
            <a:fillRect/>
          </a:stretch>
        </p:blipFill>
        <p:spPr bwMode="auto">
          <a:xfrm>
            <a:off x="1050669" y="2487393"/>
            <a:ext cx="7409118" cy="374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2699792" y="3356992"/>
            <a:ext cx="432048" cy="129614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54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Stratigraphic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sequence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tool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Úprava stratigraphical sequence 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1969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Ve východním bloku je stratigrafie chybná, jelikož svrchní horniny jsou erodované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Po kliknutí pravým tlačítkem a zvolení „list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errors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“ se na ně můžeme podívat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Jelikož je ve východním bloku stratigraficky nejvýše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Upper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bazalt, upravíme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stratigraphical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sequence</a:t>
            </a:r>
            <a:r>
              <a:rPr lang="cs-CZ" altLang="cs-CZ" sz="1800" dirty="0">
                <a:solidFill>
                  <a:schemeClr val="tx1"/>
                </a:solidFill>
                <a:latin typeface="Calibri" panose="020F0502020204030204" pitchFamily="34" charset="0"/>
              </a:rPr>
              <a:t> tak, aby byl jako hornina nad ní a z hornin, tvořících vlastní sekvenci vyhodíme ty, které tam nepatří</a:t>
            </a:r>
            <a:endParaRPr lang="en-US" altLang="cs-CZ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" b="19516"/>
          <a:stretch>
            <a:fillRect/>
          </a:stretch>
        </p:blipFill>
        <p:spPr bwMode="auto">
          <a:xfrm>
            <a:off x="1691680" y="2897188"/>
            <a:ext cx="7201495" cy="338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127998" y="3323476"/>
            <a:ext cx="1331119" cy="22263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127998" y="4449132"/>
            <a:ext cx="1295400" cy="142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07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Stratigraphic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sequence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tool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7931748" cy="1092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>
                <a:latin typeface="Calibri" panose="020F0502020204030204" pitchFamily="34" charset="0"/>
              </a:rPr>
              <a:t>Výsledek</a:t>
            </a:r>
            <a:endParaRPr lang="en-US" altLang="cs-CZ" sz="3200">
              <a:latin typeface="Calibri" panose="020F050202020403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" b="3430"/>
          <a:stretch>
            <a:fillRect/>
          </a:stretch>
        </p:blipFill>
        <p:spPr bwMode="auto">
          <a:xfrm>
            <a:off x="455934" y="1328631"/>
            <a:ext cx="8280598" cy="485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108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" id="{9AB0BEB9-AB7F-49F5-A1D3-E6D68CBFDBF7}" vid="{33D7DB3A-C1B8-45BD-BD72-8403976141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29</TotalTime>
  <Words>554</Words>
  <Application>Microsoft Office PowerPoint</Application>
  <PresentationFormat>Předvádění na obrazovce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GI231 3D modelování v programu Leapfrog Geo</dc:title>
  <dc:creator>Jakub</dc:creator>
  <cp:lastModifiedBy>Vojtěch Wertich</cp:lastModifiedBy>
  <cp:revision>4</cp:revision>
  <dcterms:created xsi:type="dcterms:W3CDTF">2016-05-31T09:11:37Z</dcterms:created>
  <dcterms:modified xsi:type="dcterms:W3CDTF">2020-02-27T14:15:34Z</dcterms:modified>
</cp:coreProperties>
</file>