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1BB57-E450-4FBC-8ADF-A8AFDAD1DB50}" v="1" dt="2020-02-27T14:16:22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4" d="100"/>
          <a:sy n="114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5161BB57-E450-4FBC-8ADF-A8AFDAD1DB50}"/>
    <pc:docChg chg="modSld">
      <pc:chgData name="Vojtěch Wertich" userId="979c3f01-25ae-4c9e-a512-d63cb0df9f33" providerId="ADAL" clId="{5161BB57-E450-4FBC-8ADF-A8AFDAD1DB50}" dt="2020-02-27T14:16:28.064" v="2" actId="14100"/>
      <pc:docMkLst>
        <pc:docMk/>
      </pc:docMkLst>
      <pc:sldChg chg="modSp">
        <pc:chgData name="Vojtěch Wertich" userId="979c3f01-25ae-4c9e-a512-d63cb0df9f33" providerId="ADAL" clId="{5161BB57-E450-4FBC-8ADF-A8AFDAD1DB50}" dt="2020-02-27T14:16:28.064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5161BB57-E450-4FBC-8ADF-A8AFDAD1DB50}" dt="2020-02-27T14:16:28.064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94116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558" y="4946833"/>
            <a:ext cx="1908775" cy="7635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Wolfpass: Importování vrtů a oprava chyb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8934" t="3203" r="28529" b="6796"/>
          <a:stretch/>
        </p:blipFill>
        <p:spPr>
          <a:xfrm>
            <a:off x="4343974" y="1106286"/>
            <a:ext cx="45365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Importování vrtů a oprava chyb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Importování vrtů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268413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Postup již známe (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kdyžtak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kapitola 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Dáme pozor, aby v interval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tables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byl sloupec „rock“ importován jako „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lithology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“ a všechny číselné hodnoty jako „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numeric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endParaRPr lang="en-US" alt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6063" r="6680" b="9291"/>
          <a:stretch>
            <a:fillRect/>
          </a:stretch>
        </p:blipFill>
        <p:spPr bwMode="auto">
          <a:xfrm>
            <a:off x="1079426" y="2393368"/>
            <a:ext cx="6985148" cy="380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59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Importování vrtů a oprava chyb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97767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Nastavení správné výšky vrtu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0632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Jeden z vrtů nezačíná na povrchu, ale  „visí“ ve vzduchu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Máme 2 možnosti: buďto správnou výšku (3057.75) ručně zapíšeme do tabulky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“ (všechny manuální úpravy v tabulkách zůstanou do budoucna zvýrazněné), nebo klikneme pravým tlačítkem na záložku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drillholes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“ a dáme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project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onto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topography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endParaRPr lang="en-US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6438"/>
          <a:stretch>
            <a:fillRect/>
          </a:stretch>
        </p:blipFill>
        <p:spPr bwMode="auto">
          <a:xfrm>
            <a:off x="675353" y="2159350"/>
            <a:ext cx="7793294" cy="40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732240" y="3701815"/>
            <a:ext cx="1439863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788024" y="5085184"/>
            <a:ext cx="403527" cy="1438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115616" y="3645024"/>
            <a:ext cx="1390676" cy="142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5191551" y="3917715"/>
            <a:ext cx="1612697" cy="116746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5076057" y="2924175"/>
            <a:ext cx="1800994" cy="2888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08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Importování vrtů a oprava chyb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Opravy chyb v </a:t>
            </a:r>
            <a:r>
              <a:rPr lang="cs-CZ" altLang="cs-CZ" sz="3200" dirty="0" err="1">
                <a:latin typeface="Calibri" panose="020F0502020204030204" pitchFamily="34" charset="0"/>
              </a:rPr>
              <a:t>survey</a:t>
            </a:r>
            <a:r>
              <a:rPr lang="cs-CZ" altLang="cs-CZ" sz="3200" dirty="0">
                <a:latin typeface="Calibri" panose="020F0502020204030204" pitchFamily="34" charset="0"/>
              </a:rPr>
              <a:t> table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850" y="91926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U vrtu WP003 a 016 je v intervalových tabulkách větší hloubka vrtu, než je v souboru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a u vrtu WP059 nemáme k souboru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žádná data v tabulce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survey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Klikneme na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survey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fix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errors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a klikneme na „fix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maxdepths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“, který přepíše hodnotu v souboru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aby odpovídala hodnotě v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survey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(pokud naopak víte, že hodnota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je správně, musíte manuálně upravit hodnotu v tabulce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survey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V tabulce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odklikneme ignorovat vrt WP059, ke kterému nemáme žádná další data</a:t>
            </a:r>
            <a:endParaRPr lang="en-US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r="14586" b="14000"/>
          <a:stretch>
            <a:fillRect/>
          </a:stretch>
        </p:blipFill>
        <p:spPr bwMode="auto">
          <a:xfrm>
            <a:off x="2987675" y="2708275"/>
            <a:ext cx="5904805" cy="347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11917" r="25885" b="10001"/>
          <a:stretch>
            <a:fillRect/>
          </a:stretch>
        </p:blipFill>
        <p:spPr bwMode="auto">
          <a:xfrm>
            <a:off x="107950" y="2852738"/>
            <a:ext cx="28225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716016" y="5233813"/>
            <a:ext cx="720725" cy="1762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971550" y="5435600"/>
            <a:ext cx="252413" cy="144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80975" y="5435600"/>
            <a:ext cx="288925" cy="144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139952" y="3429000"/>
            <a:ext cx="865187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3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Importování vrtů a oprava chyb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Oprava chyb v litologii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207294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U vrtu WP 001 končí jeden interval níže, než začíná druhý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Opět dáme fix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errors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, klikneme na příslušné místo do tabulky a hodnotu manuálně přepíšeme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b="13885"/>
          <a:stretch>
            <a:fillRect/>
          </a:stretch>
        </p:blipFill>
        <p:spPr bwMode="auto">
          <a:xfrm>
            <a:off x="863972" y="2277970"/>
            <a:ext cx="7416056" cy="38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652120" y="3645024"/>
            <a:ext cx="431800" cy="21602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701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Importování vrtů a oprava chyb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6" y="548680"/>
            <a:ext cx="8135937" cy="809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Chyby v číselných datech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24598" y="1481507"/>
            <a:ext cx="311161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Jsou zde různé chyby: prázdné intervaly, záporné hodnoty, nečíselné hodnoty atd., můžeme je nahradit, ponechat, nebo ignorovat...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Začneme hodnotami síry (dvojklik a objeví se tabulka)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Máme zde 2 nečíselné hodnoty (</a:t>
            </a:r>
            <a:r>
              <a:rPr lang="en-US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&lt;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0,02 = pod detekčním limitem a NS = neanalyzováno) a zápornou hodnotu (-0,01)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Ve všech případech klikneme na „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Add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Rule“, vybereme konkrétní hodnotu a poté zvolíme, co s ní chceme udělat (přeskočit, nahradit...)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Hodnotu </a:t>
            </a:r>
            <a:r>
              <a:rPr lang="en-US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&lt;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0,02 nahradíme za 0.01 (= polovina detekčního limitu – toto je poměrně běžná praxe při některých způsobech statistického zpracování dat, kdy a proč je mimo náplň tohoto kurzu), hodnotu NS dáme přeskočit (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ommit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) a hodnotu -0.01 nahradíme za 0.01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Aby zmizelo varování v projektovém stromu, musíme ještě odkliknout „These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rules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have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been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rewieved</a:t>
            </a:r>
            <a:r>
              <a:rPr lang="cs-CZ" altLang="cs-CZ" sz="1200" dirty="0">
                <a:solidFill>
                  <a:schemeClr val="tx1"/>
                </a:solidFill>
                <a:latin typeface="Calibri" panose="020F0502020204030204" pitchFamily="34" charset="0"/>
              </a:rPr>
              <a:t>“ a provedeme analogicky pro ostatní tabulky</a:t>
            </a:r>
          </a:p>
          <a:p>
            <a:pPr marL="171450"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cs-CZ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9" r="27916" b="21426"/>
          <a:stretch>
            <a:fillRect/>
          </a:stretch>
        </p:blipFill>
        <p:spPr bwMode="auto">
          <a:xfrm>
            <a:off x="3248074" y="1515170"/>
            <a:ext cx="5860430" cy="370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75238" y="2924945"/>
            <a:ext cx="576882" cy="1969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51409" y="4092077"/>
            <a:ext cx="863600" cy="179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71504" y="4643408"/>
            <a:ext cx="1368425" cy="180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5660587" y="3023411"/>
            <a:ext cx="2151773" cy="4775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8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Importování vrtů a oprava chyb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Import strukturních dat ve vrtech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Data můžou být ve dvou formátech –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Dip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Dip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azimut, nebo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alpha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a beta. Vyzkoušíme oba způsoby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Drillholes</a:t>
            </a:r>
            <a:r>
              <a:rPr lang="en-US" altLang="cs-CZ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Import From File Structural data (WP_DHStructure.csv)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Hodnot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y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alpha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 beta dáme jako „not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imported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“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" r="64891" b="38870"/>
          <a:stretch>
            <a:fillRect/>
          </a:stretch>
        </p:blipFill>
        <p:spPr bwMode="auto">
          <a:xfrm>
            <a:off x="179512" y="3068960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t="12712" r="6686" b="10074"/>
          <a:stretch>
            <a:fillRect/>
          </a:stretch>
        </p:blipFill>
        <p:spPr bwMode="auto">
          <a:xfrm>
            <a:off x="2771800" y="2692425"/>
            <a:ext cx="6264275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8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Wolfpass: Importování vrtů a oprava chyb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40039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Import </a:t>
            </a:r>
            <a:r>
              <a:rPr lang="cs-CZ" altLang="cs-CZ" sz="3200" dirty="0" err="1">
                <a:latin typeface="Calibri" panose="020F0502020204030204" pitchFamily="34" charset="0"/>
              </a:rPr>
              <a:t>alpha</a:t>
            </a:r>
            <a:r>
              <a:rPr lang="cs-CZ" altLang="cs-CZ" sz="3200" dirty="0">
                <a:latin typeface="Calibri" panose="020F0502020204030204" pitchFamily="34" charset="0"/>
              </a:rPr>
              <a:t>-beta strukturních dat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13528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Postupujeme obdobně jako v předchozím případě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Poslední sloupec naimportujeme jako „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Category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Až data naimportujeme, dvakrát na ně klikneme a ujistíme se, že v záložce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compatibility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je zatrženo „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Bottom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Core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12448" r="6238" b="9831"/>
          <a:stretch>
            <a:fillRect/>
          </a:stretch>
        </p:blipFill>
        <p:spPr bwMode="auto">
          <a:xfrm>
            <a:off x="248088" y="2521806"/>
            <a:ext cx="6409283" cy="361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21729" r="49792" b="35750"/>
          <a:stretch>
            <a:fillRect/>
          </a:stretch>
        </p:blipFill>
        <p:spPr bwMode="auto">
          <a:xfrm>
            <a:off x="6732240" y="2780928"/>
            <a:ext cx="23047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61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" id="{9AB0BEB9-AB7F-49F5-A1D3-E6D68CBFDBF7}" vid="{33D7DB3A-C1B8-45BD-BD72-8403976141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56</TotalTime>
  <Words>634</Words>
  <Application>Microsoft Office PowerPoint</Application>
  <PresentationFormat>Předvádění na obrazovce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GI231 3D modelování v programu Leapfrog Geo</dc:title>
  <dc:creator>Jakub</dc:creator>
  <cp:lastModifiedBy>Vojtěch Wertich</cp:lastModifiedBy>
  <cp:revision>5</cp:revision>
  <dcterms:created xsi:type="dcterms:W3CDTF">2016-05-31T09:37:43Z</dcterms:created>
  <dcterms:modified xsi:type="dcterms:W3CDTF">2020-02-27T14:16:32Z</dcterms:modified>
</cp:coreProperties>
</file>