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3" r:id="rId4"/>
    <p:sldId id="264" r:id="rId5"/>
    <p:sldId id="258" r:id="rId6"/>
    <p:sldId id="265" r:id="rId7"/>
    <p:sldId id="259" r:id="rId8"/>
    <p:sldId id="260" r:id="rId9"/>
    <p:sldId id="266" r:id="rId10"/>
    <p:sldId id="267" r:id="rId11"/>
    <p:sldId id="261" r:id="rId12"/>
    <p:sldId id="268" r:id="rId13"/>
    <p:sldId id="26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AF63D-1668-48DB-AB9D-FFB7D40046D1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84AF-6738-484C-87F1-68CB92CFC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86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FCE-7D37-498F-BDEC-92A87E17F1F4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8C0-951A-4E2E-9C04-57920E732B6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FCE-7D37-498F-BDEC-92A87E17F1F4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8C0-951A-4E2E-9C04-57920E732B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FCE-7D37-498F-BDEC-92A87E17F1F4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8C0-951A-4E2E-9C04-57920E732B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FCE-7D37-498F-BDEC-92A87E17F1F4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8C0-951A-4E2E-9C04-57920E732B6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FCE-7D37-498F-BDEC-92A87E17F1F4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8C0-951A-4E2E-9C04-57920E732B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FCE-7D37-498F-BDEC-92A87E17F1F4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8C0-951A-4E2E-9C04-57920E732B6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FCE-7D37-498F-BDEC-92A87E17F1F4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8C0-951A-4E2E-9C04-57920E732B6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FCE-7D37-498F-BDEC-92A87E17F1F4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8C0-951A-4E2E-9C04-57920E732B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FCE-7D37-498F-BDEC-92A87E17F1F4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8C0-951A-4E2E-9C04-57920E732B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FCE-7D37-498F-BDEC-92A87E17F1F4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8C0-951A-4E2E-9C04-57920E732B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FCE-7D37-498F-BDEC-92A87E17F1F4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B8C0-951A-4E2E-9C04-57920E732B6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AA5FCE-7D37-498F-BDEC-92A87E17F1F4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BB8C0-951A-4E2E-9C04-57920E732B6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iestudenten.de/Invertebraten_conodonta.html" TargetMode="External"/><Relationship Id="rId2" Type="http://schemas.openxmlformats.org/officeDocument/2006/relationships/hyperlink" Target="http://www.spektrum.de/lexikon/geowissenschaften/conodonten/27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mp.berkeley.edu/paleo/paleowhat.html" TargetMode="External"/><Relationship Id="rId5" Type="http://schemas.openxmlformats.org/officeDocument/2006/relationships/hyperlink" Target="https://de.wikipedia.org/wiki/Fossil" TargetMode="External"/><Relationship Id="rId4" Type="http://schemas.openxmlformats.org/officeDocument/2006/relationships/hyperlink" Target="https://freethoughtblogs.com/pharyngula/2016/07/08/conodonti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conod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53" cy="6858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96136" y="5949560"/>
            <a:ext cx="3024336" cy="882119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Markéta Tkadlecová</a:t>
            </a:r>
            <a:endParaRPr lang="cs-CZ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99565"/>
            <a:ext cx="4968552" cy="1201243"/>
          </a:xfrm>
          <a:solidFill>
            <a:schemeClr val="tx1"/>
          </a:solidFill>
        </p:spPr>
        <p:txBody>
          <a:bodyPr/>
          <a:lstStyle/>
          <a:p>
            <a:pPr marL="18288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CONODONTEN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08304" y="13023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GEOLOGIE</a:t>
            </a:r>
            <a:endParaRPr lang="cs-CZ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8064" y="499565"/>
            <a:ext cx="244827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6021288"/>
            <a:ext cx="40324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67944" y="5903715"/>
            <a:ext cx="4992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6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rhyniechert.com/images/conodonts/conodontgen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2480" cy="65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404664"/>
            <a:ext cx="30963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Conodonten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Bromoform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9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BEOBACHTUNGS TECHNIKEN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3888432" cy="5040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licht-reflektiert</a:t>
            </a:r>
            <a:r>
              <a:rPr lang="cs-CZ" dirty="0" smtClean="0"/>
              <a:t> Mikroskop</a:t>
            </a:r>
            <a:endParaRPr lang="cs-CZ" dirty="0"/>
          </a:p>
        </p:txBody>
      </p:sp>
      <p:pic>
        <p:nvPicPr>
          <p:cNvPr id="6146" name="Picture 2" descr="Výsledek obrázku pro conodonts microsc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23" y="1844824"/>
            <a:ext cx="410445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67240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056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Výsledek obrázku pro PALEON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PALEON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PALEON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Výsledek obrázku pro PALEON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0" descr="Výsledek obrázku pro PALEONTOLOG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2" descr="Výsledek obrázku pro PALEONTOLOG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4" descr="Výsledek obrázku pro PALEONTOLOG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conodonten for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1196752"/>
            <a:ext cx="9012994" cy="43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4/40/Promissum_NT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2880320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QUELLEN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7560840" cy="403244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www.spektrum.de/lexikon/geowissenschaften/conodonten/2783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www.geologiestudenten.de/Invertebraten_conodonta.html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>
                <a:hlinkClick r:id="rId4"/>
              </a:rPr>
              <a:t>https://freethoughtblogs.com/pharyngula/2016/07/08/conodontia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>
                <a:hlinkClick r:id="rId5"/>
              </a:rPr>
              <a:t>https</a:t>
            </a:r>
            <a:r>
              <a:rPr lang="cs-CZ" dirty="0" smtClean="0">
                <a:hlinkClick r:id="rId5"/>
              </a:rPr>
              <a:t>://de.wikipedia.org/wiki/Fossil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www.ucmp.berkeley.edu/paleo/paleowhat.html</a:t>
            </a: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2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4/46/Position_of_the_remains_of_Seitaad_ruessi.png/800px-Position_of_the_remains_of_Seitaad_rues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98" y="439475"/>
            <a:ext cx="3536763" cy="63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paläont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6350"/>
            <a:ext cx="479331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784319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PALÄONTOLOGIE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0997" y="1484784"/>
            <a:ext cx="6400800" cy="3474720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Wissensschaft</a:t>
            </a:r>
            <a:r>
              <a:rPr lang="cs-CZ" dirty="0" smtClean="0"/>
              <a:t> von den </a:t>
            </a:r>
            <a:r>
              <a:rPr lang="cs-CZ" dirty="0" err="1" smtClean="0"/>
              <a:t>Lebewesen</a:t>
            </a:r>
            <a:r>
              <a:rPr lang="cs-CZ" dirty="0" smtClean="0"/>
              <a:t> der </a:t>
            </a:r>
            <a:r>
              <a:rPr lang="cs-CZ" dirty="0" err="1" smtClean="0"/>
              <a:t>geologischen</a:t>
            </a:r>
            <a:r>
              <a:rPr lang="cs-CZ" dirty="0" smtClean="0"/>
              <a:t> </a:t>
            </a:r>
            <a:r>
              <a:rPr lang="cs-CZ" dirty="0" err="1" smtClean="0"/>
              <a:t>Vergangenheit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err="1" smtClean="0"/>
              <a:t>wird</a:t>
            </a:r>
            <a:r>
              <a:rPr lang="cs-CZ" dirty="0" smtClean="0"/>
              <a:t> durch </a:t>
            </a:r>
            <a:r>
              <a:rPr lang="cs-CZ" dirty="0" err="1" smtClean="0"/>
              <a:t>Fossilien</a:t>
            </a:r>
            <a:r>
              <a:rPr lang="cs-CZ" dirty="0" smtClean="0"/>
              <a:t> </a:t>
            </a:r>
            <a:r>
              <a:rPr lang="cs-CZ" dirty="0" err="1" smtClean="0"/>
              <a:t>representiert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Paläontologen</a:t>
            </a:r>
            <a:r>
              <a:rPr lang="cs-CZ" dirty="0" smtClean="0"/>
              <a:t> </a:t>
            </a:r>
            <a:r>
              <a:rPr lang="cs-CZ" dirty="0" err="1" smtClean="0"/>
              <a:t>untersuchen</a:t>
            </a:r>
            <a:r>
              <a:rPr lang="cs-CZ" dirty="0" smtClean="0"/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Fossilien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paleont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6" y="1115728"/>
            <a:ext cx="8514976" cy="42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aleon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4260"/>
            <a:ext cx="8856984" cy="53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paleont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5244"/>
            <a:ext cx="8886931" cy="59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Výsledek obrázku pro fossi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0" descr="Výsledek obrázku pro fossi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2" descr="Výsledek obrázku pro fossil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8" name="Picture 14" descr="Výsledek obrázku pro fossi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" y="494832"/>
            <a:ext cx="8962553" cy="61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ýsledek obrázku pro fossi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" y="465138"/>
            <a:ext cx="9062294" cy="63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ýsledek obrázku pro conod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6152"/>
            <a:ext cx="28479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032448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CONODONTEN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43511" y="2891784"/>
            <a:ext cx="30566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2. </a:t>
            </a:r>
            <a:r>
              <a:rPr lang="cs-CZ" dirty="0" err="1" smtClean="0"/>
              <a:t>Präparations</a:t>
            </a:r>
            <a:r>
              <a:rPr lang="cs-CZ" dirty="0" smtClean="0"/>
              <a:t> </a:t>
            </a:r>
            <a:r>
              <a:rPr lang="cs-CZ" dirty="0" err="1" smtClean="0"/>
              <a:t>Techniken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87624" y="1772816"/>
            <a:ext cx="3600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Wer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/</a:t>
            </a:r>
            <a:r>
              <a:rPr lang="cs-CZ" dirty="0" err="1" smtClean="0"/>
              <a:t>waren</a:t>
            </a:r>
            <a:r>
              <a:rPr lang="cs-CZ" dirty="0" smtClean="0"/>
              <a:t> </a:t>
            </a:r>
            <a:r>
              <a:rPr lang="cs-CZ" dirty="0" err="1" smtClean="0"/>
              <a:t>Conodonten</a:t>
            </a:r>
            <a:r>
              <a:rPr lang="cs-CZ" dirty="0"/>
              <a:t>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90006" y="3777467"/>
            <a:ext cx="33123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3. </a:t>
            </a:r>
            <a:r>
              <a:rPr lang="cs-CZ" dirty="0" err="1" smtClean="0"/>
              <a:t>Beobachtungs</a:t>
            </a:r>
            <a:r>
              <a:rPr lang="cs-CZ" dirty="0" smtClean="0"/>
              <a:t> </a:t>
            </a:r>
            <a:r>
              <a:rPr lang="cs-CZ" dirty="0" err="1" smtClean="0"/>
              <a:t>Techniken</a:t>
            </a:r>
            <a:endParaRPr lang="cs-CZ" dirty="0"/>
          </a:p>
        </p:txBody>
      </p:sp>
      <p:pic>
        <p:nvPicPr>
          <p:cNvPr id="2050" name="Picture 2" descr="Výsledek obrázku pro conodo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241672" cy="260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3"/>
          <a:stretch/>
        </p:blipFill>
        <p:spPr bwMode="auto">
          <a:xfrm>
            <a:off x="2436871" y="4149079"/>
            <a:ext cx="6104993" cy="246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59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4064239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CONODONTEN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2204864"/>
            <a:ext cx="6400800" cy="3474720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ausgestorbene</a:t>
            </a:r>
            <a:r>
              <a:rPr lang="cs-CZ" dirty="0" smtClean="0"/>
              <a:t> </a:t>
            </a:r>
            <a:r>
              <a:rPr lang="cs-CZ" dirty="0" err="1" smtClean="0"/>
              <a:t>Organismen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von 542 – 200 </a:t>
            </a:r>
            <a:r>
              <a:rPr lang="cs-CZ" dirty="0" err="1" smtClean="0"/>
              <a:t>Millionen</a:t>
            </a:r>
            <a:r>
              <a:rPr lang="cs-CZ" dirty="0" smtClean="0"/>
              <a:t> </a:t>
            </a:r>
            <a:r>
              <a:rPr lang="cs-CZ" dirty="0" err="1" smtClean="0"/>
              <a:t>Jahren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dirty="0" err="1" smtClean="0"/>
              <a:t>Mikrofossilien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index-</a:t>
            </a:r>
            <a:r>
              <a:rPr lang="cs-CZ" dirty="0" err="1" smtClean="0"/>
              <a:t>Fossilien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Výsledek obrázku pro conod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5715000" cy="2228850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4" y="188640"/>
            <a:ext cx="4218723" cy="2304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78" name="Picture 6" descr="Výsledek obrázku pro conod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34" y="2636912"/>
            <a:ext cx="4211752" cy="15607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2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e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3284984"/>
            <a:ext cx="10081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Der </a:t>
            </a:r>
            <a:r>
              <a:rPr lang="cs-CZ" dirty="0" err="1" smtClean="0"/>
              <a:t>Aal</a:t>
            </a:r>
            <a:endParaRPr lang="cs-CZ" dirty="0"/>
          </a:p>
        </p:txBody>
      </p:sp>
      <p:pic>
        <p:nvPicPr>
          <p:cNvPr id="3078" name="Picture 6" descr="Výsledek obrázku pro conod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88496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6137108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Der </a:t>
            </a:r>
            <a:r>
              <a:rPr lang="cs-CZ" dirty="0" err="1" smtClean="0"/>
              <a:t>Conodont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0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conodonts sh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 b="5760"/>
          <a:stretch/>
        </p:blipFill>
        <p:spPr bwMode="auto">
          <a:xfrm>
            <a:off x="4716014" y="332656"/>
            <a:ext cx="4003433" cy="6305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conodonts sha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r="4707"/>
          <a:stretch/>
        </p:blipFill>
        <p:spPr bwMode="auto">
          <a:xfrm>
            <a:off x="321972" y="332656"/>
            <a:ext cx="4178020" cy="6305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3" y="1531034"/>
            <a:ext cx="3657898" cy="41258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cs-CZ" sz="2000" dirty="0" smtClean="0"/>
              <a:t>Die </a:t>
            </a:r>
            <a:r>
              <a:rPr lang="cs-CZ" sz="2000" dirty="0" err="1" smtClean="0"/>
              <a:t>Formen</a:t>
            </a:r>
            <a:r>
              <a:rPr lang="cs-CZ" sz="2000" dirty="0" smtClean="0"/>
              <a:t> der </a:t>
            </a:r>
            <a:r>
              <a:rPr lang="cs-CZ" sz="2000" dirty="0" err="1" smtClean="0"/>
              <a:t>Conodonten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145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57808"/>
            <a:ext cx="7694241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PRÄPARATIONS TECHNIKEN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703953"/>
            <a:ext cx="4464496" cy="1440160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Auflösung</a:t>
            </a:r>
            <a:r>
              <a:rPr lang="cs-CZ" dirty="0" smtClean="0"/>
              <a:t> in der </a:t>
            </a:r>
            <a:r>
              <a:rPr lang="cs-CZ" dirty="0" err="1" smtClean="0"/>
              <a:t>Essig-Säure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</a:t>
            </a:r>
            <a:r>
              <a:rPr lang="cs-CZ" dirty="0" err="1" smtClean="0"/>
              <a:t>dann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Eintauchen</a:t>
            </a:r>
            <a:r>
              <a:rPr lang="cs-CZ" dirty="0" smtClean="0"/>
              <a:t> in Bromoform</a:t>
            </a:r>
            <a:endParaRPr lang="cs-CZ" dirty="0"/>
          </a:p>
        </p:txBody>
      </p:sp>
      <p:pic>
        <p:nvPicPr>
          <p:cNvPr id="5124" name="Picture 4" descr="Výsledek obrázku pro conodonts limest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4" t="9318" r="21996" b="11545"/>
          <a:stretch/>
        </p:blipFill>
        <p:spPr bwMode="auto">
          <a:xfrm>
            <a:off x="5004048" y="1700808"/>
            <a:ext cx="3923359" cy="415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ýsledek obrázku pro bromoform foss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482453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limestone conod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03848" y="6237312"/>
            <a:ext cx="5616624" cy="369332"/>
          </a:xfrm>
          <a:prstGeom prst="rect">
            <a:avLst/>
          </a:prstGeom>
          <a:solidFill>
            <a:srgbClr val="000000">
              <a:alpha val="47059"/>
            </a:srgbClr>
          </a:solidFill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Kalkstein</a:t>
            </a:r>
            <a:r>
              <a:rPr lang="cs-CZ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cs-CZ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Conodonten</a:t>
            </a:r>
            <a:r>
              <a:rPr lang="cs-CZ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den </a:t>
            </a:r>
            <a:r>
              <a:rPr lang="cs-CZ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Unterschichten</a:t>
            </a:r>
            <a:endParaRPr lang="cs-CZ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4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</TotalTime>
  <Words>103</Words>
  <Application>Microsoft Office PowerPoint</Application>
  <PresentationFormat>Předvádění na obrazovce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Aerodynamika</vt:lpstr>
      <vt:lpstr>CONODONTEN</vt:lpstr>
      <vt:lpstr>PALÄONTOLOGIE</vt:lpstr>
      <vt:lpstr>Prezentace aplikace PowerPoint</vt:lpstr>
      <vt:lpstr>CONODONTEN</vt:lpstr>
      <vt:lpstr>CONODONTEN</vt:lpstr>
      <vt:lpstr>Prezentace aplikace PowerPoint</vt:lpstr>
      <vt:lpstr>Die Formen der Conodonten</vt:lpstr>
      <vt:lpstr>PRÄPARATIONS TECHNIKEN</vt:lpstr>
      <vt:lpstr>Prezentace aplikace PowerPoint</vt:lpstr>
      <vt:lpstr>Prezentace aplikace PowerPoint</vt:lpstr>
      <vt:lpstr>BEOBACHTUNGS TECHNIKEN  </vt:lpstr>
      <vt:lpstr>Prezentace aplikace PowerPoint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Markéta</dc:creator>
  <cp:lastModifiedBy>Markéta</cp:lastModifiedBy>
  <cp:revision>191</cp:revision>
  <dcterms:created xsi:type="dcterms:W3CDTF">2017-05-21T18:54:38Z</dcterms:created>
  <dcterms:modified xsi:type="dcterms:W3CDTF">2017-06-06T20:11:14Z</dcterms:modified>
</cp:coreProperties>
</file>