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6E4F35-7599-45A8-AE43-2B2F1EF8EF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488E3A3-02DF-4054-8029-75BD891DA1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5CDA61-8205-47B0-A6D2-031B125D8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20E7E-2BD9-4682-A692-ECDA53E50DD6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EECFB7-6EA5-48BE-BE9C-BBE72EFC5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1DD60C-E7A8-4EE3-B76E-B19B6AA22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02-9D6A-4129-B5A1-2D0C8C1322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99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E557E2-7A9B-4BE3-9ACA-82AE98360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7886D9F-84FB-4DB9-ABC1-59135CA4B9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8DF653B-0515-4F8A-A14C-EC08AD8BE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20E7E-2BD9-4682-A692-ECDA53E50DD6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4E05669-890A-4E20-941B-BA1F6F028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286E5A6-6740-4F0E-8890-3EBFD4793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02-9D6A-4129-B5A1-2D0C8C1322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2822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A9C103D-1882-420C-BF02-B61F1866C7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43BE920-3483-4B40-8E6A-51FB90C2E9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190815C-FF19-4D6B-AC4F-6E1CBA4DD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20E7E-2BD9-4682-A692-ECDA53E50DD6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8559A6-366E-43B3-92F8-71AA3E6E2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5B26EE-0D26-4B9C-8B69-8E0C79A68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02-9D6A-4129-B5A1-2D0C8C1322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400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3DA49E-EAFB-4E8E-A4DC-A96B94DE9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22E4F1-82BA-4CF5-85B3-D31CB75C42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28BD06A-5126-485A-88B4-CCDB9E8E8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20E7E-2BD9-4682-A692-ECDA53E50DD6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2E3303-8C7A-4F94-90CE-C651EFC5D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3107D2F-C2F8-45BB-A868-A5ED5B5EA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02-9D6A-4129-B5A1-2D0C8C1322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1956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E598B6-F34D-4ED5-949D-B5E913F64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CDE8A3E-8E92-4D67-A2DB-ED3D71DDD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C833467-DB0F-4D25-8E3E-76605D0B0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20E7E-2BD9-4682-A692-ECDA53E50DD6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8AECE57-0ED9-4FFD-9587-17ED47DED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263B25-6796-42FF-9D78-82D49725D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02-9D6A-4129-B5A1-2D0C8C1322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0057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465D01-6C9B-43EB-A6EC-4223604C0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9E13E97-3664-4F57-9198-B30720A875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53D3364-B03D-481D-BC04-61259D0008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06E9E93-228F-4F39-9FA8-6394D8EF9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20E7E-2BD9-4682-A692-ECDA53E50DD6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0151202-B910-4B75-B9B0-2CB70397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6B28679-C506-4FEF-9FC3-E17E1872D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02-9D6A-4129-B5A1-2D0C8C1322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6417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96B647-9B7A-467E-A92C-9980310CE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6F9BCF6-9CF4-4E3C-834F-78186EAFB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A47F54B-2D7E-4D02-86AC-7925EB39C3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63ED3D94-BF35-44D9-8250-2D10F5AC1A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BB25E6E8-637A-4DDF-A16B-816848D35D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819E7F4-4F84-486B-AB76-34AB834CD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20E7E-2BD9-4682-A692-ECDA53E50DD6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5BBCD7F-ADD7-4FD6-B86B-400BA6F1E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DAA3377-EA57-4790-86DA-188DB756D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02-9D6A-4129-B5A1-2D0C8C1322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1967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64C07E-DF34-4F37-BA20-AF644F549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396CEA0-B60A-4AC3-80AA-937A70BAB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20E7E-2BD9-4682-A692-ECDA53E50DD6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2490D2B-5289-4D8B-9769-CC762CF33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5A797F9-34C0-4DCA-B813-70903F992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02-9D6A-4129-B5A1-2D0C8C1322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1353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BFC12CC-750A-4EE6-8486-41CFCADE8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20E7E-2BD9-4682-A692-ECDA53E50DD6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759BF27-C5E6-42EA-9640-B600876F6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5E9C8A1-1078-4A71-8BEF-A3F6E2559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02-9D6A-4129-B5A1-2D0C8C1322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757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3963DC-60AE-4BEF-BDFC-4104AA6F5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8EAECC-8089-4264-AB7B-23F244668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B817743-1D64-4BCF-8D65-20BBBBD05F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AEBBB2A-5D53-4D3F-B9EE-5265DE910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20E7E-2BD9-4682-A692-ECDA53E50DD6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45EACC8-B6DA-4CC2-957F-874954ECC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11270EA-5B05-4762-96F5-EB657E086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02-9D6A-4129-B5A1-2D0C8C1322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8839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1A1F39-892B-4868-986D-4F8BA0EA2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215FC9E-DE84-4CDF-A6AE-A386B45706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63265EB-26A9-42F4-92A8-3A688689CF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E11772D-F729-4980-A1AC-8EFDF5150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20E7E-2BD9-4682-A692-ECDA53E50DD6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CAA3EDD-4FA8-4AEA-B4E9-B65224777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7420799-E02F-4F90-83AD-F6A4586D6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02-9D6A-4129-B5A1-2D0C8C1322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3944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104EA25-6018-45BA-B657-5F50CEAF2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A7C902C-DEC8-4F15-8D50-D237C0EF18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B4D84D4-4029-46F5-AFDF-184BA83FC3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20E7E-2BD9-4682-A692-ECDA53E50DD6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31148AC-A30D-4563-BE7B-5E319F470D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E3DA60-B8A0-48A5-A50E-D25B398BE0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BA402-9D6A-4129-B5A1-2D0C8C1322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144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A0C71A-BED2-473E-A0D1-C6DE599FD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8153"/>
          </a:xfrm>
        </p:spPr>
        <p:txBody>
          <a:bodyPr>
            <a:normAutofit fontScale="90000"/>
          </a:bodyPr>
          <a:lstStyle/>
          <a:p>
            <a:pPr marR="0" lvl="0" algn="ctr" defTabSz="914400" rtl="0" eaLnBrk="1" fontAlgn="auto" latinLnBrk="0" hangingPunct="1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ClrTx/>
              <a:buSzTx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Seminář EBŽI</a:t>
            </a:r>
            <a:br>
              <a:rPr kumimoji="0" lang="cs-CZ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cs-CZ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středy, B11/305, 10:00</a:t>
            </a:r>
            <a:endParaRPr kumimoji="0" lang="cs-CZ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33EEF26-9731-44C3-AB0F-2A18ABC058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360" y="923278"/>
            <a:ext cx="10515600" cy="4351338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6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6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341438" algn="l"/>
              </a:tabLst>
            </a:pPr>
            <a:r>
              <a:rPr lang="cs-CZ" sz="8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16. 2.	Úvod, organizační záležitosti: </a:t>
            </a:r>
            <a:r>
              <a:rPr lang="cs-CZ" sz="8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stanovení podmínek k udělení zápočtu 	(docházka, přednáška, dotazy). Uveřejnění programu semináře, diskuse k 	programu</a:t>
            </a:r>
            <a:endParaRPr lang="cs-CZ" sz="8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defTabSz="671513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8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	MVDr. Petra Ondráčková, Ph.D. (Ústav přístrojové techniky): Využití 				technologie holografické endoskopie pro morfologické a funkční 				zobrazování neuronů v myším mozku.</a:t>
            </a:r>
            <a:r>
              <a:rPr lang="cs-CZ" sz="8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Co dosud umíme, co neumíme, 				modely pro Alzheimerovu chorobu nebo mozkové mrtvice.</a:t>
            </a:r>
            <a:r>
              <a:rPr lang="cs-CZ" sz="8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8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341438" algn="l"/>
              </a:tabLst>
            </a:pPr>
            <a:r>
              <a:rPr lang="cs-CZ" sz="8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23. 2.	doc. Vácha (garant) - </a:t>
            </a:r>
            <a:r>
              <a:rPr lang="cs-CZ" sz="8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 nás čeká, jak vypadají státnice, … termíny?</a:t>
            </a:r>
            <a:endParaRPr lang="cs-CZ" sz="8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tabLst>
                <a:tab pos="1341438" algn="l"/>
              </a:tabLst>
            </a:pPr>
            <a:r>
              <a:rPr lang="cs-CZ" sz="8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Mgr. Štěpán Čada, dr. Pavel </a:t>
            </a:r>
            <a:r>
              <a:rPr lang="cs-CZ" sz="88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Hyršl</a:t>
            </a:r>
            <a:r>
              <a:rPr lang="cs-CZ" sz="8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8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cs-CZ" sz="8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8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 čemu máme na MU a </a:t>
            </a:r>
            <a:r>
              <a:rPr lang="cs-CZ" sz="8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PřF</a:t>
            </a:r>
            <a:r>
              <a:rPr lang="cs-CZ" sz="8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senát?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tabLst>
                <a:tab pos="1341438" algn="l"/>
              </a:tabLst>
            </a:pPr>
            <a:r>
              <a:rPr lang="cs-CZ" sz="8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Spolek přírodovědců </a:t>
            </a:r>
            <a:r>
              <a:rPr lang="cs-CZ" sz="8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– představení Spolku přírodovědců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341438" algn="l"/>
              </a:tabLst>
            </a:pPr>
            <a:r>
              <a:rPr lang="cs-CZ" sz="8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 3.	někdy večer: dr. Peter Fabián – </a:t>
            </a:r>
            <a:r>
              <a:rPr lang="cs-CZ" sz="88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postdoc</a:t>
            </a:r>
            <a:r>
              <a:rPr lang="cs-CZ" sz="8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na University </a:t>
            </a:r>
            <a:r>
              <a:rPr lang="cs-CZ" sz="88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8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88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Southern</a:t>
            </a:r>
            <a:r>
              <a:rPr lang="cs-CZ" sz="8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88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California</a:t>
            </a:r>
            <a:r>
              <a:rPr lang="cs-CZ" sz="8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– 	přenos on-line z USA (budoucí kolega; vývojová biologie) – domluvit se 	studenty a přednášejícím</a:t>
            </a:r>
            <a:endParaRPr lang="cs-CZ" sz="8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6984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02C4E6-532A-42E6-B59F-D9A75E5A4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5807"/>
          </a:xfrm>
        </p:spPr>
        <p:txBody>
          <a:bodyPr>
            <a:noAutofit/>
          </a:bodyPr>
          <a:lstStyle/>
          <a:p>
            <a:pPr algn="ctr"/>
            <a:r>
              <a:rPr kumimoji="0" lang="cs-CZ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Seminář EBŽI</a:t>
            </a:r>
            <a:b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cs-CZ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středy, B11/305, 10:00</a:t>
            </a:r>
            <a:endParaRPr lang="cs-CZ" sz="22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FFFA9B-BB78-4EB5-B503-37ED085CE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848" y="1378822"/>
            <a:ext cx="10515600" cy="5479177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Nesoutěžní přednášky studentů 4. ročníku (17) – představení prvních krůčků na DP – z čeho vycházím, čeho chci dosáhnout, co je cílem, co mě čeká. Max 10 min + 5 min diskuse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9. 3. 	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čtvrťáci 5x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16. 3.	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Jana Šebestíková – Erasmus v Británii, čtvrťáci 3x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23. 3. 	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Jana Šebestíková – diplomka, čtvrťáci 4x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30. 3. 	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čtvrťáci 5x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6. 4. 		</a:t>
            </a:r>
            <a:r>
              <a:rPr lang="cs-CZ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Hadaři</a:t>
            </a:r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(Zuzka a Matěj </a:t>
            </a:r>
            <a:r>
              <a:rPr lang="cs-CZ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Dolinayovi</a:t>
            </a:r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)-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Botanika Zoologie</a:t>
            </a:r>
          </a:p>
          <a:p>
            <a:pPr marL="0" indent="0" fontAlgn="base">
              <a:buNone/>
            </a:pPr>
            <a:r>
              <a:rPr lang="cs-CZ" sz="2400" b="1" cap="all" dirty="0">
                <a:solidFill>
                  <a:srgbClr val="7030A0"/>
                </a:solidFill>
                <a:latin typeface="Roboto"/>
              </a:rPr>
              <a:t>LIVING ZOOLOGY</a:t>
            </a:r>
          </a:p>
          <a:p>
            <a:pPr marL="0" indent="0" algn="just" fontAlgn="base">
              <a:buNone/>
            </a:pPr>
            <a:r>
              <a:rPr lang="cs-CZ" sz="2400" dirty="0">
                <a:solidFill>
                  <a:srgbClr val="666666"/>
                </a:solidFill>
                <a:latin typeface="Open Sans"/>
              </a:rPr>
              <a:t>Filmové studio </a:t>
            </a:r>
            <a:r>
              <a:rPr lang="cs-CZ" sz="2400" b="1" dirty="0" err="1">
                <a:solidFill>
                  <a:srgbClr val="7030A0"/>
                </a:solidFill>
                <a:latin typeface="Open Sans"/>
              </a:rPr>
              <a:t>Living</a:t>
            </a:r>
            <a:r>
              <a:rPr lang="cs-CZ" sz="2400" b="1" dirty="0">
                <a:solidFill>
                  <a:srgbClr val="7030A0"/>
                </a:solidFill>
                <a:latin typeface="Open Sans"/>
              </a:rPr>
              <a:t> Zoology </a:t>
            </a:r>
            <a:r>
              <a:rPr lang="cs-CZ" sz="2400" dirty="0">
                <a:solidFill>
                  <a:srgbClr val="666666"/>
                </a:solidFill>
                <a:latin typeface="Open Sans"/>
              </a:rPr>
              <a:t>založili Matej a Zuzana </a:t>
            </a:r>
            <a:r>
              <a:rPr lang="cs-CZ" sz="2400" dirty="0" err="1">
                <a:solidFill>
                  <a:srgbClr val="666666"/>
                </a:solidFill>
                <a:latin typeface="Open Sans"/>
              </a:rPr>
              <a:t>Dolinayovi</a:t>
            </a:r>
            <a:r>
              <a:rPr lang="cs-CZ" sz="2400" dirty="0">
                <a:solidFill>
                  <a:srgbClr val="666666"/>
                </a:solidFill>
                <a:latin typeface="Open Sans"/>
              </a:rPr>
              <a:t>, vystudovaní zoologové, </a:t>
            </a:r>
            <a:r>
              <a:rPr lang="cs-CZ" sz="2400" dirty="0" err="1">
                <a:solidFill>
                  <a:srgbClr val="666666"/>
                </a:solidFill>
                <a:latin typeface="Open Sans"/>
              </a:rPr>
              <a:t>wildlife</a:t>
            </a:r>
            <a:r>
              <a:rPr lang="cs-CZ" sz="2400" dirty="0">
                <a:solidFill>
                  <a:srgbClr val="666666"/>
                </a:solidFill>
                <a:latin typeface="Open Sans"/>
              </a:rPr>
              <a:t> filmaři a fotografové. Natáčí dokumentární filmy o zvířatech a ochranářských či vědeckých projektech. Dále prezentují umělecké fotografie divokých zvířat v přirozeném prostředí. Ve své tvorbě se zaměřují především na hady a další plazy, za kterými cestují po celém světě.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2904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F7D2DC-4E11-48D9-89B8-C86C0A915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314" y="121286"/>
            <a:ext cx="10515600" cy="1028246"/>
          </a:xfrm>
        </p:spPr>
        <p:txBody>
          <a:bodyPr>
            <a:normAutofit/>
          </a:bodyPr>
          <a:lstStyle/>
          <a:p>
            <a:pPr algn="ctr"/>
            <a:r>
              <a:rPr kumimoji="0" lang="cs-CZ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Seminář EBŽI</a:t>
            </a:r>
            <a:b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cs-CZ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středy, B11/305, 10:00</a:t>
            </a:r>
            <a:endParaRPr lang="cs-CZ" sz="22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18A2097-21FB-4B3A-AF97-6E400DCF5A1B}"/>
              </a:ext>
            </a:extLst>
          </p:cNvPr>
          <p:cNvSpPr txBox="1"/>
          <p:nvPr/>
        </p:nvSpPr>
        <p:spPr>
          <a:xfrm>
            <a:off x="827314" y="1149532"/>
            <a:ext cx="10302381" cy="5938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Soutěžní přednášky studentů 3. ročníku (22) – představení BP, představení problematiky, co je cílem, jaký je současný stav poznání, k čemu má BP má sloužit, … 10 min + 5 min diskuse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1341438" algn="l"/>
              </a:tabLst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13. 4.	soutěžní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třeťáci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1341438" algn="l"/>
              </a:tabLst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20. 4.	soutěžní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třeťáci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1341438" algn="l"/>
              </a:tabLst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27. 4.	soutěžní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třeťáci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1341438" algn="l"/>
              </a:tabLst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5.	soutěžní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třeťáci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1341438" algn="l"/>
              </a:tabLst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11. 5.	soutěžní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třeťáci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1341438" algn="l"/>
              </a:tabLst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18. 5. 	Vyhlášení soutěžních přednášek 3. ročníku</a:t>
            </a: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341438" algn="l"/>
              </a:tabLst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přednáška absolventa: Mgr. Jan Mašek, Ph.D.,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vedoucí Laboratoře mezibuněčné 	komunikace, Univerzita Karlova. Odkud přišel, jakou cestou se vydal, kam ho dovedla 	a kam budou jeho kroky směřovat dál?</a:t>
            </a:r>
          </a:p>
          <a:p>
            <a:pPr marL="899160" indent="-899160"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899160" indent="-899160">
              <a:lnSpc>
                <a:spcPct val="107000"/>
              </a:lnSpc>
              <a:spcAft>
                <a:spcPts val="800"/>
              </a:spcAft>
            </a:pP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Romi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Králová – jeden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newsfeed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jako náhrada za neúčasti, Filip Tokár – přednáška jako náhrada neplnění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28360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508</Words>
  <Application>Microsoft Office PowerPoint</Application>
  <PresentationFormat>Širokoúhlá obrazovka</PresentationFormat>
  <Paragraphs>29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Open Sans</vt:lpstr>
      <vt:lpstr>Roboto</vt:lpstr>
      <vt:lpstr>Times New Roman</vt:lpstr>
      <vt:lpstr>Motiv Office</vt:lpstr>
      <vt:lpstr>Seminář EBŽI středy, B11/305, 10:00</vt:lpstr>
      <vt:lpstr>Seminář EBŽI středy, B11/305, 10:00</vt:lpstr>
      <vt:lpstr>Seminář EBŽI středy, B11/305, 10:00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semináře EBŽI jaro 2022</dc:title>
  <dc:creator>Alena Žákovská</dc:creator>
  <cp:lastModifiedBy>Alena Žákovská</cp:lastModifiedBy>
  <cp:revision>5</cp:revision>
  <dcterms:created xsi:type="dcterms:W3CDTF">2022-02-02T10:42:52Z</dcterms:created>
  <dcterms:modified xsi:type="dcterms:W3CDTF">2022-02-15T21:39:36Z</dcterms:modified>
</cp:coreProperties>
</file>