
<file path=[Content_Types].xml><?xml version="1.0" encoding="utf-8"?>
<Types xmlns="http://schemas.openxmlformats.org/package/2006/content-types"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7" r:id="rId3"/>
    <p:sldId id="271" r:id="rId4"/>
    <p:sldId id="266" r:id="rId5"/>
    <p:sldId id="265" r:id="rId6"/>
    <p:sldId id="264" r:id="rId7"/>
    <p:sldId id="270" r:id="rId8"/>
    <p:sldId id="268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AF3F"/>
    <a:srgbClr val="008C78"/>
    <a:srgbClr val="4B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fif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arustiakova@iba.muni.cz" TargetMode="External"/><Relationship Id="rId2" Type="http://schemas.openxmlformats.org/officeDocument/2006/relationships/hyperlink" Target="mailto:jarkovsky@iba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Výuka – Matematická biologie – Týmový projekt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Týmový projekt 2022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17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týmového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Vyzkoušet si řešení reálných problémů analýzy medicínských a environmentálních dat</a:t>
            </a:r>
          </a:p>
          <a:p>
            <a:r>
              <a:rPr lang="cs-CZ" dirty="0" smtClean="0"/>
              <a:t>Týmová </a:t>
            </a:r>
            <a:r>
              <a:rPr lang="cs-CZ" dirty="0"/>
              <a:t>spolupráce </a:t>
            </a:r>
            <a:r>
              <a:rPr lang="cs-CZ" dirty="0" smtClean="0"/>
              <a:t>(2-3členné </a:t>
            </a:r>
            <a:r>
              <a:rPr lang="cs-CZ" dirty="0"/>
              <a:t>týmy)</a:t>
            </a:r>
          </a:p>
          <a:p>
            <a:r>
              <a:rPr lang="cs-CZ" dirty="0" smtClean="0"/>
              <a:t>Praktické </a:t>
            </a:r>
            <a:r>
              <a:rPr lang="cs-CZ" dirty="0"/>
              <a:t>procvičení: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Práce s daty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Základní popisná statistika a testy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Prezentace výsledků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Týmová spolupráce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6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887" y="1348025"/>
            <a:ext cx="6515426" cy="487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8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týmové spolupráce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za všechny, všichni za </a:t>
            </a:r>
            <a:r>
              <a:rPr lang="cs-CZ" dirty="0" smtClean="0"/>
              <a:t>jednoho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0" y="1044438"/>
            <a:ext cx="3105153" cy="2021700"/>
          </a:xfrm>
          <a:prstGeom prst="rect">
            <a:avLst/>
          </a:prstGeom>
        </p:spPr>
      </p:pic>
      <p:pic>
        <p:nvPicPr>
          <p:cNvPr id="6" name="Obrázek 5" descr="tymova spolupr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0564" y="2536435"/>
            <a:ext cx="3032551" cy="2021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640" y="4242344"/>
            <a:ext cx="2647950" cy="17240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0" y="3474706"/>
            <a:ext cx="3105153" cy="207010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600" y="4719967"/>
            <a:ext cx="3036315" cy="176003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2544562"/>
            <a:ext cx="4858611" cy="364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 – důležité termíny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24. </a:t>
            </a:r>
            <a:r>
              <a:rPr lang="cs-CZ" dirty="0" smtClean="0"/>
              <a:t>2. </a:t>
            </a:r>
            <a:r>
              <a:rPr lang="cs-CZ" dirty="0" smtClean="0"/>
              <a:t>2022 </a:t>
            </a:r>
            <a:r>
              <a:rPr lang="cs-CZ" dirty="0"/>
              <a:t>– představení a rozebrání témat</a:t>
            </a:r>
          </a:p>
          <a:p>
            <a:r>
              <a:rPr lang="cs-CZ" dirty="0" smtClean="0"/>
              <a:t>Březen – </a:t>
            </a:r>
            <a:r>
              <a:rPr lang="cs-CZ" dirty="0"/>
              <a:t>první kontrolní setkání</a:t>
            </a:r>
          </a:p>
          <a:p>
            <a:r>
              <a:rPr lang="cs-CZ" dirty="0" smtClean="0"/>
              <a:t>Duben – </a:t>
            </a:r>
            <a:r>
              <a:rPr lang="cs-CZ" dirty="0"/>
              <a:t>druhé kontrolní setkání</a:t>
            </a:r>
          </a:p>
          <a:p>
            <a:r>
              <a:rPr lang="cs-CZ" dirty="0" smtClean="0"/>
              <a:t>Květen – prezentace projektů s diskusí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setkání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cs-CZ" dirty="0"/>
              <a:t>Prezentace dosavadní práce (cca 15 minut + diskuse)</a:t>
            </a:r>
          </a:p>
          <a:p>
            <a:pPr>
              <a:lnSpc>
                <a:spcPct val="125000"/>
              </a:lnSpc>
            </a:pPr>
            <a:r>
              <a:rPr lang="cs-CZ" dirty="0" smtClean="0"/>
              <a:t>První </a:t>
            </a:r>
            <a:r>
              <a:rPr lang="cs-CZ" dirty="0"/>
              <a:t>setkání </a:t>
            </a:r>
            <a:r>
              <a:rPr lang="cs-CZ" dirty="0" smtClean="0"/>
              <a:t>(konec března)</a:t>
            </a:r>
            <a:endParaRPr lang="cs-CZ" dirty="0"/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Orientace v problematice</a:t>
            </a:r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Problémy nalezené v datech a návrh jejich řešení</a:t>
            </a:r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Plán analýzy a formulace hypotéz</a:t>
            </a:r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Popis souboru (popisná statistika v </a:t>
            </a:r>
            <a:r>
              <a:rPr lang="cs-CZ" dirty="0" smtClean="0"/>
              <a:t>tabulkách/grafech</a:t>
            </a:r>
            <a:r>
              <a:rPr lang="cs-CZ" dirty="0"/>
              <a:t>)</a:t>
            </a:r>
          </a:p>
          <a:p>
            <a:pPr lvl="1">
              <a:lnSpc>
                <a:spcPct val="125000"/>
              </a:lnSpc>
            </a:pPr>
            <a:endParaRPr lang="cs-CZ" dirty="0"/>
          </a:p>
          <a:p>
            <a:pPr>
              <a:lnSpc>
                <a:spcPct val="125000"/>
              </a:lnSpc>
            </a:pPr>
            <a:r>
              <a:rPr lang="cs-CZ" dirty="0"/>
              <a:t>Druhé </a:t>
            </a:r>
            <a:r>
              <a:rPr lang="cs-CZ" dirty="0" smtClean="0"/>
              <a:t>kontrolní setkání (konec dubna)</a:t>
            </a:r>
            <a:endParaRPr lang="cs-CZ" dirty="0"/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Statistické testování hypotéz</a:t>
            </a:r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Předběžné závěry </a:t>
            </a:r>
            <a:r>
              <a:rPr lang="cs-CZ" dirty="0" smtClean="0"/>
              <a:t>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10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týmového projektu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lnSpc>
                <a:spcPct val="125000"/>
              </a:lnSpc>
            </a:pPr>
            <a:endParaRPr lang="en-US" sz="2000" dirty="0"/>
          </a:p>
          <a:p>
            <a:pPr>
              <a:lnSpc>
                <a:spcPct val="125000"/>
              </a:lnSpc>
            </a:pPr>
            <a:r>
              <a:rPr lang="cs-CZ" dirty="0" smtClean="0"/>
              <a:t>Závěrečná prezentace s diskusí (květen)</a:t>
            </a:r>
            <a:endParaRPr lang="cs-CZ" dirty="0"/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Prezentace: </a:t>
            </a:r>
            <a:r>
              <a:rPr lang="cs-CZ" dirty="0"/>
              <a:t>15 minut prezentace + diskuse</a:t>
            </a:r>
            <a:endParaRPr lang="en-US" dirty="0"/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dirty="0"/>
              <a:t>Posudek </a:t>
            </a:r>
            <a:r>
              <a:rPr lang="cs-CZ" dirty="0" smtClean="0"/>
              <a:t>vedoucího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20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Týmový projekt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projekty 2022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25000"/>
              </a:lnSpc>
              <a:buFont typeface="+mj-lt"/>
              <a:buAutoNum type="arabicPeriod"/>
            </a:pPr>
            <a:r>
              <a:rPr lang="cs-CZ" sz="2000" dirty="0" smtClean="0"/>
              <a:t>Jiří Jarkovský: </a:t>
            </a:r>
            <a:r>
              <a:rPr lang="cs-CZ" sz="2000" dirty="0"/>
              <a:t>Riziko těžkého průběhu hospitalizace u pacientu s </a:t>
            </a:r>
            <a:r>
              <a:rPr lang="cs-CZ" sz="2000" dirty="0" smtClean="0"/>
              <a:t>COVID19.</a:t>
            </a:r>
          </a:p>
          <a:p>
            <a:pPr marL="72000" indent="0">
              <a:lnSpc>
                <a:spcPct val="125000"/>
              </a:lnSpc>
              <a:buNone/>
            </a:pPr>
            <a:r>
              <a:rPr lang="cs-CZ" sz="2000" dirty="0" smtClean="0"/>
              <a:t>	</a:t>
            </a:r>
            <a:r>
              <a:rPr lang="cs-CZ" sz="2000" dirty="0"/>
              <a:t> </a:t>
            </a:r>
            <a:r>
              <a:rPr lang="cs-CZ" sz="2000" dirty="0" err="1" smtClean="0">
                <a:hlinkClick r:id="rId2"/>
              </a:rPr>
              <a:t>jarkovsky</a:t>
            </a:r>
            <a:r>
              <a:rPr lang="en-US" sz="2000" dirty="0" smtClean="0">
                <a:hlinkClick r:id="rId2"/>
              </a:rPr>
              <a:t>@</a:t>
            </a:r>
            <a:r>
              <a:rPr lang="cs-CZ" sz="2000" dirty="0" smtClean="0">
                <a:hlinkClick r:id="rId2"/>
              </a:rPr>
              <a:t>iba.muni.cz</a:t>
            </a:r>
            <a:endParaRPr lang="cs-CZ" sz="2000" dirty="0" smtClean="0"/>
          </a:p>
          <a:p>
            <a:pPr marL="72000" indent="0">
              <a:lnSpc>
                <a:spcPct val="125000"/>
              </a:lnSpc>
              <a:buNone/>
            </a:pPr>
            <a:endParaRPr lang="cs-CZ" sz="2000" dirty="0"/>
          </a:p>
          <a:p>
            <a:pPr marL="586350" indent="-514350">
              <a:lnSpc>
                <a:spcPct val="125000"/>
              </a:lnSpc>
              <a:buFont typeface="+mj-lt"/>
              <a:buAutoNum type="arabicPeriod" startAt="2"/>
            </a:pPr>
            <a:r>
              <a:rPr lang="cs-CZ" sz="2000" dirty="0" smtClean="0"/>
              <a:t>Danka </a:t>
            </a:r>
            <a:r>
              <a:rPr lang="cs-CZ" sz="2000" dirty="0" err="1" smtClean="0"/>
              <a:t>Haruštiaková</a:t>
            </a:r>
            <a:r>
              <a:rPr lang="cs-CZ" sz="2000" dirty="0" smtClean="0"/>
              <a:t>: Hmotnostní ztráty a další vlastnosti tepelně upravovaných steaků.</a:t>
            </a:r>
          </a:p>
          <a:p>
            <a:pPr marL="72000" indent="0">
              <a:lnSpc>
                <a:spcPct val="125000"/>
              </a:lnSpc>
              <a:buNone/>
            </a:pPr>
            <a:r>
              <a:rPr lang="cs-CZ" sz="2000" dirty="0"/>
              <a:t>	</a:t>
            </a:r>
            <a:r>
              <a:rPr lang="cs-CZ" sz="2000" dirty="0" smtClean="0">
                <a:hlinkClick r:id="rId3"/>
              </a:rPr>
              <a:t>harustiakova@iba.muni.cz</a:t>
            </a:r>
            <a:endParaRPr lang="cs-CZ" sz="2000" dirty="0"/>
          </a:p>
          <a:p>
            <a:pPr marL="72000" indent="0">
              <a:lnSpc>
                <a:spcPct val="125000"/>
              </a:lnSpc>
              <a:buNone/>
            </a:pPr>
            <a:endParaRPr lang="cs-CZ" sz="2000" dirty="0"/>
          </a:p>
          <a:p>
            <a:pPr marL="586350" indent="-514350">
              <a:lnSpc>
                <a:spcPct val="125000"/>
              </a:lnSpc>
              <a:buFont typeface="+mj-lt"/>
              <a:buAutoNum type="arabicPeriod" startAt="3"/>
            </a:pPr>
            <a:r>
              <a:rPr lang="cs-CZ" sz="2000" dirty="0" smtClean="0"/>
              <a:t>Danka </a:t>
            </a:r>
            <a:r>
              <a:rPr lang="cs-CZ" sz="2000" dirty="0" err="1" smtClean="0"/>
              <a:t>Haruštiaková</a:t>
            </a:r>
            <a:r>
              <a:rPr lang="cs-CZ" sz="2000" dirty="0" smtClean="0"/>
              <a:t>: Stav pacientů po operaci </a:t>
            </a:r>
            <a:r>
              <a:rPr lang="cs-CZ" sz="2000" dirty="0" err="1" smtClean="0"/>
              <a:t>portosystémového</a:t>
            </a:r>
            <a:r>
              <a:rPr lang="cs-CZ" sz="2000" dirty="0" smtClean="0"/>
              <a:t> zkratu.</a:t>
            </a:r>
          </a:p>
          <a:p>
            <a:pPr marL="72000" lvl="3">
              <a:lnSpc>
                <a:spcPct val="125000"/>
              </a:lnSpc>
              <a:buClr>
                <a:schemeClr val="tx2"/>
              </a:buClr>
              <a:buSzPct val="100000"/>
            </a:pPr>
            <a:r>
              <a:rPr lang="cs-CZ" sz="2000" dirty="0" smtClean="0">
                <a:ea typeface="+mn-ea"/>
                <a:cs typeface="+mn-cs"/>
              </a:rPr>
              <a:t>	</a:t>
            </a:r>
            <a:r>
              <a:rPr lang="cs-CZ" sz="2000" dirty="0" err="1" smtClean="0">
                <a:ea typeface="+mn-ea"/>
                <a:cs typeface="+mn-cs"/>
                <a:hlinkClick r:id="rId3"/>
              </a:rPr>
              <a:t>harustiakova</a:t>
            </a:r>
            <a:r>
              <a:rPr lang="en-US" sz="2000" dirty="0">
                <a:ea typeface="+mn-ea"/>
                <a:cs typeface="+mn-cs"/>
                <a:hlinkClick r:id="rId3"/>
              </a:rPr>
              <a:t>@</a:t>
            </a:r>
            <a:r>
              <a:rPr lang="cs-CZ" sz="2000" dirty="0" smtClean="0">
                <a:ea typeface="+mn-ea"/>
                <a:cs typeface="+mn-cs"/>
                <a:hlinkClick r:id="rId3"/>
              </a:rPr>
              <a:t>iba.muni.cz</a:t>
            </a:r>
            <a:endParaRPr lang="cs-CZ" sz="2000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5537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</Template>
  <TotalTime>143</TotalTime>
  <Words>233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Týmový projekt 2022</vt:lpstr>
      <vt:lpstr>Cíle týmového projektu</vt:lpstr>
      <vt:lpstr>Analýza dat</vt:lpstr>
      <vt:lpstr>Principy týmové spolupráce</vt:lpstr>
      <vt:lpstr>Časový plán – důležité termíny</vt:lpstr>
      <vt:lpstr>Kontrolní setkání</vt:lpstr>
      <vt:lpstr>Ukončení týmového projektu</vt:lpstr>
      <vt:lpstr>Týmové projekty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Týmový projekt 2020</dc:title>
  <dc:creator>Uživatel systému Windows</dc:creator>
  <cp:lastModifiedBy>Uživatel systému Windows</cp:lastModifiedBy>
  <cp:revision>23</cp:revision>
  <cp:lastPrinted>1601-01-01T00:00:00Z</cp:lastPrinted>
  <dcterms:created xsi:type="dcterms:W3CDTF">2020-02-20T08:55:04Z</dcterms:created>
  <dcterms:modified xsi:type="dcterms:W3CDTF">2022-02-23T19:13:30Z</dcterms:modified>
</cp:coreProperties>
</file>