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69" r:id="rId2"/>
    <p:sldId id="371" r:id="rId3"/>
    <p:sldId id="362" r:id="rId4"/>
    <p:sldId id="338" r:id="rId5"/>
    <p:sldId id="337" r:id="rId6"/>
    <p:sldId id="376" r:id="rId7"/>
    <p:sldId id="340" r:id="rId8"/>
    <p:sldId id="336" r:id="rId9"/>
    <p:sldId id="366" r:id="rId10"/>
    <p:sldId id="374" r:id="rId11"/>
    <p:sldId id="279" r:id="rId12"/>
    <p:sldId id="347" r:id="rId13"/>
    <p:sldId id="353" r:id="rId14"/>
    <p:sldId id="354" r:id="rId15"/>
    <p:sldId id="375" r:id="rId16"/>
    <p:sldId id="270" r:id="rId17"/>
    <p:sldId id="265" r:id="rId18"/>
    <p:sldId id="379" r:id="rId19"/>
    <p:sldId id="377" r:id="rId20"/>
    <p:sldId id="262" r:id="rId21"/>
    <p:sldId id="378" r:id="rId22"/>
    <p:sldId id="316" r:id="rId23"/>
    <p:sldId id="260" r:id="rId24"/>
    <p:sldId id="35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D6F00-E9AE-4B4E-83EE-E026EABD3A4C}" v="300" dt="2022-04-21T06:58:0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untová" userId="3dd45c732e6765b1" providerId="LiveId" clId="{0DBD6F00-E9AE-4B4E-83EE-E026EABD3A4C}"/>
    <pc:docChg chg="undo custSel addSld delSld modSld sldOrd">
      <pc:chgData name="Lucie Kuntová" userId="3dd45c732e6765b1" providerId="LiveId" clId="{0DBD6F00-E9AE-4B4E-83EE-E026EABD3A4C}" dt="2022-04-21T06:58:06.707" v="2114" actId="1076"/>
      <pc:docMkLst>
        <pc:docMk/>
      </pc:docMkLst>
      <pc:sldChg chg="delSp modSp mod">
        <pc:chgData name="Lucie Kuntová" userId="3dd45c732e6765b1" providerId="LiveId" clId="{0DBD6F00-E9AE-4B4E-83EE-E026EABD3A4C}" dt="2022-04-21T06:53:54.924" v="2105" actId="478"/>
        <pc:sldMkLst>
          <pc:docMk/>
          <pc:sldMk cId="1319876966" sldId="260"/>
        </pc:sldMkLst>
        <pc:spChg chg="mod">
          <ac:chgData name="Lucie Kuntová" userId="3dd45c732e6765b1" providerId="LiveId" clId="{0DBD6F00-E9AE-4B4E-83EE-E026EABD3A4C}" dt="2022-04-21T06:52:13.183" v="2095" actId="20577"/>
          <ac:spMkLst>
            <pc:docMk/>
            <pc:sldMk cId="1319876966" sldId="260"/>
            <ac:spMk id="24578" creationId="{5B8FBC5B-BB29-4E11-BB1F-F4F123A33C4E}"/>
          </ac:spMkLst>
        </pc:spChg>
        <pc:spChg chg="del mod">
          <ac:chgData name="Lucie Kuntová" userId="3dd45c732e6765b1" providerId="LiveId" clId="{0DBD6F00-E9AE-4B4E-83EE-E026EABD3A4C}" dt="2022-04-21T06:53:13.712" v="2099" actId="478"/>
          <ac:spMkLst>
            <pc:docMk/>
            <pc:sldMk cId="1319876966" sldId="260"/>
            <ac:spMk id="24579" creationId="{A409EE98-91FC-49F8-B06F-607440AF93AC}"/>
          </ac:spMkLst>
        </pc:spChg>
        <pc:spChg chg="mod">
          <ac:chgData name="Lucie Kuntová" userId="3dd45c732e6765b1" providerId="LiveId" clId="{0DBD6F00-E9AE-4B4E-83EE-E026EABD3A4C}" dt="2022-04-21T06:52:47.761" v="2098" actId="14100"/>
          <ac:spMkLst>
            <pc:docMk/>
            <pc:sldMk cId="1319876966" sldId="260"/>
            <ac:spMk id="24580" creationId="{1075E654-73CF-4597-81BA-6BFEEB744B79}"/>
          </ac:spMkLst>
        </pc:spChg>
        <pc:spChg chg="mod">
          <ac:chgData name="Lucie Kuntová" userId="3dd45c732e6765b1" providerId="LiveId" clId="{0DBD6F00-E9AE-4B4E-83EE-E026EABD3A4C}" dt="2022-04-21T06:53:34.316" v="2103" actId="14100"/>
          <ac:spMkLst>
            <pc:docMk/>
            <pc:sldMk cId="1319876966" sldId="260"/>
            <ac:spMk id="24581" creationId="{B2517625-F0A4-40A9-ADAF-0A01270EADA2}"/>
          </ac:spMkLst>
        </pc:spChg>
        <pc:spChg chg="del mod">
          <ac:chgData name="Lucie Kuntová" userId="3dd45c732e6765b1" providerId="LiveId" clId="{0DBD6F00-E9AE-4B4E-83EE-E026EABD3A4C}" dt="2022-04-21T06:53:54.924" v="2105" actId="478"/>
          <ac:spMkLst>
            <pc:docMk/>
            <pc:sldMk cId="1319876966" sldId="260"/>
            <ac:spMk id="24582" creationId="{7C3319AE-04A7-49C8-8368-726F4DBAA715}"/>
          </ac:spMkLst>
        </pc:spChg>
        <pc:spChg chg="mod">
          <ac:chgData name="Lucie Kuntová" userId="3dd45c732e6765b1" providerId="LiveId" clId="{0DBD6F00-E9AE-4B4E-83EE-E026EABD3A4C}" dt="2022-04-21T06:51:39.058" v="2088" actId="1076"/>
          <ac:spMkLst>
            <pc:docMk/>
            <pc:sldMk cId="1319876966" sldId="260"/>
            <ac:spMk id="24584" creationId="{35EB8BA6-4047-4CE3-9656-2ACE89A9FCF6}"/>
          </ac:spMkLst>
        </pc:spChg>
        <pc:graphicFrameChg chg="mod">
          <ac:chgData name="Lucie Kuntová" userId="3dd45c732e6765b1" providerId="LiveId" clId="{0DBD6F00-E9AE-4B4E-83EE-E026EABD3A4C}" dt="2022-04-21T06:51:28.158" v="2087" actId="1076"/>
          <ac:graphicFrameMkLst>
            <pc:docMk/>
            <pc:sldMk cId="1319876966" sldId="260"/>
            <ac:graphicFrameMk id="24583" creationId="{17366B03-FA41-4DDD-80BB-898960FBC4B8}"/>
          </ac:graphicFrameMkLst>
        </pc:graphicFrameChg>
      </pc:sldChg>
      <pc:sldChg chg="delSp add del mod">
        <pc:chgData name="Lucie Kuntová" userId="3dd45c732e6765b1" providerId="LiveId" clId="{0DBD6F00-E9AE-4B4E-83EE-E026EABD3A4C}" dt="2022-04-20T11:55:17.637" v="1507" actId="47"/>
        <pc:sldMkLst>
          <pc:docMk/>
          <pc:sldMk cId="0" sldId="261"/>
        </pc:sldMkLst>
        <pc:spChg chg="del">
          <ac:chgData name="Lucie Kuntová" userId="3dd45c732e6765b1" providerId="LiveId" clId="{0DBD6F00-E9AE-4B4E-83EE-E026EABD3A4C}" dt="2022-04-20T11:55:15.171" v="1506" actId="21"/>
          <ac:spMkLst>
            <pc:docMk/>
            <pc:sldMk cId="0" sldId="261"/>
            <ac:spMk id="204" creationId="{00000000-0000-0000-0000-000000000000}"/>
          </ac:spMkLst>
        </pc:spChg>
        <pc:picChg chg="del">
          <ac:chgData name="Lucie Kuntová" userId="3dd45c732e6765b1" providerId="LiveId" clId="{0DBD6F00-E9AE-4B4E-83EE-E026EABD3A4C}" dt="2022-04-20T11:55:15.171" v="1506" actId="21"/>
          <ac:picMkLst>
            <pc:docMk/>
            <pc:sldMk cId="0" sldId="261"/>
            <ac:picMk id="205" creationId="{00000000-0000-0000-0000-000000000000}"/>
          </ac:picMkLst>
        </pc:picChg>
      </pc:sldChg>
      <pc:sldChg chg="addSp modSp add mod modClrScheme chgLayout">
        <pc:chgData name="Lucie Kuntová" userId="3dd45c732e6765b1" providerId="LiveId" clId="{0DBD6F00-E9AE-4B4E-83EE-E026EABD3A4C}" dt="2022-04-20T12:30:19.281" v="1764" actId="1038"/>
        <pc:sldMkLst>
          <pc:docMk/>
          <pc:sldMk cId="0" sldId="262"/>
        </pc:sldMkLst>
        <pc:spChg chg="add mod">
          <ac:chgData name="Lucie Kuntová" userId="3dd45c732e6765b1" providerId="LiveId" clId="{0DBD6F00-E9AE-4B4E-83EE-E026EABD3A4C}" dt="2022-04-20T12:30:11.714" v="1762" actId="1038"/>
          <ac:spMkLst>
            <pc:docMk/>
            <pc:sldMk cId="0" sldId="262"/>
            <ac:spMk id="5" creationId="{912B8DEA-A1FB-4560-B8FB-3F916C7A5CCF}"/>
          </ac:spMkLst>
        </pc:spChg>
        <pc:spChg chg="mod">
          <ac:chgData name="Lucie Kuntová" userId="3dd45c732e6765b1" providerId="LiveId" clId="{0DBD6F00-E9AE-4B4E-83EE-E026EABD3A4C}" dt="2022-04-20T12:28:53.123" v="1760" actId="6549"/>
          <ac:spMkLst>
            <pc:docMk/>
            <pc:sldMk cId="0" sldId="262"/>
            <ac:spMk id="209" creationId="{00000000-0000-0000-0000-000000000000}"/>
          </ac:spMkLst>
        </pc:spChg>
        <pc:picChg chg="mod">
          <ac:chgData name="Lucie Kuntová" userId="3dd45c732e6765b1" providerId="LiveId" clId="{0DBD6F00-E9AE-4B4E-83EE-E026EABD3A4C}" dt="2022-04-20T12:02:24.818" v="1566" actId="1076"/>
          <ac:picMkLst>
            <pc:docMk/>
            <pc:sldMk cId="0" sldId="262"/>
            <ac:picMk id="208" creationId="{00000000-0000-0000-0000-000000000000}"/>
          </ac:picMkLst>
        </pc:picChg>
        <pc:cxnChg chg="add mod">
          <ac:chgData name="Lucie Kuntová" userId="3dd45c732e6765b1" providerId="LiveId" clId="{0DBD6F00-E9AE-4B4E-83EE-E026EABD3A4C}" dt="2022-04-20T12:30:19.281" v="1764" actId="1038"/>
          <ac:cxnSpMkLst>
            <pc:docMk/>
            <pc:sldMk cId="0" sldId="262"/>
            <ac:cxnSpMk id="4" creationId="{4C54FAB3-215F-4798-8DDE-55E2B8C7735E}"/>
          </ac:cxnSpMkLst>
        </pc:cxnChg>
      </pc:sldChg>
      <pc:sldChg chg="addSp delSp modSp add mod ord">
        <pc:chgData name="Lucie Kuntová" userId="3dd45c732e6765b1" providerId="LiveId" clId="{0DBD6F00-E9AE-4B4E-83EE-E026EABD3A4C}" dt="2022-04-20T13:22:20.959" v="1959" actId="14100"/>
        <pc:sldMkLst>
          <pc:docMk/>
          <pc:sldMk cId="0" sldId="265"/>
        </pc:sldMkLst>
        <pc:spChg chg="add mod">
          <ac:chgData name="Lucie Kuntová" userId="3dd45c732e6765b1" providerId="LiveId" clId="{0DBD6F00-E9AE-4B4E-83EE-E026EABD3A4C}" dt="2022-04-20T13:20:51.019" v="1954" actId="14100"/>
          <ac:spMkLst>
            <pc:docMk/>
            <pc:sldMk cId="0" sldId="265"/>
            <ac:spMk id="13" creationId="{E4AF7F18-5AF8-44F7-AE48-6E39C33A58A0}"/>
          </ac:spMkLst>
        </pc:spChg>
        <pc:spChg chg="mod">
          <ac:chgData name="Lucie Kuntová" userId="3dd45c732e6765b1" providerId="LiveId" clId="{0DBD6F00-E9AE-4B4E-83EE-E026EABD3A4C}" dt="2022-04-20T13:07:57.997" v="1819"/>
          <ac:spMkLst>
            <pc:docMk/>
            <pc:sldMk cId="0" sldId="265"/>
            <ac:spMk id="220" creationId="{00000000-0000-0000-0000-000000000000}"/>
          </ac:spMkLst>
        </pc:spChg>
        <pc:spChg chg="del">
          <ac:chgData name="Lucie Kuntová" userId="3dd45c732e6765b1" providerId="LiveId" clId="{0DBD6F00-E9AE-4B4E-83EE-E026EABD3A4C}" dt="2022-04-20T13:07:46.669" v="1815" actId="478"/>
          <ac:spMkLst>
            <pc:docMk/>
            <pc:sldMk cId="0" sldId="265"/>
            <ac:spMk id="221" creationId="{00000000-0000-0000-0000-000000000000}"/>
          </ac:spMkLst>
        </pc:spChg>
        <pc:spChg chg="mod">
          <ac:chgData name="Lucie Kuntová" userId="3dd45c732e6765b1" providerId="LiveId" clId="{0DBD6F00-E9AE-4B4E-83EE-E026EABD3A4C}" dt="2022-04-20T13:22:16.502" v="1958" actId="164"/>
          <ac:spMkLst>
            <pc:docMk/>
            <pc:sldMk cId="0" sldId="265"/>
            <ac:spMk id="223" creationId="{00000000-0000-0000-0000-000000000000}"/>
          </ac:spMkLst>
        </pc:spChg>
        <pc:spChg chg="mod">
          <ac:chgData name="Lucie Kuntová" userId="3dd45c732e6765b1" providerId="LiveId" clId="{0DBD6F00-E9AE-4B4E-83EE-E026EABD3A4C}" dt="2022-04-20T13:22:16.502" v="1958" actId="164"/>
          <ac:spMkLst>
            <pc:docMk/>
            <pc:sldMk cId="0" sldId="265"/>
            <ac:spMk id="224" creationId="{00000000-0000-0000-0000-000000000000}"/>
          </ac:spMkLst>
        </pc:spChg>
        <pc:spChg chg="mod">
          <ac:chgData name="Lucie Kuntová" userId="3dd45c732e6765b1" providerId="LiveId" clId="{0DBD6F00-E9AE-4B4E-83EE-E026EABD3A4C}" dt="2022-04-20T13:22:16.502" v="1958" actId="164"/>
          <ac:spMkLst>
            <pc:docMk/>
            <pc:sldMk cId="0" sldId="265"/>
            <ac:spMk id="226" creationId="{00000000-0000-0000-0000-000000000000}"/>
          </ac:spMkLst>
        </pc:spChg>
        <pc:spChg chg="mod">
          <ac:chgData name="Lucie Kuntová" userId="3dd45c732e6765b1" providerId="LiveId" clId="{0DBD6F00-E9AE-4B4E-83EE-E026EABD3A4C}" dt="2022-04-20T13:22:16.502" v="1958" actId="164"/>
          <ac:spMkLst>
            <pc:docMk/>
            <pc:sldMk cId="0" sldId="265"/>
            <ac:spMk id="227" creationId="{00000000-0000-0000-0000-000000000000}"/>
          </ac:spMkLst>
        </pc:spChg>
        <pc:spChg chg="del">
          <ac:chgData name="Lucie Kuntová" userId="3dd45c732e6765b1" providerId="LiveId" clId="{0DBD6F00-E9AE-4B4E-83EE-E026EABD3A4C}" dt="2022-04-20T13:08:03.320" v="1820" actId="478"/>
          <ac:spMkLst>
            <pc:docMk/>
            <pc:sldMk cId="0" sldId="265"/>
            <ac:spMk id="228" creationId="{00000000-0000-0000-0000-000000000000}"/>
          </ac:spMkLst>
        </pc:spChg>
        <pc:grpChg chg="add mod">
          <ac:chgData name="Lucie Kuntová" userId="3dd45c732e6765b1" providerId="LiveId" clId="{0DBD6F00-E9AE-4B4E-83EE-E026EABD3A4C}" dt="2022-04-20T13:22:20.959" v="1959" actId="14100"/>
          <ac:grpSpMkLst>
            <pc:docMk/>
            <pc:sldMk cId="0" sldId="265"/>
            <ac:grpSpMk id="3" creationId="{61BBD5B4-4E24-41A5-A93C-519E1EFFAFFD}"/>
          </ac:grpSpMkLst>
        </pc:grpChg>
        <pc:picChg chg="mod">
          <ac:chgData name="Lucie Kuntová" userId="3dd45c732e6765b1" providerId="LiveId" clId="{0DBD6F00-E9AE-4B4E-83EE-E026EABD3A4C}" dt="2022-04-20T13:22:16.502" v="1958" actId="164"/>
          <ac:picMkLst>
            <pc:docMk/>
            <pc:sldMk cId="0" sldId="265"/>
            <ac:picMk id="222" creationId="{00000000-0000-0000-0000-000000000000}"/>
          </ac:picMkLst>
        </pc:picChg>
        <pc:picChg chg="del mod">
          <ac:chgData name="Lucie Kuntová" userId="3dd45c732e6765b1" providerId="LiveId" clId="{0DBD6F00-E9AE-4B4E-83EE-E026EABD3A4C}" dt="2022-04-20T13:19:43.416" v="1941" actId="21"/>
          <ac:picMkLst>
            <pc:docMk/>
            <pc:sldMk cId="0" sldId="265"/>
            <ac:picMk id="225" creationId="{00000000-0000-0000-0000-000000000000}"/>
          </ac:picMkLst>
        </pc:picChg>
        <pc:picChg chg="mod">
          <ac:chgData name="Lucie Kuntová" userId="3dd45c732e6765b1" providerId="LiveId" clId="{0DBD6F00-E9AE-4B4E-83EE-E026EABD3A4C}" dt="2022-04-20T13:05:09.765" v="1810" actId="1076"/>
          <ac:picMkLst>
            <pc:docMk/>
            <pc:sldMk cId="0" sldId="265"/>
            <ac:picMk id="229" creationId="{00000000-0000-0000-0000-000000000000}"/>
          </ac:picMkLst>
        </pc:picChg>
      </pc:sldChg>
      <pc:sldChg chg="addSp delSp modSp mod modClrScheme chgLayout">
        <pc:chgData name="Lucie Kuntová" userId="3dd45c732e6765b1" providerId="LiveId" clId="{0DBD6F00-E9AE-4B4E-83EE-E026EABD3A4C}" dt="2022-04-20T11:15:33.804" v="1465" actId="20577"/>
        <pc:sldMkLst>
          <pc:docMk/>
          <pc:sldMk cId="2090616592" sldId="270"/>
        </pc:sldMkLst>
        <pc:spChg chg="add mod ord">
          <ac:chgData name="Lucie Kuntová" userId="3dd45c732e6765b1" providerId="LiveId" clId="{0DBD6F00-E9AE-4B4E-83EE-E026EABD3A4C}" dt="2022-04-20T11:09:59.909" v="1292" actId="700"/>
          <ac:spMkLst>
            <pc:docMk/>
            <pc:sldMk cId="2090616592" sldId="270"/>
            <ac:spMk id="2" creationId="{11BC3F0D-0D94-4FB2-9CC1-DE1015057F4B}"/>
          </ac:spMkLst>
        </pc:spChg>
        <pc:spChg chg="add mod ord">
          <ac:chgData name="Lucie Kuntová" userId="3dd45c732e6765b1" providerId="LiveId" clId="{0DBD6F00-E9AE-4B4E-83EE-E026EABD3A4C}" dt="2022-04-20T11:15:33.804" v="1465" actId="20577"/>
          <ac:spMkLst>
            <pc:docMk/>
            <pc:sldMk cId="2090616592" sldId="270"/>
            <ac:spMk id="4" creationId="{1F4A1361-2213-41C9-B7BD-4967CB4E10FC}"/>
          </ac:spMkLst>
        </pc:spChg>
        <pc:spChg chg="mod ord">
          <ac:chgData name="Lucie Kuntová" userId="3dd45c732e6765b1" providerId="LiveId" clId="{0DBD6F00-E9AE-4B4E-83EE-E026EABD3A4C}" dt="2022-04-20T11:10:50.675" v="1310" actId="14100"/>
          <ac:spMkLst>
            <pc:docMk/>
            <pc:sldMk cId="2090616592" sldId="270"/>
            <ac:spMk id="8" creationId="{62FA5506-CE81-4E1E-B536-754621B546A8}"/>
          </ac:spMkLst>
        </pc:spChg>
        <pc:spChg chg="del mod">
          <ac:chgData name="Lucie Kuntová" userId="3dd45c732e6765b1" providerId="LiveId" clId="{0DBD6F00-E9AE-4B4E-83EE-E026EABD3A4C}" dt="2022-04-20T10:23:00.391" v="1276" actId="478"/>
          <ac:spMkLst>
            <pc:docMk/>
            <pc:sldMk cId="2090616592" sldId="270"/>
            <ac:spMk id="9" creationId="{1B03B17E-4737-4362-BFC7-D22D840B2D50}"/>
          </ac:spMkLst>
        </pc:spChg>
        <pc:spChg chg="del mod">
          <ac:chgData name="Lucie Kuntová" userId="3dd45c732e6765b1" providerId="LiveId" clId="{0DBD6F00-E9AE-4B4E-83EE-E026EABD3A4C}" dt="2022-04-20T10:23:03.070" v="1277" actId="478"/>
          <ac:spMkLst>
            <pc:docMk/>
            <pc:sldMk cId="2090616592" sldId="270"/>
            <ac:spMk id="10" creationId="{2803273C-1203-46BE-95AD-335AE321D42C}"/>
          </ac:spMkLst>
        </pc:spChg>
        <pc:spChg chg="del mod">
          <ac:chgData name="Lucie Kuntová" userId="3dd45c732e6765b1" providerId="LiveId" clId="{0DBD6F00-E9AE-4B4E-83EE-E026EABD3A4C}" dt="2022-04-20T11:10:51.319" v="1312"/>
          <ac:spMkLst>
            <pc:docMk/>
            <pc:sldMk cId="2090616592" sldId="270"/>
            <ac:spMk id="11" creationId="{26DB07EB-E034-4057-B38A-A3721C929D12}"/>
          </ac:spMkLst>
        </pc:spChg>
        <pc:spChg chg="del">
          <ac:chgData name="Lucie Kuntová" userId="3dd45c732e6765b1" providerId="LiveId" clId="{0DBD6F00-E9AE-4B4E-83EE-E026EABD3A4C}" dt="2022-04-20T10:23:21.565" v="1280" actId="478"/>
          <ac:spMkLst>
            <pc:docMk/>
            <pc:sldMk cId="2090616592" sldId="270"/>
            <ac:spMk id="19458" creationId="{1B4F563D-EB2F-4D4F-9E1A-2F08B400D6D3}"/>
          </ac:spMkLst>
        </pc:spChg>
        <pc:spChg chg="mod">
          <ac:chgData name="Lucie Kuntová" userId="3dd45c732e6765b1" providerId="LiveId" clId="{0DBD6F00-E9AE-4B4E-83EE-E026EABD3A4C}" dt="2022-04-20T10:13:41.303" v="1201" actId="1076"/>
          <ac:spMkLst>
            <pc:docMk/>
            <pc:sldMk cId="2090616592" sldId="270"/>
            <ac:spMk id="19460" creationId="{81233831-53C3-46FF-81B4-19F9CBF037A2}"/>
          </ac:spMkLst>
        </pc:spChg>
        <pc:spChg chg="del mod">
          <ac:chgData name="Lucie Kuntová" userId="3dd45c732e6765b1" providerId="LiveId" clId="{0DBD6F00-E9AE-4B4E-83EE-E026EABD3A4C}" dt="2022-04-20T11:11:29.730" v="1321" actId="478"/>
          <ac:spMkLst>
            <pc:docMk/>
            <pc:sldMk cId="2090616592" sldId="270"/>
            <ac:spMk id="19462" creationId="{8DDC4530-449A-44D5-9826-D83790DA4DA6}"/>
          </ac:spMkLst>
        </pc:spChg>
        <pc:picChg chg="del mod">
          <ac:chgData name="Lucie Kuntová" userId="3dd45c732e6765b1" providerId="LiveId" clId="{0DBD6F00-E9AE-4B4E-83EE-E026EABD3A4C}" dt="2022-04-20T10:22:53.604" v="1274" actId="478"/>
          <ac:picMkLst>
            <pc:docMk/>
            <pc:sldMk cId="2090616592" sldId="270"/>
            <ac:picMk id="3" creationId="{D5C15C5A-6C39-47B4-B76E-93C61F56C178}"/>
          </ac:picMkLst>
        </pc:picChg>
        <pc:picChg chg="add del mod">
          <ac:chgData name="Lucie Kuntová" userId="3dd45c732e6765b1" providerId="LiveId" clId="{0DBD6F00-E9AE-4B4E-83EE-E026EABD3A4C}" dt="2022-04-20T11:08:55.166" v="1285" actId="478"/>
          <ac:picMkLst>
            <pc:docMk/>
            <pc:sldMk cId="2090616592" sldId="270"/>
            <ac:picMk id="6146" creationId="{61F65DB3-7C53-4E0F-A782-D167334993C5}"/>
          </ac:picMkLst>
        </pc:picChg>
        <pc:picChg chg="add mod">
          <ac:chgData name="Lucie Kuntová" userId="3dd45c732e6765b1" providerId="LiveId" clId="{0DBD6F00-E9AE-4B4E-83EE-E026EABD3A4C}" dt="2022-04-20T11:10:13.931" v="1293" actId="1076"/>
          <ac:picMkLst>
            <pc:docMk/>
            <pc:sldMk cId="2090616592" sldId="270"/>
            <ac:picMk id="6148" creationId="{C69E24D0-80A0-43FE-AD71-00CBFD817233}"/>
          </ac:picMkLst>
        </pc:picChg>
      </pc:sldChg>
      <pc:sldChg chg="addSp delSp modSp mod">
        <pc:chgData name="Lucie Kuntová" userId="3dd45c732e6765b1" providerId="LiveId" clId="{0DBD6F00-E9AE-4B4E-83EE-E026EABD3A4C}" dt="2022-04-20T09:14:45.234" v="827"/>
        <pc:sldMkLst>
          <pc:docMk/>
          <pc:sldMk cId="0" sldId="279"/>
        </pc:sldMkLst>
        <pc:spChg chg="add mod">
          <ac:chgData name="Lucie Kuntová" userId="3dd45c732e6765b1" providerId="LiveId" clId="{0DBD6F00-E9AE-4B4E-83EE-E026EABD3A4C}" dt="2022-04-20T09:13:33.347" v="819" actId="1076"/>
          <ac:spMkLst>
            <pc:docMk/>
            <pc:sldMk cId="0" sldId="279"/>
            <ac:spMk id="15" creationId="{1C76D03F-BF6E-40A6-975B-1DFD4FF1883D}"/>
          </ac:spMkLst>
        </pc:spChg>
        <pc:spChg chg="add mod">
          <ac:chgData name="Lucie Kuntová" userId="3dd45c732e6765b1" providerId="LiveId" clId="{0DBD6F00-E9AE-4B4E-83EE-E026EABD3A4C}" dt="2022-04-20T09:14:33.329" v="825" actId="113"/>
          <ac:spMkLst>
            <pc:docMk/>
            <pc:sldMk cId="0" sldId="279"/>
            <ac:spMk id="17" creationId="{F877234F-F4BE-488C-BF83-8E3640FB9BB9}"/>
          </ac:spMkLst>
        </pc:spChg>
        <pc:spChg chg="mod">
          <ac:chgData name="Lucie Kuntová" userId="3dd45c732e6765b1" providerId="LiveId" clId="{0DBD6F00-E9AE-4B4E-83EE-E026EABD3A4C}" dt="2022-04-20T09:09:00.785" v="773" actId="122"/>
          <ac:spMkLst>
            <pc:docMk/>
            <pc:sldMk cId="0" sldId="279"/>
            <ac:spMk id="3074" creationId="{C29A23BE-59DB-4426-8E4D-617F519EB010}"/>
          </ac:spMkLst>
        </pc:spChg>
        <pc:spChg chg="mod">
          <ac:chgData name="Lucie Kuntová" userId="3dd45c732e6765b1" providerId="LiveId" clId="{0DBD6F00-E9AE-4B4E-83EE-E026EABD3A4C}" dt="2022-04-20T09:10:24.644" v="790" actId="1076"/>
          <ac:spMkLst>
            <pc:docMk/>
            <pc:sldMk cId="0" sldId="279"/>
            <ac:spMk id="3076" creationId="{871A3F3B-CE0B-413F-8C84-EB8A462E29BF}"/>
          </ac:spMkLst>
        </pc:spChg>
        <pc:spChg chg="mod">
          <ac:chgData name="Lucie Kuntová" userId="3dd45c732e6765b1" providerId="LiveId" clId="{0DBD6F00-E9AE-4B4E-83EE-E026EABD3A4C}" dt="2022-04-20T09:10:24.644" v="790" actId="1076"/>
          <ac:spMkLst>
            <pc:docMk/>
            <pc:sldMk cId="0" sldId="279"/>
            <ac:spMk id="3077" creationId="{2CF451EE-E472-4645-96C4-CAF13116966C}"/>
          </ac:spMkLst>
        </pc:spChg>
        <pc:spChg chg="mod">
          <ac:chgData name="Lucie Kuntová" userId="3dd45c732e6765b1" providerId="LiveId" clId="{0DBD6F00-E9AE-4B4E-83EE-E026EABD3A4C}" dt="2022-04-20T09:10:24.644" v="790" actId="1076"/>
          <ac:spMkLst>
            <pc:docMk/>
            <pc:sldMk cId="0" sldId="279"/>
            <ac:spMk id="3078" creationId="{12CE4756-BEB2-46A3-A7C2-44C61ADE45C5}"/>
          </ac:spMkLst>
        </pc:spChg>
        <pc:spChg chg="mod">
          <ac:chgData name="Lucie Kuntová" userId="3dd45c732e6765b1" providerId="LiveId" clId="{0DBD6F00-E9AE-4B4E-83EE-E026EABD3A4C}" dt="2022-04-20T09:10:24.644" v="790" actId="1076"/>
          <ac:spMkLst>
            <pc:docMk/>
            <pc:sldMk cId="0" sldId="279"/>
            <ac:spMk id="3079" creationId="{C8BB45A6-C8FF-4EAE-9C24-C4E243CB269E}"/>
          </ac:spMkLst>
        </pc:spChg>
        <pc:spChg chg="mod">
          <ac:chgData name="Lucie Kuntová" userId="3dd45c732e6765b1" providerId="LiveId" clId="{0DBD6F00-E9AE-4B4E-83EE-E026EABD3A4C}" dt="2022-04-20T09:11:40.328" v="806" actId="164"/>
          <ac:spMkLst>
            <pc:docMk/>
            <pc:sldMk cId="0" sldId="279"/>
            <ac:spMk id="3080" creationId="{9C1D457F-EB8B-4F8A-9BF9-216077FB8746}"/>
          </ac:spMkLst>
        </pc:spChg>
        <pc:spChg chg="mod">
          <ac:chgData name="Lucie Kuntová" userId="3dd45c732e6765b1" providerId="LiveId" clId="{0DBD6F00-E9AE-4B4E-83EE-E026EABD3A4C}" dt="2022-04-20T09:11:40.328" v="806" actId="164"/>
          <ac:spMkLst>
            <pc:docMk/>
            <pc:sldMk cId="0" sldId="279"/>
            <ac:spMk id="3081" creationId="{2F3E4AA3-3D7D-451F-8079-578B2C58767D}"/>
          </ac:spMkLst>
        </pc:spChg>
        <pc:spChg chg="del mod">
          <ac:chgData name="Lucie Kuntová" userId="3dd45c732e6765b1" providerId="LiveId" clId="{0DBD6F00-E9AE-4B4E-83EE-E026EABD3A4C}" dt="2022-04-20T09:12:35.431" v="808" actId="478"/>
          <ac:spMkLst>
            <pc:docMk/>
            <pc:sldMk cId="0" sldId="279"/>
            <ac:spMk id="3082" creationId="{83412FCA-0A7D-449B-B3BD-BDF14E606400}"/>
          </ac:spMkLst>
        </pc:spChg>
        <pc:spChg chg="mod">
          <ac:chgData name="Lucie Kuntová" userId="3dd45c732e6765b1" providerId="LiveId" clId="{0DBD6F00-E9AE-4B4E-83EE-E026EABD3A4C}" dt="2022-04-20T09:14:45.234" v="827"/>
          <ac:spMkLst>
            <pc:docMk/>
            <pc:sldMk cId="0" sldId="279"/>
            <ac:spMk id="26627" creationId="{D59D42FF-D484-4BBE-A2AC-B543C3AA5BC5}"/>
          </ac:spMkLst>
        </pc:spChg>
        <pc:grpChg chg="add mod">
          <ac:chgData name="Lucie Kuntová" userId="3dd45c732e6765b1" providerId="LiveId" clId="{0DBD6F00-E9AE-4B4E-83EE-E026EABD3A4C}" dt="2022-04-20T09:11:40.328" v="806" actId="164"/>
          <ac:grpSpMkLst>
            <pc:docMk/>
            <pc:sldMk cId="0" sldId="279"/>
            <ac:grpSpMk id="2" creationId="{1293E8F6-4576-434B-BE90-540690FACAC1}"/>
          </ac:grpSpMkLst>
        </pc:grpChg>
        <pc:grpChg chg="add mod">
          <ac:chgData name="Lucie Kuntová" userId="3dd45c732e6765b1" providerId="LiveId" clId="{0DBD6F00-E9AE-4B4E-83EE-E026EABD3A4C}" dt="2022-04-20T09:11:40.328" v="806" actId="164"/>
          <ac:grpSpMkLst>
            <pc:docMk/>
            <pc:sldMk cId="0" sldId="279"/>
            <ac:grpSpMk id="3" creationId="{EBF3B9C7-EBB8-4A0D-BFE6-73DD79C70917}"/>
          </ac:grpSpMkLst>
        </pc:grpChg>
        <pc:picChg chg="add mod">
          <ac:chgData name="Lucie Kuntová" userId="3dd45c732e6765b1" providerId="LiveId" clId="{0DBD6F00-E9AE-4B4E-83EE-E026EABD3A4C}" dt="2022-04-20T09:13:19.009" v="816" actId="1076"/>
          <ac:picMkLst>
            <pc:docMk/>
            <pc:sldMk cId="0" sldId="279"/>
            <ac:picMk id="13" creationId="{7E85C504-8398-4889-9C23-63E163C08582}"/>
          </ac:picMkLst>
        </pc:picChg>
      </pc:sldChg>
      <pc:sldChg chg="del">
        <pc:chgData name="Lucie Kuntová" userId="3dd45c732e6765b1" providerId="LiveId" clId="{0DBD6F00-E9AE-4B4E-83EE-E026EABD3A4C}" dt="2022-04-20T08:40:13.619" v="577" actId="47"/>
        <pc:sldMkLst>
          <pc:docMk/>
          <pc:sldMk cId="1432337734" sldId="281"/>
        </pc:sldMkLst>
      </pc:sldChg>
      <pc:sldChg chg="del">
        <pc:chgData name="Lucie Kuntová" userId="3dd45c732e6765b1" providerId="LiveId" clId="{0DBD6F00-E9AE-4B4E-83EE-E026EABD3A4C}" dt="2022-04-20T13:23:35.029" v="1966" actId="47"/>
        <pc:sldMkLst>
          <pc:docMk/>
          <pc:sldMk cId="0" sldId="282"/>
        </pc:sldMkLst>
      </pc:sldChg>
      <pc:sldChg chg="del">
        <pc:chgData name="Lucie Kuntová" userId="3dd45c732e6765b1" providerId="LiveId" clId="{0DBD6F00-E9AE-4B4E-83EE-E026EABD3A4C}" dt="2022-04-20T13:15:41.340" v="1908" actId="47"/>
        <pc:sldMkLst>
          <pc:docMk/>
          <pc:sldMk cId="0" sldId="283"/>
        </pc:sldMkLst>
      </pc:sldChg>
      <pc:sldChg chg="del">
        <pc:chgData name="Lucie Kuntová" userId="3dd45c732e6765b1" providerId="LiveId" clId="{0DBD6F00-E9AE-4B4E-83EE-E026EABD3A4C}" dt="2022-04-20T08:37:59.601" v="576" actId="47"/>
        <pc:sldMkLst>
          <pc:docMk/>
          <pc:sldMk cId="0" sldId="301"/>
        </pc:sldMkLst>
      </pc:sldChg>
      <pc:sldChg chg="delSp del">
        <pc:chgData name="Lucie Kuntová" userId="3dd45c732e6765b1" providerId="LiveId" clId="{0DBD6F00-E9AE-4B4E-83EE-E026EABD3A4C}" dt="2022-04-20T09:14:55.693" v="828" actId="47"/>
        <pc:sldMkLst>
          <pc:docMk/>
          <pc:sldMk cId="0" sldId="313"/>
        </pc:sldMkLst>
        <pc:picChg chg="del">
          <ac:chgData name="Lucie Kuntová" userId="3dd45c732e6765b1" providerId="LiveId" clId="{0DBD6F00-E9AE-4B4E-83EE-E026EABD3A4C}" dt="2022-04-20T09:12:40.741" v="809" actId="21"/>
          <ac:picMkLst>
            <pc:docMk/>
            <pc:sldMk cId="0" sldId="313"/>
            <ac:picMk id="4101" creationId="{DC9CAAC1-033D-4CFC-9121-F9DBCEF88A8F}"/>
          </ac:picMkLst>
        </pc:picChg>
      </pc:sldChg>
      <pc:sldChg chg="del">
        <pc:chgData name="Lucie Kuntová" userId="3dd45c732e6765b1" providerId="LiveId" clId="{0DBD6F00-E9AE-4B4E-83EE-E026EABD3A4C}" dt="2022-04-20T09:27:37.015" v="1106" actId="47"/>
        <pc:sldMkLst>
          <pc:docMk/>
          <pc:sldMk cId="0" sldId="315"/>
        </pc:sldMkLst>
      </pc:sldChg>
      <pc:sldChg chg="modSp mod ord">
        <pc:chgData name="Lucie Kuntová" userId="3dd45c732e6765b1" providerId="LiveId" clId="{0DBD6F00-E9AE-4B4E-83EE-E026EABD3A4C}" dt="2022-04-21T06:50:41.782" v="2047" actId="207"/>
        <pc:sldMkLst>
          <pc:docMk/>
          <pc:sldMk cId="0" sldId="316"/>
        </pc:sldMkLst>
        <pc:spChg chg="mod">
          <ac:chgData name="Lucie Kuntová" userId="3dd45c732e6765b1" providerId="LiveId" clId="{0DBD6F00-E9AE-4B4E-83EE-E026EABD3A4C}" dt="2022-04-21T06:50:41.782" v="2047" actId="207"/>
          <ac:spMkLst>
            <pc:docMk/>
            <pc:sldMk cId="0" sldId="316"/>
            <ac:spMk id="16" creationId="{63E1EB3F-8658-4C0F-89F5-71E466AD6F79}"/>
          </ac:spMkLst>
        </pc:spChg>
        <pc:spChg chg="mod">
          <ac:chgData name="Lucie Kuntová" userId="3dd45c732e6765b1" providerId="LiveId" clId="{0DBD6F00-E9AE-4B4E-83EE-E026EABD3A4C}" dt="2022-04-21T06:47:58.440" v="2031" actId="113"/>
          <ac:spMkLst>
            <pc:docMk/>
            <pc:sldMk cId="0" sldId="316"/>
            <ac:spMk id="13315" creationId="{A63D6E95-EE8C-48BA-935F-D1DF23BEEBC8}"/>
          </ac:spMkLst>
        </pc:spChg>
        <pc:spChg chg="mod">
          <ac:chgData name="Lucie Kuntová" userId="3dd45c732e6765b1" providerId="LiveId" clId="{0DBD6F00-E9AE-4B4E-83EE-E026EABD3A4C}" dt="2022-04-21T06:45:37.122" v="2011" actId="207"/>
          <ac:spMkLst>
            <pc:docMk/>
            <pc:sldMk cId="0" sldId="316"/>
            <ac:spMk id="23554" creationId="{7DF99170-448D-4714-BCD3-C578F8C5ADA8}"/>
          </ac:spMkLst>
        </pc:spChg>
        <pc:spChg chg="mod">
          <ac:chgData name="Lucie Kuntová" userId="3dd45c732e6765b1" providerId="LiveId" clId="{0DBD6F00-E9AE-4B4E-83EE-E026EABD3A4C}" dt="2022-04-21T06:48:55.771" v="2035" actId="1076"/>
          <ac:spMkLst>
            <pc:docMk/>
            <pc:sldMk cId="0" sldId="316"/>
            <ac:spMk id="23557" creationId="{7B5B1A46-282A-4C48-B7E1-319DF4E5668D}"/>
          </ac:spMkLst>
        </pc:spChg>
        <pc:spChg chg="mod">
          <ac:chgData name="Lucie Kuntová" userId="3dd45c732e6765b1" providerId="LiveId" clId="{0DBD6F00-E9AE-4B4E-83EE-E026EABD3A4C}" dt="2022-04-21T06:46:17.113" v="2023" actId="1036"/>
          <ac:spMkLst>
            <pc:docMk/>
            <pc:sldMk cId="0" sldId="316"/>
            <ac:spMk id="23558" creationId="{3E87A57C-703F-47E4-8F19-E6520626A237}"/>
          </ac:spMkLst>
        </pc:spChg>
        <pc:graphicFrameChg chg="mod">
          <ac:chgData name="Lucie Kuntová" userId="3dd45c732e6765b1" providerId="LiveId" clId="{0DBD6F00-E9AE-4B4E-83EE-E026EABD3A4C}" dt="2022-04-21T06:45:53.927" v="2013" actId="1076"/>
          <ac:graphicFrameMkLst>
            <pc:docMk/>
            <pc:sldMk cId="0" sldId="316"/>
            <ac:graphicFrameMk id="23556" creationId="{FE558B71-DE7D-4283-8597-D25FC58BF4B9}"/>
          </ac:graphicFrameMkLst>
        </pc:graphicFrameChg>
      </pc:sldChg>
      <pc:sldChg chg="del ord">
        <pc:chgData name="Lucie Kuntová" userId="3dd45c732e6765b1" providerId="LiveId" clId="{0DBD6F00-E9AE-4B4E-83EE-E026EABD3A4C}" dt="2022-04-20T12:55:33.695" v="1805" actId="47"/>
        <pc:sldMkLst>
          <pc:docMk/>
          <pc:sldMk cId="0" sldId="320"/>
        </pc:sldMkLst>
      </pc:sldChg>
      <pc:sldChg chg="del">
        <pc:chgData name="Lucie Kuntová" userId="3dd45c732e6765b1" providerId="LiveId" clId="{0DBD6F00-E9AE-4B4E-83EE-E026EABD3A4C}" dt="2022-04-20T12:55:35.428" v="1806" actId="47"/>
        <pc:sldMkLst>
          <pc:docMk/>
          <pc:sldMk cId="0" sldId="321"/>
        </pc:sldMkLst>
      </pc:sldChg>
      <pc:sldChg chg="del">
        <pc:chgData name="Lucie Kuntová" userId="3dd45c732e6765b1" providerId="LiveId" clId="{0DBD6F00-E9AE-4B4E-83EE-E026EABD3A4C}" dt="2022-04-20T09:15:25.190" v="829" actId="47"/>
        <pc:sldMkLst>
          <pc:docMk/>
          <pc:sldMk cId="0" sldId="332"/>
        </pc:sldMkLst>
      </pc:sldChg>
      <pc:sldChg chg="del">
        <pc:chgData name="Lucie Kuntová" userId="3dd45c732e6765b1" providerId="LiveId" clId="{0DBD6F00-E9AE-4B4E-83EE-E026EABD3A4C}" dt="2022-04-20T13:15:51.454" v="1909" actId="47"/>
        <pc:sldMkLst>
          <pc:docMk/>
          <pc:sldMk cId="0" sldId="334"/>
        </pc:sldMkLst>
      </pc:sldChg>
      <pc:sldChg chg="modSp mod">
        <pc:chgData name="Lucie Kuntová" userId="3dd45c732e6765b1" providerId="LiveId" clId="{0DBD6F00-E9AE-4B4E-83EE-E026EABD3A4C}" dt="2022-04-20T08:41:29.605" v="596" actId="20577"/>
        <pc:sldMkLst>
          <pc:docMk/>
          <pc:sldMk cId="0" sldId="336"/>
        </pc:sldMkLst>
        <pc:spChg chg="mod">
          <ac:chgData name="Lucie Kuntová" userId="3dd45c732e6765b1" providerId="LiveId" clId="{0DBD6F00-E9AE-4B4E-83EE-E026EABD3A4C}" dt="2022-04-20T08:41:29.605" v="596" actId="20577"/>
          <ac:spMkLst>
            <pc:docMk/>
            <pc:sldMk cId="0" sldId="336"/>
            <ac:spMk id="2" creationId="{72940B14-4799-4D31-819C-258B2DCC9260}"/>
          </ac:spMkLst>
        </pc:spChg>
        <pc:picChg chg="mod">
          <ac:chgData name="Lucie Kuntová" userId="3dd45c732e6765b1" providerId="LiveId" clId="{0DBD6F00-E9AE-4B4E-83EE-E026EABD3A4C}" dt="2022-04-20T08:41:07.103" v="584" actId="14100"/>
          <ac:picMkLst>
            <pc:docMk/>
            <pc:sldMk cId="0" sldId="336"/>
            <ac:picMk id="32770" creationId="{9C1BD426-F476-4875-B0CC-5B58C7CBDD8C}"/>
          </ac:picMkLst>
        </pc:picChg>
      </pc:sldChg>
      <pc:sldChg chg="addSp delSp modSp mod ord modClrScheme chgLayout">
        <pc:chgData name="Lucie Kuntová" userId="3dd45c732e6765b1" providerId="LiveId" clId="{0DBD6F00-E9AE-4B4E-83EE-E026EABD3A4C}" dt="2022-04-20T09:05:34.566" v="757" actId="1076"/>
        <pc:sldMkLst>
          <pc:docMk/>
          <pc:sldMk cId="0" sldId="337"/>
        </pc:sldMkLst>
        <pc:spChg chg="del">
          <ac:chgData name="Lucie Kuntová" userId="3dd45c732e6765b1" providerId="LiveId" clId="{0DBD6F00-E9AE-4B4E-83EE-E026EABD3A4C}" dt="2022-04-20T07:44:07.440" v="213" actId="21"/>
          <ac:spMkLst>
            <pc:docMk/>
            <pc:sldMk cId="0" sldId="337"/>
            <ac:spMk id="6" creationId="{2B8D0DDB-F6CC-47C1-B6E8-FB84A93723DB}"/>
          </ac:spMkLst>
        </pc:spChg>
        <pc:spChg chg="mod">
          <ac:chgData name="Lucie Kuntová" userId="3dd45c732e6765b1" providerId="LiveId" clId="{0DBD6F00-E9AE-4B4E-83EE-E026EABD3A4C}" dt="2022-04-20T08:54:07.114" v="745" actId="1076"/>
          <ac:spMkLst>
            <pc:docMk/>
            <pc:sldMk cId="0" sldId="337"/>
            <ac:spMk id="11" creationId="{3CB29978-DEB3-4672-A2CC-9BB847B88128}"/>
          </ac:spMkLst>
        </pc:spChg>
        <pc:spChg chg="mod">
          <ac:chgData name="Lucie Kuntová" userId="3dd45c732e6765b1" providerId="LiveId" clId="{0DBD6F00-E9AE-4B4E-83EE-E026EABD3A4C}" dt="2022-04-20T08:54:07.114" v="745" actId="1076"/>
          <ac:spMkLst>
            <pc:docMk/>
            <pc:sldMk cId="0" sldId="337"/>
            <ac:spMk id="12" creationId="{9C453814-9378-4941-AB7F-61CEAD4624E8}"/>
          </ac:spMkLst>
        </pc:spChg>
        <pc:spChg chg="mod">
          <ac:chgData name="Lucie Kuntová" userId="3dd45c732e6765b1" providerId="LiveId" clId="{0DBD6F00-E9AE-4B4E-83EE-E026EABD3A4C}" dt="2022-04-20T08:54:07.114" v="745" actId="1076"/>
          <ac:spMkLst>
            <pc:docMk/>
            <pc:sldMk cId="0" sldId="337"/>
            <ac:spMk id="13" creationId="{816577B2-9D4B-4715-9F45-39CBDB196D1E}"/>
          </ac:spMkLst>
        </pc:spChg>
        <pc:spChg chg="add mod">
          <ac:chgData name="Lucie Kuntová" userId="3dd45c732e6765b1" providerId="LiveId" clId="{0DBD6F00-E9AE-4B4E-83EE-E026EABD3A4C}" dt="2022-04-20T07:43:16.851" v="210" actId="207"/>
          <ac:spMkLst>
            <pc:docMk/>
            <pc:sldMk cId="0" sldId="337"/>
            <ac:spMk id="14" creationId="{132A475E-5E45-4E8C-BF4F-234EC7203A73}"/>
          </ac:spMkLst>
        </pc:spChg>
        <pc:spChg chg="add del mod">
          <ac:chgData name="Lucie Kuntová" userId="3dd45c732e6765b1" providerId="LiveId" clId="{0DBD6F00-E9AE-4B4E-83EE-E026EABD3A4C}" dt="2022-04-20T09:02:18.243" v="755" actId="478"/>
          <ac:spMkLst>
            <pc:docMk/>
            <pc:sldMk cId="0" sldId="337"/>
            <ac:spMk id="15" creationId="{9205333B-36E9-405A-8BBE-7A6BE5519368}"/>
          </ac:spMkLst>
        </pc:spChg>
        <pc:spChg chg="add mod">
          <ac:chgData name="Lucie Kuntová" userId="3dd45c732e6765b1" providerId="LiveId" clId="{0DBD6F00-E9AE-4B4E-83EE-E026EABD3A4C}" dt="2022-04-20T09:05:34.566" v="757" actId="1076"/>
          <ac:spMkLst>
            <pc:docMk/>
            <pc:sldMk cId="0" sldId="337"/>
            <ac:spMk id="16" creationId="{626C1BCD-BA77-4157-8CD5-93AB666D1F02}"/>
          </ac:spMkLst>
        </pc:spChg>
        <pc:spChg chg="mod">
          <ac:chgData name="Lucie Kuntová" userId="3dd45c732e6765b1" providerId="LiveId" clId="{0DBD6F00-E9AE-4B4E-83EE-E026EABD3A4C}" dt="2022-04-20T07:44:03.521" v="212" actId="1076"/>
          <ac:spMkLst>
            <pc:docMk/>
            <pc:sldMk cId="0" sldId="337"/>
            <ac:spMk id="100356" creationId="{3957D874-B4BF-4B7B-88BA-F566388C8F7D}"/>
          </ac:spMkLst>
        </pc:spChg>
        <pc:grpChg chg="mod">
          <ac:chgData name="Lucie Kuntová" userId="3dd45c732e6765b1" providerId="LiveId" clId="{0DBD6F00-E9AE-4B4E-83EE-E026EABD3A4C}" dt="2022-04-20T08:54:07.114" v="745" actId="1076"/>
          <ac:grpSpMkLst>
            <pc:docMk/>
            <pc:sldMk cId="0" sldId="337"/>
            <ac:grpSpMk id="7" creationId="{2831EF05-2AF5-4318-8C63-E01CA82BD9EA}"/>
          </ac:grpSpMkLst>
        </pc:grpChg>
        <pc:grpChg chg="mod">
          <ac:chgData name="Lucie Kuntová" userId="3dd45c732e6765b1" providerId="LiveId" clId="{0DBD6F00-E9AE-4B4E-83EE-E026EABD3A4C}" dt="2022-04-20T08:54:07.114" v="745" actId="1076"/>
          <ac:grpSpMkLst>
            <pc:docMk/>
            <pc:sldMk cId="0" sldId="337"/>
            <ac:grpSpMk id="8" creationId="{38DF55C6-3BAA-4AB0-8143-AAD7AC3203B0}"/>
          </ac:grpSpMkLst>
        </pc:grpChg>
        <pc:picChg chg="mod">
          <ac:chgData name="Lucie Kuntová" userId="3dd45c732e6765b1" providerId="LiveId" clId="{0DBD6F00-E9AE-4B4E-83EE-E026EABD3A4C}" dt="2022-04-20T08:54:07.114" v="745" actId="1076"/>
          <ac:picMkLst>
            <pc:docMk/>
            <pc:sldMk cId="0" sldId="337"/>
            <ac:picMk id="10" creationId="{B7617F62-1506-424E-8F4E-9FB1ED5DF17F}"/>
          </ac:picMkLst>
        </pc:picChg>
        <pc:cxnChg chg="mod">
          <ac:chgData name="Lucie Kuntová" userId="3dd45c732e6765b1" providerId="LiveId" clId="{0DBD6F00-E9AE-4B4E-83EE-E026EABD3A4C}" dt="2022-04-20T08:54:07.114" v="745" actId="1076"/>
          <ac:cxnSpMkLst>
            <pc:docMk/>
            <pc:sldMk cId="0" sldId="337"/>
            <ac:cxnSpMk id="9" creationId="{3E4D5106-697A-48E5-8918-62153F224122}"/>
          </ac:cxnSpMkLst>
        </pc:cxnChg>
      </pc:sldChg>
      <pc:sldChg chg="addSp delSp modSp mod ord modClrScheme chgLayout">
        <pc:chgData name="Lucie Kuntová" userId="3dd45c732e6765b1" providerId="LiveId" clId="{0DBD6F00-E9AE-4B4E-83EE-E026EABD3A4C}" dt="2022-04-20T08:37:40.858" v="575" actId="1076"/>
        <pc:sldMkLst>
          <pc:docMk/>
          <pc:sldMk cId="0" sldId="338"/>
        </pc:sldMkLst>
        <pc:spChg chg="add del mod">
          <ac:chgData name="Lucie Kuntová" userId="3dd45c732e6765b1" providerId="LiveId" clId="{0DBD6F00-E9AE-4B4E-83EE-E026EABD3A4C}" dt="2022-04-20T07:58:09.517" v="245" actId="700"/>
          <ac:spMkLst>
            <pc:docMk/>
            <pc:sldMk cId="0" sldId="338"/>
            <ac:spMk id="3" creationId="{2F5D41D8-9A97-49D8-99E5-9F6EA4AD8E01}"/>
          </ac:spMkLst>
        </pc:spChg>
        <pc:spChg chg="add mod ord">
          <ac:chgData name="Lucie Kuntová" userId="3dd45c732e6765b1" providerId="LiveId" clId="{0DBD6F00-E9AE-4B4E-83EE-E026EABD3A4C}" dt="2022-04-20T08:01:35.196" v="293" actId="1035"/>
          <ac:spMkLst>
            <pc:docMk/>
            <pc:sldMk cId="0" sldId="338"/>
            <ac:spMk id="5" creationId="{38D71573-26DD-4A3A-A4FA-A054AC4FA17C}"/>
          </ac:spMkLst>
        </pc:spChg>
        <pc:spChg chg="mod">
          <ac:chgData name="Lucie Kuntová" userId="3dd45c732e6765b1" providerId="LiveId" clId="{0DBD6F00-E9AE-4B4E-83EE-E026EABD3A4C}" dt="2022-04-20T07:58:23.578" v="248" actId="1076"/>
          <ac:spMkLst>
            <pc:docMk/>
            <pc:sldMk cId="0" sldId="338"/>
            <ac:spMk id="22" creationId="{C64BAF80-A1C7-4830-96D1-6AD68AE8E16A}"/>
          </ac:spMkLst>
        </pc:spChg>
        <pc:spChg chg="mod">
          <ac:chgData name="Lucie Kuntová" userId="3dd45c732e6765b1" providerId="LiveId" clId="{0DBD6F00-E9AE-4B4E-83EE-E026EABD3A4C}" dt="2022-04-20T07:58:23.578" v="248" actId="1076"/>
          <ac:spMkLst>
            <pc:docMk/>
            <pc:sldMk cId="0" sldId="338"/>
            <ac:spMk id="23" creationId="{1E1C3387-3F86-48BC-8CF5-9F508E19B2E0}"/>
          </ac:spMkLst>
        </pc:spChg>
        <pc:spChg chg="del">
          <ac:chgData name="Lucie Kuntová" userId="3dd45c732e6765b1" providerId="LiveId" clId="{0DBD6F00-E9AE-4B4E-83EE-E026EABD3A4C}" dt="2022-04-20T07:58:06.524" v="244" actId="478"/>
          <ac:spMkLst>
            <pc:docMk/>
            <pc:sldMk cId="0" sldId="338"/>
            <ac:spMk id="34819" creationId="{4FFBBAF7-A3D6-4955-9400-5F0E85481872}"/>
          </ac:spMkLst>
        </pc:spChg>
        <pc:spChg chg="mod">
          <ac:chgData name="Lucie Kuntová" userId="3dd45c732e6765b1" providerId="LiveId" clId="{0DBD6F00-E9AE-4B4E-83EE-E026EABD3A4C}" dt="2022-04-20T08:05:58.224" v="315" actId="1076"/>
          <ac:spMkLst>
            <pc:docMk/>
            <pc:sldMk cId="0" sldId="338"/>
            <ac:spMk id="34820" creationId="{CD35C3FA-1191-40AC-B24C-0980D6F014C3}"/>
          </ac:spMkLst>
        </pc:spChg>
        <pc:grpChg chg="add mod">
          <ac:chgData name="Lucie Kuntová" userId="3dd45c732e6765b1" providerId="LiveId" clId="{0DBD6F00-E9AE-4B4E-83EE-E026EABD3A4C}" dt="2022-04-20T08:01:24.558" v="267" actId="167"/>
          <ac:grpSpMkLst>
            <pc:docMk/>
            <pc:sldMk cId="0" sldId="338"/>
            <ac:grpSpMk id="4" creationId="{FF21462F-9A27-4A7E-A8D2-B204D3A77DDF}"/>
          </ac:grpSpMkLst>
        </pc:grpChg>
        <pc:picChg chg="add mod">
          <ac:chgData name="Lucie Kuntová" userId="3dd45c732e6765b1" providerId="LiveId" clId="{0DBD6F00-E9AE-4B4E-83EE-E026EABD3A4C}" dt="2022-04-20T08:37:40.858" v="575" actId="1076"/>
          <ac:picMkLst>
            <pc:docMk/>
            <pc:sldMk cId="0" sldId="338"/>
            <ac:picMk id="11" creationId="{C2AB535A-A905-43B5-AFF2-C7B81EAE55C1}"/>
          </ac:picMkLst>
        </pc:picChg>
        <pc:picChg chg="mod">
          <ac:chgData name="Lucie Kuntová" userId="3dd45c732e6765b1" providerId="LiveId" clId="{0DBD6F00-E9AE-4B4E-83EE-E026EABD3A4C}" dt="2022-04-20T07:58:23.578" v="248" actId="1076"/>
          <ac:picMkLst>
            <pc:docMk/>
            <pc:sldMk cId="0" sldId="338"/>
            <ac:picMk id="34818" creationId="{CC1253A8-72B4-4A5A-BB79-2BC781C8A9A5}"/>
          </ac:picMkLst>
        </pc:picChg>
      </pc:sldChg>
      <pc:sldChg chg="modSp mod ord">
        <pc:chgData name="Lucie Kuntová" userId="3dd45c732e6765b1" providerId="LiveId" clId="{0DBD6F00-E9AE-4B4E-83EE-E026EABD3A4C}" dt="2022-04-20T08:46:21.909" v="737" actId="207"/>
        <pc:sldMkLst>
          <pc:docMk/>
          <pc:sldMk cId="0" sldId="340"/>
        </pc:sldMkLst>
        <pc:spChg chg="mod">
          <ac:chgData name="Lucie Kuntová" userId="3dd45c732e6765b1" providerId="LiveId" clId="{0DBD6F00-E9AE-4B4E-83EE-E026EABD3A4C}" dt="2022-04-20T08:42:05.057" v="600" actId="122"/>
          <ac:spMkLst>
            <pc:docMk/>
            <pc:sldMk cId="0" sldId="340"/>
            <ac:spMk id="38914" creationId="{F93C6E22-6A35-469A-BEB6-CEF87297C077}"/>
          </ac:spMkLst>
        </pc:spChg>
        <pc:spChg chg="mod">
          <ac:chgData name="Lucie Kuntová" userId="3dd45c732e6765b1" providerId="LiveId" clId="{0DBD6F00-E9AE-4B4E-83EE-E026EABD3A4C}" dt="2022-04-20T08:46:21.909" v="737" actId="207"/>
          <ac:spMkLst>
            <pc:docMk/>
            <pc:sldMk cId="0" sldId="340"/>
            <ac:spMk id="38915" creationId="{BF37B5FC-22FA-4EB0-9E00-53B9DF1B221B}"/>
          </ac:spMkLst>
        </pc:spChg>
      </pc:sldChg>
      <pc:sldChg chg="del">
        <pc:chgData name="Lucie Kuntová" userId="3dd45c732e6765b1" providerId="LiveId" clId="{0DBD6F00-E9AE-4B4E-83EE-E026EABD3A4C}" dt="2022-04-20T08:07:36.565" v="316" actId="47"/>
        <pc:sldMkLst>
          <pc:docMk/>
          <pc:sldMk cId="1006499436" sldId="341"/>
        </pc:sldMkLst>
      </pc:sldChg>
      <pc:sldChg chg="del">
        <pc:chgData name="Lucie Kuntová" userId="3dd45c732e6765b1" providerId="LiveId" clId="{0DBD6F00-E9AE-4B4E-83EE-E026EABD3A4C}" dt="2022-04-20T08:40:17.745" v="578" actId="47"/>
        <pc:sldMkLst>
          <pc:docMk/>
          <pc:sldMk cId="3113007708" sldId="342"/>
        </pc:sldMkLst>
      </pc:sldChg>
      <pc:sldChg chg="addSp delSp modSp mod modClrScheme chgLayout">
        <pc:chgData name="Lucie Kuntová" userId="3dd45c732e6765b1" providerId="LiveId" clId="{0DBD6F00-E9AE-4B4E-83EE-E026EABD3A4C}" dt="2022-04-20T09:23:30.437" v="1037" actId="1076"/>
        <pc:sldMkLst>
          <pc:docMk/>
          <pc:sldMk cId="0" sldId="347"/>
        </pc:sldMkLst>
        <pc:spChg chg="add mod">
          <ac:chgData name="Lucie Kuntová" userId="3dd45c732e6765b1" providerId="LiveId" clId="{0DBD6F00-E9AE-4B4E-83EE-E026EABD3A4C}" dt="2022-04-20T09:23:30.437" v="1037" actId="1076"/>
          <ac:spMkLst>
            <pc:docMk/>
            <pc:sldMk cId="0" sldId="347"/>
            <ac:spMk id="2" creationId="{3A9E49C0-D665-4BBE-B3CF-747318332DA8}"/>
          </ac:spMkLst>
        </pc:spChg>
        <pc:spChg chg="add del mod">
          <ac:chgData name="Lucie Kuntová" userId="3dd45c732e6765b1" providerId="LiveId" clId="{0DBD6F00-E9AE-4B4E-83EE-E026EABD3A4C}" dt="2022-04-20T09:17:04.585" v="846" actId="1076"/>
          <ac:spMkLst>
            <pc:docMk/>
            <pc:sldMk cId="0" sldId="347"/>
            <ac:spMk id="7" creationId="{BCA33644-7BB7-4540-ABCC-DA3953C902FD}"/>
          </ac:spMkLst>
        </pc:spChg>
        <pc:spChg chg="add del">
          <ac:chgData name="Lucie Kuntová" userId="3dd45c732e6765b1" providerId="LiveId" clId="{0DBD6F00-E9AE-4B4E-83EE-E026EABD3A4C}" dt="2022-04-20T09:16:05.186" v="834" actId="478"/>
          <ac:spMkLst>
            <pc:docMk/>
            <pc:sldMk cId="0" sldId="347"/>
            <ac:spMk id="8" creationId="{EE66A5C8-745E-40D0-A015-8D488262767F}"/>
          </ac:spMkLst>
        </pc:spChg>
        <pc:spChg chg="del mod ord">
          <ac:chgData name="Lucie Kuntová" userId="3dd45c732e6765b1" providerId="LiveId" clId="{0DBD6F00-E9AE-4B4E-83EE-E026EABD3A4C}" dt="2022-04-20T09:16:09.427" v="835" actId="478"/>
          <ac:spMkLst>
            <pc:docMk/>
            <pc:sldMk cId="0" sldId="347"/>
            <ac:spMk id="6146" creationId="{651987C7-6DBF-41CC-8A0A-C27751754348}"/>
          </ac:spMkLst>
        </pc:spChg>
        <pc:spChg chg="del mod">
          <ac:chgData name="Lucie Kuntová" userId="3dd45c732e6765b1" providerId="LiveId" clId="{0DBD6F00-E9AE-4B4E-83EE-E026EABD3A4C}" dt="2022-04-20T09:15:35.353" v="830" actId="700"/>
          <ac:spMkLst>
            <pc:docMk/>
            <pc:sldMk cId="0" sldId="347"/>
            <ac:spMk id="6147" creationId="{6568B386-9E6C-414C-9B9D-EB950C2EBC17}"/>
          </ac:spMkLst>
        </pc:spChg>
        <pc:picChg chg="add mod">
          <ac:chgData name="Lucie Kuntová" userId="3dd45c732e6765b1" providerId="LiveId" clId="{0DBD6F00-E9AE-4B4E-83EE-E026EABD3A4C}" dt="2022-04-20T09:17:31.725" v="848" actId="1076"/>
          <ac:picMkLst>
            <pc:docMk/>
            <pc:sldMk cId="0" sldId="347"/>
            <ac:picMk id="9" creationId="{F18A2A8B-8D8E-44E4-A72C-BAFDA1B23B85}"/>
          </ac:picMkLst>
        </pc:picChg>
        <pc:picChg chg="add mod">
          <ac:chgData name="Lucie Kuntová" userId="3dd45c732e6765b1" providerId="LiveId" clId="{0DBD6F00-E9AE-4B4E-83EE-E026EABD3A4C}" dt="2022-04-20T09:18:52.974" v="853" actId="1076"/>
          <ac:picMkLst>
            <pc:docMk/>
            <pc:sldMk cId="0" sldId="347"/>
            <ac:picMk id="10" creationId="{B7C27DBE-FFFA-413D-B64C-C3879B8E4DA3}"/>
          </ac:picMkLst>
        </pc:picChg>
        <pc:picChg chg="add mod">
          <ac:chgData name="Lucie Kuntová" userId="3dd45c732e6765b1" providerId="LiveId" clId="{0DBD6F00-E9AE-4B4E-83EE-E026EABD3A4C}" dt="2022-04-20T09:23:26.726" v="1036" actId="1076"/>
          <ac:picMkLst>
            <pc:docMk/>
            <pc:sldMk cId="0" sldId="347"/>
            <ac:picMk id="11" creationId="{A1029F52-B4A0-45E8-8DCD-E7975225A9FD}"/>
          </ac:picMkLst>
        </pc:picChg>
        <pc:picChg chg="mod ord">
          <ac:chgData name="Lucie Kuntová" userId="3dd45c732e6765b1" providerId="LiveId" clId="{0DBD6F00-E9AE-4B4E-83EE-E026EABD3A4C}" dt="2022-04-20T09:16:58.457" v="845" actId="1076"/>
          <ac:picMkLst>
            <pc:docMk/>
            <pc:sldMk cId="0" sldId="347"/>
            <ac:picMk id="6148" creationId="{38BAE566-1911-487F-8701-769A72AEEB08}"/>
          </ac:picMkLst>
        </pc:picChg>
      </pc:sldChg>
      <pc:sldChg chg="del">
        <pc:chgData name="Lucie Kuntová" userId="3dd45c732e6765b1" providerId="LiveId" clId="{0DBD6F00-E9AE-4B4E-83EE-E026EABD3A4C}" dt="2022-04-20T09:22:31.254" v="1031" actId="47"/>
        <pc:sldMkLst>
          <pc:docMk/>
          <pc:sldMk cId="0" sldId="350"/>
        </pc:sldMkLst>
      </pc:sldChg>
      <pc:sldChg chg="del">
        <pc:chgData name="Lucie Kuntová" userId="3dd45c732e6765b1" providerId="LiveId" clId="{0DBD6F00-E9AE-4B4E-83EE-E026EABD3A4C}" dt="2022-04-20T09:24:21.838" v="1038" actId="47"/>
        <pc:sldMkLst>
          <pc:docMk/>
          <pc:sldMk cId="0" sldId="351"/>
        </pc:sldMkLst>
      </pc:sldChg>
      <pc:sldChg chg="del">
        <pc:chgData name="Lucie Kuntová" userId="3dd45c732e6765b1" providerId="LiveId" clId="{0DBD6F00-E9AE-4B4E-83EE-E026EABD3A4C}" dt="2022-04-20T09:24:30.149" v="1039" actId="47"/>
        <pc:sldMkLst>
          <pc:docMk/>
          <pc:sldMk cId="0" sldId="352"/>
        </pc:sldMkLst>
      </pc:sldChg>
      <pc:sldChg chg="addSp delSp modSp mod modClrScheme chgLayout">
        <pc:chgData name="Lucie Kuntová" userId="3dd45c732e6765b1" providerId="LiveId" clId="{0DBD6F00-E9AE-4B4E-83EE-E026EABD3A4C}" dt="2022-04-20T09:27:18.170" v="1105" actId="1037"/>
        <pc:sldMkLst>
          <pc:docMk/>
          <pc:sldMk cId="0" sldId="353"/>
        </pc:sldMkLst>
        <pc:spChg chg="mod">
          <ac:chgData name="Lucie Kuntová" userId="3dd45c732e6765b1" providerId="LiveId" clId="{0DBD6F00-E9AE-4B4E-83EE-E026EABD3A4C}" dt="2022-04-20T09:26:22.797" v="1070" actId="20577"/>
          <ac:spMkLst>
            <pc:docMk/>
            <pc:sldMk cId="0" sldId="353"/>
            <ac:spMk id="5" creationId="{FF1FDECC-A048-48FC-8F04-E73C243A8117}"/>
          </ac:spMkLst>
        </pc:spChg>
        <pc:spChg chg="add del mod">
          <ac:chgData name="Lucie Kuntová" userId="3dd45c732e6765b1" providerId="LiveId" clId="{0DBD6F00-E9AE-4B4E-83EE-E026EABD3A4C}" dt="2022-04-20T09:26:39.019" v="1073"/>
          <ac:spMkLst>
            <pc:docMk/>
            <pc:sldMk cId="0" sldId="353"/>
            <ac:spMk id="6" creationId="{47E2E881-2573-42E3-A778-7377AD2076FD}"/>
          </ac:spMkLst>
        </pc:spChg>
        <pc:spChg chg="add mod">
          <ac:chgData name="Lucie Kuntová" userId="3dd45c732e6765b1" providerId="LiveId" clId="{0DBD6F00-E9AE-4B4E-83EE-E026EABD3A4C}" dt="2022-04-20T09:27:18.170" v="1105" actId="1037"/>
          <ac:spMkLst>
            <pc:docMk/>
            <pc:sldMk cId="0" sldId="353"/>
            <ac:spMk id="9" creationId="{796CCBD8-A1F1-4C02-AB5B-C5EF15341796}"/>
          </ac:spMkLst>
        </pc:spChg>
        <pc:picChg chg="mod">
          <ac:chgData name="Lucie Kuntová" userId="3dd45c732e6765b1" providerId="LiveId" clId="{0DBD6F00-E9AE-4B4E-83EE-E026EABD3A4C}" dt="2022-04-20T09:25:18.175" v="1043" actId="1076"/>
          <ac:picMkLst>
            <pc:docMk/>
            <pc:sldMk cId="0" sldId="353"/>
            <ac:picMk id="11266" creationId="{20C3F03C-BF49-4B57-A7D6-157C3C452551}"/>
          </ac:picMkLst>
        </pc:picChg>
        <pc:cxnChg chg="mod">
          <ac:chgData name="Lucie Kuntová" userId="3dd45c732e6765b1" providerId="LiveId" clId="{0DBD6F00-E9AE-4B4E-83EE-E026EABD3A4C}" dt="2022-04-20T09:25:27.663" v="1044" actId="1076"/>
          <ac:cxnSpMkLst>
            <pc:docMk/>
            <pc:sldMk cId="0" sldId="353"/>
            <ac:cxnSpMk id="7" creationId="{9E33FA18-CBE2-4145-B70D-17E25AA20465}"/>
          </ac:cxnSpMkLst>
        </pc:cxnChg>
        <pc:cxnChg chg="mod">
          <ac:chgData name="Lucie Kuntová" userId="3dd45c732e6765b1" providerId="LiveId" clId="{0DBD6F00-E9AE-4B4E-83EE-E026EABD3A4C}" dt="2022-04-20T09:25:35.504" v="1046" actId="14100"/>
          <ac:cxnSpMkLst>
            <pc:docMk/>
            <pc:sldMk cId="0" sldId="353"/>
            <ac:cxnSpMk id="8" creationId="{18F140D6-BEB4-4552-BD68-CA238B658C26}"/>
          </ac:cxnSpMkLst>
        </pc:cxnChg>
        <pc:cxnChg chg="mod">
          <ac:chgData name="Lucie Kuntová" userId="3dd45c732e6765b1" providerId="LiveId" clId="{0DBD6F00-E9AE-4B4E-83EE-E026EABD3A4C}" dt="2022-04-20T09:25:54.886" v="1051" actId="14100"/>
          <ac:cxnSpMkLst>
            <pc:docMk/>
            <pc:sldMk cId="0" sldId="353"/>
            <ac:cxnSpMk id="10" creationId="{2C53CA84-CB56-4211-9D1A-20455A741BB9}"/>
          </ac:cxnSpMkLst>
        </pc:cxnChg>
      </pc:sldChg>
      <pc:sldChg chg="addSp delSp modSp mod">
        <pc:chgData name="Lucie Kuntová" userId="3dd45c732e6765b1" providerId="LiveId" clId="{0DBD6F00-E9AE-4B4E-83EE-E026EABD3A4C}" dt="2022-04-20T09:33:29.166" v="1199" actId="1076"/>
        <pc:sldMkLst>
          <pc:docMk/>
          <pc:sldMk cId="0" sldId="354"/>
        </pc:sldMkLst>
        <pc:spChg chg="mod">
          <ac:chgData name="Lucie Kuntová" userId="3dd45c732e6765b1" providerId="LiveId" clId="{0DBD6F00-E9AE-4B4E-83EE-E026EABD3A4C}" dt="2022-04-20T09:28:49.401" v="1114" actId="122"/>
          <ac:spMkLst>
            <pc:docMk/>
            <pc:sldMk cId="0" sldId="354"/>
            <ac:spMk id="6" creationId="{D3D4385C-73CE-4B31-82ED-AA78EC72B617}"/>
          </ac:spMkLst>
        </pc:spChg>
        <pc:spChg chg="add del">
          <ac:chgData name="Lucie Kuntová" userId="3dd45c732e6765b1" providerId="LiveId" clId="{0DBD6F00-E9AE-4B4E-83EE-E026EABD3A4C}" dt="2022-04-20T09:32:03.881" v="1159" actId="478"/>
          <ac:spMkLst>
            <pc:docMk/>
            <pc:sldMk cId="0" sldId="354"/>
            <ac:spMk id="8" creationId="{BECB5A7B-4F40-4441-83EE-AD9490518B78}"/>
          </ac:spMkLst>
        </pc:spChg>
        <pc:spChg chg="add mod">
          <ac:chgData name="Lucie Kuntová" userId="3dd45c732e6765b1" providerId="LiveId" clId="{0DBD6F00-E9AE-4B4E-83EE-E026EABD3A4C}" dt="2022-04-20T09:33:29.166" v="1199" actId="1076"/>
          <ac:spMkLst>
            <pc:docMk/>
            <pc:sldMk cId="0" sldId="354"/>
            <ac:spMk id="9" creationId="{304D17D5-3892-4ECC-B47A-97EDFF6F9D0C}"/>
          </ac:spMkLst>
        </pc:spChg>
        <pc:spChg chg="mod">
          <ac:chgData name="Lucie Kuntová" userId="3dd45c732e6765b1" providerId="LiveId" clId="{0DBD6F00-E9AE-4B4E-83EE-E026EABD3A4C}" dt="2022-04-20T09:32:36.556" v="1165" actId="255"/>
          <ac:spMkLst>
            <pc:docMk/>
            <pc:sldMk cId="0" sldId="354"/>
            <ac:spMk id="13315" creationId="{D873C11D-A7E5-4F04-9CA2-0CCB9A3A5D6D}"/>
          </ac:spMkLst>
        </pc:spChg>
        <pc:spChg chg="mod">
          <ac:chgData name="Lucie Kuntová" userId="3dd45c732e6765b1" providerId="LiveId" clId="{0DBD6F00-E9AE-4B4E-83EE-E026EABD3A4C}" dt="2022-04-20T09:31:56.716" v="1157" actId="1076"/>
          <ac:spMkLst>
            <pc:docMk/>
            <pc:sldMk cId="0" sldId="354"/>
            <ac:spMk id="13316" creationId="{2E461253-F70F-4816-99C4-CA90A560CB78}"/>
          </ac:spMkLst>
        </pc:spChg>
        <pc:spChg chg="del">
          <ac:chgData name="Lucie Kuntová" userId="3dd45c732e6765b1" providerId="LiveId" clId="{0DBD6F00-E9AE-4B4E-83EE-E026EABD3A4C}" dt="2022-04-20T09:31:14.750" v="1153" actId="478"/>
          <ac:spMkLst>
            <pc:docMk/>
            <pc:sldMk cId="0" sldId="354"/>
            <ac:spMk id="13318" creationId="{719CA5A1-6AB7-4F47-A633-73576F553D13}"/>
          </ac:spMkLst>
        </pc:spChg>
        <pc:picChg chg="mod">
          <ac:chgData name="Lucie Kuntová" userId="3dd45c732e6765b1" providerId="LiveId" clId="{0DBD6F00-E9AE-4B4E-83EE-E026EABD3A4C}" dt="2022-04-20T09:31:19.964" v="1154" actId="1076"/>
          <ac:picMkLst>
            <pc:docMk/>
            <pc:sldMk cId="0" sldId="354"/>
            <ac:picMk id="13314" creationId="{966D67DE-4468-4F79-B454-83D5F03D4700}"/>
          </ac:picMkLst>
        </pc:picChg>
      </pc:sldChg>
      <pc:sldChg chg="modSp del">
        <pc:chgData name="Lucie Kuntová" userId="3dd45c732e6765b1" providerId="LiveId" clId="{0DBD6F00-E9AE-4B4E-83EE-E026EABD3A4C}" dt="2022-04-20T09:33:39.574" v="1200" actId="47"/>
        <pc:sldMkLst>
          <pc:docMk/>
          <pc:sldMk cId="0" sldId="357"/>
        </pc:sldMkLst>
        <pc:spChg chg="mod">
          <ac:chgData name="Lucie Kuntová" userId="3dd45c732e6765b1" providerId="LiveId" clId="{0DBD6F00-E9AE-4B4E-83EE-E026EABD3A4C}" dt="2022-04-20T09:31:35.218" v="1155" actId="1076"/>
          <ac:spMkLst>
            <pc:docMk/>
            <pc:sldMk cId="0" sldId="357"/>
            <ac:spMk id="16387" creationId="{8DBA90E8-2688-4DFD-B12D-3634082C7E74}"/>
          </ac:spMkLst>
        </pc:spChg>
      </pc:sldChg>
      <pc:sldChg chg="modSp del">
        <pc:chgData name="Lucie Kuntová" userId="3dd45c732e6765b1" providerId="LiveId" clId="{0DBD6F00-E9AE-4B4E-83EE-E026EABD3A4C}" dt="2022-04-21T06:54:47.608" v="2106" actId="47"/>
        <pc:sldMkLst>
          <pc:docMk/>
          <pc:sldMk cId="272434368" sldId="358"/>
        </pc:sldMkLst>
        <pc:graphicFrameChg chg="mod">
          <ac:chgData name="Lucie Kuntová" userId="3dd45c732e6765b1" providerId="LiveId" clId="{0DBD6F00-E9AE-4B4E-83EE-E026EABD3A4C}" dt="2022-04-20T06:45:52.352" v="14"/>
          <ac:graphicFrameMkLst>
            <pc:docMk/>
            <pc:sldMk cId="272434368" sldId="358"/>
            <ac:graphicFrameMk id="2057" creationId="{552062B3-0419-417E-B86E-E1C581F077E5}"/>
          </ac:graphicFrameMkLst>
        </pc:graphicFrameChg>
      </pc:sldChg>
      <pc:sldChg chg="modSp mod modClrScheme chgLayout">
        <pc:chgData name="Lucie Kuntová" userId="3dd45c732e6765b1" providerId="LiveId" clId="{0DBD6F00-E9AE-4B4E-83EE-E026EABD3A4C}" dt="2022-04-21T06:58:06.707" v="2114" actId="1076"/>
        <pc:sldMkLst>
          <pc:docMk/>
          <pc:sldMk cId="1545985721" sldId="359"/>
        </pc:sldMkLst>
        <pc:graphicFrameChg chg="mod ord">
          <ac:chgData name="Lucie Kuntová" userId="3dd45c732e6765b1" providerId="LiveId" clId="{0DBD6F00-E9AE-4B4E-83EE-E026EABD3A4C}" dt="2022-04-21T06:58:01.592" v="2113" actId="166"/>
          <ac:graphicFrameMkLst>
            <pc:docMk/>
            <pc:sldMk cId="1545985721" sldId="359"/>
            <ac:graphicFrameMk id="26626" creationId="{B516D372-8316-4642-BD16-4FB624C9028B}"/>
          </ac:graphicFrameMkLst>
        </pc:graphicFrameChg>
        <pc:picChg chg="mod">
          <ac:chgData name="Lucie Kuntová" userId="3dd45c732e6765b1" providerId="LiveId" clId="{0DBD6F00-E9AE-4B4E-83EE-E026EABD3A4C}" dt="2022-04-21T06:58:06.707" v="2114" actId="1076"/>
          <ac:picMkLst>
            <pc:docMk/>
            <pc:sldMk cId="1545985721" sldId="359"/>
            <ac:picMk id="26627" creationId="{30E3979E-AB31-4C36-B965-86ED353E9E3E}"/>
          </ac:picMkLst>
        </pc:picChg>
      </pc:sldChg>
      <pc:sldChg chg="del">
        <pc:chgData name="Lucie Kuntová" userId="3dd45c732e6765b1" providerId="LiveId" clId="{0DBD6F00-E9AE-4B4E-83EE-E026EABD3A4C}" dt="2022-04-21T06:54:54.076" v="2107" actId="47"/>
        <pc:sldMkLst>
          <pc:docMk/>
          <pc:sldMk cId="4127705557" sldId="360"/>
        </pc:sldMkLst>
      </pc:sldChg>
      <pc:sldChg chg="addSp delSp modSp mod">
        <pc:chgData name="Lucie Kuntová" userId="3dd45c732e6765b1" providerId="LiveId" clId="{0DBD6F00-E9AE-4B4E-83EE-E026EABD3A4C}" dt="2022-04-20T07:55:00.003" v="241" actId="113"/>
        <pc:sldMkLst>
          <pc:docMk/>
          <pc:sldMk cId="0" sldId="362"/>
        </pc:sldMkLst>
        <pc:spChg chg="add del mod">
          <ac:chgData name="Lucie Kuntová" userId="3dd45c732e6765b1" providerId="LiveId" clId="{0DBD6F00-E9AE-4B4E-83EE-E026EABD3A4C}" dt="2022-04-20T07:44:41.775" v="219" actId="478"/>
          <ac:spMkLst>
            <pc:docMk/>
            <pc:sldMk cId="0" sldId="362"/>
            <ac:spMk id="9" creationId="{D40A6A57-FDB0-4BB4-9809-FF7172E12582}"/>
          </ac:spMkLst>
        </pc:spChg>
        <pc:spChg chg="del">
          <ac:chgData name="Lucie Kuntová" userId="3dd45c732e6765b1" providerId="LiveId" clId="{0DBD6F00-E9AE-4B4E-83EE-E026EABD3A4C}" dt="2022-04-20T06:45:26.971" v="11" actId="21"/>
          <ac:spMkLst>
            <pc:docMk/>
            <pc:sldMk cId="0" sldId="362"/>
            <ac:spMk id="12" creationId="{8DC15BC5-65DA-4A35-BA8A-4BFA53ADADAB}"/>
          </ac:spMkLst>
        </pc:spChg>
        <pc:spChg chg="del">
          <ac:chgData name="Lucie Kuntová" userId="3dd45c732e6765b1" providerId="LiveId" clId="{0DBD6F00-E9AE-4B4E-83EE-E026EABD3A4C}" dt="2022-04-20T06:45:26.971" v="11" actId="21"/>
          <ac:spMkLst>
            <pc:docMk/>
            <pc:sldMk cId="0" sldId="362"/>
            <ac:spMk id="14" creationId="{D888711D-8DC4-4884-A641-7FCCED592681}"/>
          </ac:spMkLst>
        </pc:spChg>
        <pc:spChg chg="del">
          <ac:chgData name="Lucie Kuntová" userId="3dd45c732e6765b1" providerId="LiveId" clId="{0DBD6F00-E9AE-4B4E-83EE-E026EABD3A4C}" dt="2022-04-20T06:45:26.971" v="11" actId="21"/>
          <ac:spMkLst>
            <pc:docMk/>
            <pc:sldMk cId="0" sldId="362"/>
            <ac:spMk id="16" creationId="{C47CC62D-97DA-4C67-9E1C-CB5E4C67A802}"/>
          </ac:spMkLst>
        </pc:spChg>
        <pc:spChg chg="del">
          <ac:chgData name="Lucie Kuntová" userId="3dd45c732e6765b1" providerId="LiveId" clId="{0DBD6F00-E9AE-4B4E-83EE-E026EABD3A4C}" dt="2022-04-20T06:45:26.971" v="11" actId="21"/>
          <ac:spMkLst>
            <pc:docMk/>
            <pc:sldMk cId="0" sldId="362"/>
            <ac:spMk id="20" creationId="{5FA22073-32A5-4BA6-A6A7-2A01D6378BC8}"/>
          </ac:spMkLst>
        </pc:spChg>
        <pc:spChg chg="mod">
          <ac:chgData name="Lucie Kuntová" userId="3dd45c732e6765b1" providerId="LiveId" clId="{0DBD6F00-E9AE-4B4E-83EE-E026EABD3A4C}" dt="2022-04-20T07:37:57.274" v="159" actId="255"/>
          <ac:spMkLst>
            <pc:docMk/>
            <pc:sldMk cId="0" sldId="362"/>
            <ac:spMk id="30722" creationId="{F990AAB9-DD85-4313-A613-B45F8C2AD016}"/>
          </ac:spMkLst>
        </pc:spChg>
        <pc:spChg chg="mod">
          <ac:chgData name="Lucie Kuntová" userId="3dd45c732e6765b1" providerId="LiveId" clId="{0DBD6F00-E9AE-4B4E-83EE-E026EABD3A4C}" dt="2022-04-20T07:54:10.217" v="238" actId="20577"/>
          <ac:spMkLst>
            <pc:docMk/>
            <pc:sldMk cId="0" sldId="362"/>
            <ac:spMk id="30723" creationId="{66550D87-5CDE-42F6-988C-CE3164B1A65D}"/>
          </ac:spMkLst>
        </pc:spChg>
        <pc:spChg chg="mod">
          <ac:chgData name="Lucie Kuntová" userId="3dd45c732e6765b1" providerId="LiveId" clId="{0DBD6F00-E9AE-4B4E-83EE-E026EABD3A4C}" dt="2022-04-20T07:55:00.003" v="241" actId="113"/>
          <ac:spMkLst>
            <pc:docMk/>
            <pc:sldMk cId="0" sldId="362"/>
            <ac:spMk id="30724" creationId="{42C486FF-A960-40A2-9273-9BEE06C8ADB2}"/>
          </ac:spMkLst>
        </pc:spChg>
      </pc:sldChg>
      <pc:sldChg chg="del">
        <pc:chgData name="Lucie Kuntová" userId="3dd45c732e6765b1" providerId="LiveId" clId="{0DBD6F00-E9AE-4B4E-83EE-E026EABD3A4C}" dt="2022-04-21T06:54:58.077" v="2108" actId="47"/>
        <pc:sldMkLst>
          <pc:docMk/>
          <pc:sldMk cId="849336240" sldId="364"/>
        </pc:sldMkLst>
      </pc:sldChg>
      <pc:sldChg chg="del">
        <pc:chgData name="Lucie Kuntová" userId="3dd45c732e6765b1" providerId="LiveId" clId="{0DBD6F00-E9AE-4B4E-83EE-E026EABD3A4C}" dt="2022-04-21T06:55:01.600" v="2109" actId="47"/>
        <pc:sldMkLst>
          <pc:docMk/>
          <pc:sldMk cId="4156907636" sldId="365"/>
        </pc:sldMkLst>
      </pc:sldChg>
      <pc:sldChg chg="addSp modSp mod modClrScheme chgLayout">
        <pc:chgData name="Lucie Kuntová" userId="3dd45c732e6765b1" providerId="LiveId" clId="{0DBD6F00-E9AE-4B4E-83EE-E026EABD3A4C}" dt="2022-04-20T09:07:46.470" v="767" actId="1076"/>
        <pc:sldMkLst>
          <pc:docMk/>
          <pc:sldMk cId="2358287178" sldId="366"/>
        </pc:sldMkLst>
        <pc:spChg chg="add mod">
          <ac:chgData name="Lucie Kuntová" userId="3dd45c732e6765b1" providerId="LiveId" clId="{0DBD6F00-E9AE-4B4E-83EE-E026EABD3A4C}" dt="2022-04-20T08:35:44.310" v="564" actId="164"/>
          <ac:spMkLst>
            <pc:docMk/>
            <pc:sldMk cId="2358287178" sldId="366"/>
            <ac:spMk id="3" creationId="{7B94068F-1DBE-462E-9A9C-0A4084133F64}"/>
          </ac:spMkLst>
        </pc:spChg>
        <pc:spChg chg="add mod">
          <ac:chgData name="Lucie Kuntová" userId="3dd45c732e6765b1" providerId="LiveId" clId="{0DBD6F00-E9AE-4B4E-83EE-E026EABD3A4C}" dt="2022-04-20T08:35:44.310" v="564" actId="164"/>
          <ac:spMkLst>
            <pc:docMk/>
            <pc:sldMk cId="2358287178" sldId="366"/>
            <ac:spMk id="4" creationId="{7909A513-C27A-4A57-BBFB-55E0DF92E627}"/>
          </ac:spMkLst>
        </pc:spChg>
        <pc:spChg chg="mod">
          <ac:chgData name="Lucie Kuntová" userId="3dd45c732e6765b1" providerId="LiveId" clId="{0DBD6F00-E9AE-4B4E-83EE-E026EABD3A4C}" dt="2022-04-20T08:12:02.637" v="352" actId="1076"/>
          <ac:spMkLst>
            <pc:docMk/>
            <pc:sldMk cId="2358287178" sldId="366"/>
            <ac:spMk id="6" creationId="{76A59BA5-CA70-4C6A-BC9C-A153CF82E19E}"/>
          </ac:spMkLst>
        </pc:spChg>
        <pc:spChg chg="mod">
          <ac:chgData name="Lucie Kuntová" userId="3dd45c732e6765b1" providerId="LiveId" clId="{0DBD6F00-E9AE-4B4E-83EE-E026EABD3A4C}" dt="2022-04-20T09:07:27.813" v="762" actId="255"/>
          <ac:spMkLst>
            <pc:docMk/>
            <pc:sldMk cId="2358287178" sldId="366"/>
            <ac:spMk id="8" creationId="{0AC5F8C5-AEE4-47F0-8538-510D4EAAF06D}"/>
          </ac:spMkLst>
        </pc:spChg>
        <pc:spChg chg="mod">
          <ac:chgData name="Lucie Kuntová" userId="3dd45c732e6765b1" providerId="LiveId" clId="{0DBD6F00-E9AE-4B4E-83EE-E026EABD3A4C}" dt="2022-04-20T09:07:31.570" v="763" actId="1076"/>
          <ac:spMkLst>
            <pc:docMk/>
            <pc:sldMk cId="2358287178" sldId="366"/>
            <ac:spMk id="10" creationId="{44BCB034-7A46-4D08-9564-2034A4DFE2E3}"/>
          </ac:spMkLst>
        </pc:spChg>
        <pc:spChg chg="mod">
          <ac:chgData name="Lucie Kuntová" userId="3dd45c732e6765b1" providerId="LiveId" clId="{0DBD6F00-E9AE-4B4E-83EE-E026EABD3A4C}" dt="2022-04-20T08:08:53.671" v="333" actId="14100"/>
          <ac:spMkLst>
            <pc:docMk/>
            <pc:sldMk cId="2358287178" sldId="366"/>
            <ac:spMk id="11" creationId="{A6C2F1A1-80B3-4B06-BCFE-79C4E857EFE9}"/>
          </ac:spMkLst>
        </pc:spChg>
        <pc:spChg chg="mod">
          <ac:chgData name="Lucie Kuntová" userId="3dd45c732e6765b1" providerId="LiveId" clId="{0DBD6F00-E9AE-4B4E-83EE-E026EABD3A4C}" dt="2022-04-20T08:35:44.310" v="564" actId="164"/>
          <ac:spMkLst>
            <pc:docMk/>
            <pc:sldMk cId="2358287178" sldId="366"/>
            <ac:spMk id="12" creationId="{BB9B49C9-9BF2-4068-A1C3-333232A32983}"/>
          </ac:spMkLst>
        </pc:spChg>
        <pc:spChg chg="add mod">
          <ac:chgData name="Lucie Kuntová" userId="3dd45c732e6765b1" providerId="LiveId" clId="{0DBD6F00-E9AE-4B4E-83EE-E026EABD3A4C}" dt="2022-04-20T09:07:46.470" v="767" actId="1076"/>
          <ac:spMkLst>
            <pc:docMk/>
            <pc:sldMk cId="2358287178" sldId="366"/>
            <ac:spMk id="15" creationId="{DC37A988-E030-4E39-AE8B-F4D2E7A13E53}"/>
          </ac:spMkLst>
        </pc:spChg>
        <pc:grpChg chg="add mod">
          <ac:chgData name="Lucie Kuntová" userId="3dd45c732e6765b1" providerId="LiveId" clId="{0DBD6F00-E9AE-4B4E-83EE-E026EABD3A4C}" dt="2022-04-20T09:07:16.757" v="761" actId="14100"/>
          <ac:grpSpMkLst>
            <pc:docMk/>
            <pc:sldMk cId="2358287178" sldId="366"/>
            <ac:grpSpMk id="2" creationId="{454D2D52-F8CF-4C07-82E6-788DF38631CD}"/>
          </ac:grpSpMkLst>
        </pc:grpChg>
        <pc:grpChg chg="add mod">
          <ac:chgData name="Lucie Kuntová" userId="3dd45c732e6765b1" providerId="LiveId" clId="{0DBD6F00-E9AE-4B4E-83EE-E026EABD3A4C}" dt="2022-04-20T08:35:44.310" v="564" actId="164"/>
          <ac:grpSpMkLst>
            <pc:docMk/>
            <pc:sldMk cId="2358287178" sldId="366"/>
            <ac:grpSpMk id="7" creationId="{376C5C5D-C98D-4792-96F4-3DC777B8EEBF}"/>
          </ac:grpSpMkLst>
        </pc:grpChg>
        <pc:graphicFrameChg chg="mod">
          <ac:chgData name="Lucie Kuntová" userId="3dd45c732e6765b1" providerId="LiveId" clId="{0DBD6F00-E9AE-4B4E-83EE-E026EABD3A4C}" dt="2022-04-20T08:11:55.388" v="351" actId="1076"/>
          <ac:graphicFrameMkLst>
            <pc:docMk/>
            <pc:sldMk cId="2358287178" sldId="366"/>
            <ac:graphicFrameMk id="5" creationId="{E3EC84A3-DDEF-48FB-9807-D81BCC9C021A}"/>
          </ac:graphicFrameMkLst>
        </pc:graphicFrameChg>
        <pc:graphicFrameChg chg="mod">
          <ac:chgData name="Lucie Kuntová" userId="3dd45c732e6765b1" providerId="LiveId" clId="{0DBD6F00-E9AE-4B4E-83EE-E026EABD3A4C}" dt="2022-04-20T08:12:28.515" v="356" actId="1076"/>
          <ac:graphicFrameMkLst>
            <pc:docMk/>
            <pc:sldMk cId="2358287178" sldId="366"/>
            <ac:graphicFrameMk id="13" creationId="{7EEB3B07-C8E8-4343-8586-C02C40D71796}"/>
          </ac:graphicFrameMkLst>
        </pc:graphicFrameChg>
        <pc:picChg chg="mod">
          <ac:chgData name="Lucie Kuntová" userId="3dd45c732e6765b1" providerId="LiveId" clId="{0DBD6F00-E9AE-4B4E-83EE-E026EABD3A4C}" dt="2022-04-20T09:07:16.757" v="761" actId="14100"/>
          <ac:picMkLst>
            <pc:docMk/>
            <pc:sldMk cId="2358287178" sldId="366"/>
            <ac:picMk id="9" creationId="{7B87D0CA-8F41-400F-8FCE-622561D1EDC6}"/>
          </ac:picMkLst>
        </pc:picChg>
      </pc:sldChg>
      <pc:sldChg chg="modSp mod">
        <pc:chgData name="Lucie Kuntová" userId="3dd45c732e6765b1" providerId="LiveId" clId="{0DBD6F00-E9AE-4B4E-83EE-E026EABD3A4C}" dt="2022-04-20T06:43:40.186" v="6" actId="20577"/>
        <pc:sldMkLst>
          <pc:docMk/>
          <pc:sldMk cId="3625143075" sldId="369"/>
        </pc:sldMkLst>
        <pc:spChg chg="mod">
          <ac:chgData name="Lucie Kuntová" userId="3dd45c732e6765b1" providerId="LiveId" clId="{0DBD6F00-E9AE-4B4E-83EE-E026EABD3A4C}" dt="2022-04-20T06:43:40.186" v="6" actId="20577"/>
          <ac:spMkLst>
            <pc:docMk/>
            <pc:sldMk cId="3625143075" sldId="369"/>
            <ac:spMk id="4" creationId="{3A7C7AE0-DDBB-421E-9EDE-697672F3CC0F}"/>
          </ac:spMkLst>
        </pc:spChg>
      </pc:sldChg>
      <pc:sldChg chg="addSp delSp modSp new mod modClrScheme chgLayout">
        <pc:chgData name="Lucie Kuntová" userId="3dd45c732e6765b1" providerId="LiveId" clId="{0DBD6F00-E9AE-4B4E-83EE-E026EABD3A4C}" dt="2022-04-20T07:35:02.666" v="117" actId="20577"/>
        <pc:sldMkLst>
          <pc:docMk/>
          <pc:sldMk cId="4228069674" sldId="376"/>
        </pc:sldMkLst>
        <pc:spChg chg="add del mod">
          <ac:chgData name="Lucie Kuntová" userId="3dd45c732e6765b1" providerId="LiveId" clId="{0DBD6F00-E9AE-4B4E-83EE-E026EABD3A4C}" dt="2022-04-20T06:46:29.563" v="17" actId="478"/>
          <ac:spMkLst>
            <pc:docMk/>
            <pc:sldMk cId="4228069674" sldId="376"/>
            <ac:spMk id="2" creationId="{E4D62AE4-23FD-44BD-93AC-1ADA12F585DF}"/>
          </ac:spMkLst>
        </pc:spChg>
        <pc:spChg chg="add mod">
          <ac:chgData name="Lucie Kuntová" userId="3dd45c732e6765b1" providerId="LiveId" clId="{0DBD6F00-E9AE-4B4E-83EE-E026EABD3A4C}" dt="2022-04-20T07:34:27.021" v="108" actId="1035"/>
          <ac:spMkLst>
            <pc:docMk/>
            <pc:sldMk cId="4228069674" sldId="376"/>
            <ac:spMk id="3" creationId="{FE981697-7077-4584-8830-572FCB8E09C8}"/>
          </ac:spMkLst>
        </pc:spChg>
        <pc:spChg chg="add mod">
          <ac:chgData name="Lucie Kuntová" userId="3dd45c732e6765b1" providerId="LiveId" clId="{0DBD6F00-E9AE-4B4E-83EE-E026EABD3A4C}" dt="2022-04-20T07:34:27.021" v="108" actId="1035"/>
          <ac:spMkLst>
            <pc:docMk/>
            <pc:sldMk cId="4228069674" sldId="376"/>
            <ac:spMk id="4" creationId="{88529308-DFB8-4D0B-B145-077EC938DBE2}"/>
          </ac:spMkLst>
        </pc:spChg>
        <pc:spChg chg="add mod">
          <ac:chgData name="Lucie Kuntová" userId="3dd45c732e6765b1" providerId="LiveId" clId="{0DBD6F00-E9AE-4B4E-83EE-E026EABD3A4C}" dt="2022-04-20T07:35:02.666" v="117" actId="20577"/>
          <ac:spMkLst>
            <pc:docMk/>
            <pc:sldMk cId="4228069674" sldId="376"/>
            <ac:spMk id="5" creationId="{AE6E7F66-42D6-46B8-A2B6-FBA6C28F30EF}"/>
          </ac:spMkLst>
        </pc:spChg>
        <pc:spChg chg="add mod ord">
          <ac:chgData name="Lucie Kuntová" userId="3dd45c732e6765b1" providerId="LiveId" clId="{0DBD6F00-E9AE-4B4E-83EE-E026EABD3A4C}" dt="2022-04-20T06:46:39.880" v="19" actId="122"/>
          <ac:spMkLst>
            <pc:docMk/>
            <pc:sldMk cId="4228069674" sldId="376"/>
            <ac:spMk id="6" creationId="{0C5FAC14-AD01-4E4E-BDBF-9EF33DC3F7A2}"/>
          </ac:spMkLst>
        </pc:spChg>
      </pc:sldChg>
      <pc:sldChg chg="addSp delSp modSp new mod modClrScheme chgLayout">
        <pc:chgData name="Lucie Kuntová" userId="3dd45c732e6765b1" providerId="LiveId" clId="{0DBD6F00-E9AE-4B4E-83EE-E026EABD3A4C}" dt="2022-04-20T11:56:26.626" v="1519" actId="1076"/>
        <pc:sldMkLst>
          <pc:docMk/>
          <pc:sldMk cId="3949945004" sldId="377"/>
        </pc:sldMkLst>
        <pc:spChg chg="del mod ord">
          <ac:chgData name="Lucie Kuntová" userId="3dd45c732e6765b1" providerId="LiveId" clId="{0DBD6F00-E9AE-4B4E-83EE-E026EABD3A4C}" dt="2022-04-20T11:28:43.781" v="1467" actId="700"/>
          <ac:spMkLst>
            <pc:docMk/>
            <pc:sldMk cId="3949945004" sldId="377"/>
            <ac:spMk id="2" creationId="{F88D66BF-71D1-4319-8E39-9417591A320E}"/>
          </ac:spMkLst>
        </pc:spChg>
        <pc:spChg chg="del">
          <ac:chgData name="Lucie Kuntová" userId="3dd45c732e6765b1" providerId="LiveId" clId="{0DBD6F00-E9AE-4B4E-83EE-E026EABD3A4C}" dt="2022-04-20T11:28:43.781" v="1467" actId="700"/>
          <ac:spMkLst>
            <pc:docMk/>
            <pc:sldMk cId="3949945004" sldId="377"/>
            <ac:spMk id="3" creationId="{271512DA-199A-4AEB-B035-763DED438446}"/>
          </ac:spMkLst>
        </pc:spChg>
        <pc:spChg chg="del">
          <ac:chgData name="Lucie Kuntová" userId="3dd45c732e6765b1" providerId="LiveId" clId="{0DBD6F00-E9AE-4B4E-83EE-E026EABD3A4C}" dt="2022-04-20T11:28:43.781" v="1467" actId="700"/>
          <ac:spMkLst>
            <pc:docMk/>
            <pc:sldMk cId="3949945004" sldId="377"/>
            <ac:spMk id="4" creationId="{E613AA79-7F15-454D-9D70-C0D9C20098FB}"/>
          </ac:spMkLst>
        </pc:spChg>
        <pc:spChg chg="add mod ord">
          <ac:chgData name="Lucie Kuntová" userId="3dd45c732e6765b1" providerId="LiveId" clId="{0DBD6F00-E9AE-4B4E-83EE-E026EABD3A4C}" dt="2022-04-20T11:53:03.318" v="1504" actId="700"/>
          <ac:spMkLst>
            <pc:docMk/>
            <pc:sldMk cId="3949945004" sldId="377"/>
            <ac:spMk id="5" creationId="{6BE6F828-494D-49C1-91ED-81BC789EC3DF}"/>
          </ac:spMkLst>
        </pc:spChg>
        <pc:spChg chg="add del mod ord">
          <ac:chgData name="Lucie Kuntová" userId="3dd45c732e6765b1" providerId="LiveId" clId="{0DBD6F00-E9AE-4B4E-83EE-E026EABD3A4C}" dt="2022-04-20T11:53:03.318" v="1504" actId="700"/>
          <ac:spMkLst>
            <pc:docMk/>
            <pc:sldMk cId="3949945004" sldId="377"/>
            <ac:spMk id="6" creationId="{A49DABFA-56F3-45C6-B499-66E8E2E4D2A3}"/>
          </ac:spMkLst>
        </pc:spChg>
        <pc:spChg chg="add mod">
          <ac:chgData name="Lucie Kuntová" userId="3dd45c732e6765b1" providerId="LiveId" clId="{0DBD6F00-E9AE-4B4E-83EE-E026EABD3A4C}" dt="2022-04-20T11:56:23.221" v="1518" actId="1076"/>
          <ac:spMkLst>
            <pc:docMk/>
            <pc:sldMk cId="3949945004" sldId="377"/>
            <ac:spMk id="7" creationId="{0A41F736-ABBE-458F-BE04-D4D0AE6D9E39}"/>
          </ac:spMkLst>
        </pc:spChg>
        <pc:picChg chg="add mod">
          <ac:chgData name="Lucie Kuntová" userId="3dd45c732e6765b1" providerId="LiveId" clId="{0DBD6F00-E9AE-4B4E-83EE-E026EABD3A4C}" dt="2022-04-20T11:56:26.626" v="1519" actId="1076"/>
          <ac:picMkLst>
            <pc:docMk/>
            <pc:sldMk cId="3949945004" sldId="377"/>
            <ac:picMk id="8" creationId="{1176321B-A743-4AA5-AE9A-099E77EF65B4}"/>
          </ac:picMkLst>
        </pc:picChg>
      </pc:sldChg>
      <pc:sldChg chg="addSp delSp modSp add mod">
        <pc:chgData name="Lucie Kuntová" userId="3dd45c732e6765b1" providerId="LiveId" clId="{0DBD6F00-E9AE-4B4E-83EE-E026EABD3A4C}" dt="2022-04-20T12:50:53.694" v="1802" actId="1036"/>
        <pc:sldMkLst>
          <pc:docMk/>
          <pc:sldMk cId="2253956902" sldId="378"/>
        </pc:sldMkLst>
        <pc:spChg chg="mod topLvl">
          <ac:chgData name="Lucie Kuntová" userId="3dd45c732e6765b1" providerId="LiveId" clId="{0DBD6F00-E9AE-4B4E-83EE-E026EABD3A4C}" dt="2022-04-20T12:31:47.432" v="1767" actId="165"/>
          <ac:spMkLst>
            <pc:docMk/>
            <pc:sldMk cId="2253956902" sldId="378"/>
            <ac:spMk id="2" creationId="{4826CA9B-7477-4C43-ADBE-73C9A32A10C6}"/>
          </ac:spMkLst>
        </pc:spChg>
        <pc:spChg chg="mod topLvl">
          <ac:chgData name="Lucie Kuntová" userId="3dd45c732e6765b1" providerId="LiveId" clId="{0DBD6F00-E9AE-4B4E-83EE-E026EABD3A4C}" dt="2022-04-20T12:31:47.432" v="1767" actId="165"/>
          <ac:spMkLst>
            <pc:docMk/>
            <pc:sldMk cId="2253956902" sldId="378"/>
            <ac:spMk id="3" creationId="{69401792-BD9B-4B91-AD5D-CE36F14904BE}"/>
          </ac:spMkLst>
        </pc:spChg>
        <pc:spChg chg="mod topLvl">
          <ac:chgData name="Lucie Kuntová" userId="3dd45c732e6765b1" providerId="LiveId" clId="{0DBD6F00-E9AE-4B4E-83EE-E026EABD3A4C}" dt="2022-04-20T12:31:47.432" v="1767" actId="165"/>
          <ac:spMkLst>
            <pc:docMk/>
            <pc:sldMk cId="2253956902" sldId="378"/>
            <ac:spMk id="7" creationId="{30D9B382-1403-4C23-9095-53919EE8FF90}"/>
          </ac:spMkLst>
        </pc:spChg>
        <pc:spChg chg="mod topLvl">
          <ac:chgData name="Lucie Kuntová" userId="3dd45c732e6765b1" providerId="LiveId" clId="{0DBD6F00-E9AE-4B4E-83EE-E026EABD3A4C}" dt="2022-04-20T12:31:47.432" v="1767" actId="165"/>
          <ac:spMkLst>
            <pc:docMk/>
            <pc:sldMk cId="2253956902" sldId="378"/>
            <ac:spMk id="9" creationId="{5A01C85F-39C0-40C7-86B5-8A6DF933053F}"/>
          </ac:spMkLst>
        </pc:spChg>
        <pc:spChg chg="add mod">
          <ac:chgData name="Lucie Kuntová" userId="3dd45c732e6765b1" providerId="LiveId" clId="{0DBD6F00-E9AE-4B4E-83EE-E026EABD3A4C}" dt="2022-04-20T12:36:42.433" v="1786" actId="1076"/>
          <ac:spMkLst>
            <pc:docMk/>
            <pc:sldMk cId="2253956902" sldId="378"/>
            <ac:spMk id="11" creationId="{69B670E3-78BC-4C07-B3D7-2650EE869BE3}"/>
          </ac:spMkLst>
        </pc:spChg>
        <pc:spChg chg="add mod">
          <ac:chgData name="Lucie Kuntová" userId="3dd45c732e6765b1" providerId="LiveId" clId="{0DBD6F00-E9AE-4B4E-83EE-E026EABD3A4C}" dt="2022-04-20T12:50:53.694" v="1802" actId="1036"/>
          <ac:spMkLst>
            <pc:docMk/>
            <pc:sldMk cId="2253956902" sldId="378"/>
            <ac:spMk id="13" creationId="{0CA1682F-269B-4E6E-9770-EFD1DAC3B411}"/>
          </ac:spMkLst>
        </pc:spChg>
        <pc:spChg chg="add mod">
          <ac:chgData name="Lucie Kuntová" userId="3dd45c732e6765b1" providerId="LiveId" clId="{0DBD6F00-E9AE-4B4E-83EE-E026EABD3A4C}" dt="2022-04-20T12:50:53.694" v="1802" actId="1036"/>
          <ac:spMkLst>
            <pc:docMk/>
            <pc:sldMk cId="2253956902" sldId="378"/>
            <ac:spMk id="15" creationId="{AC9C4C9B-B8F5-4355-A792-C4208044A9B2}"/>
          </ac:spMkLst>
        </pc:spChg>
        <pc:spChg chg="mod">
          <ac:chgData name="Lucie Kuntová" userId="3dd45c732e6765b1" providerId="LiveId" clId="{0DBD6F00-E9AE-4B4E-83EE-E026EABD3A4C}" dt="2022-04-20T12:32:38.249" v="1783" actId="14100"/>
          <ac:spMkLst>
            <pc:docMk/>
            <pc:sldMk cId="2253956902" sldId="378"/>
            <ac:spMk id="203" creationId="{00000000-0000-0000-0000-000000000000}"/>
          </ac:spMkLst>
        </pc:spChg>
        <pc:spChg chg="mod topLvl">
          <ac:chgData name="Lucie Kuntová" userId="3dd45c732e6765b1" providerId="LiveId" clId="{0DBD6F00-E9AE-4B4E-83EE-E026EABD3A4C}" dt="2022-04-20T12:32:02.296" v="1773" actId="1076"/>
          <ac:spMkLst>
            <pc:docMk/>
            <pc:sldMk cId="2253956902" sldId="378"/>
            <ac:spMk id="204" creationId="{00000000-0000-0000-0000-000000000000}"/>
          </ac:spMkLst>
        </pc:spChg>
        <pc:grpChg chg="add del mod">
          <ac:chgData name="Lucie Kuntová" userId="3dd45c732e6765b1" providerId="LiveId" clId="{0DBD6F00-E9AE-4B4E-83EE-E026EABD3A4C}" dt="2022-04-20T12:31:47.432" v="1767" actId="165"/>
          <ac:grpSpMkLst>
            <pc:docMk/>
            <pc:sldMk cId="2253956902" sldId="378"/>
            <ac:grpSpMk id="4" creationId="{1E26E072-8CE8-4A6A-8723-481F6BEEE422}"/>
          </ac:grpSpMkLst>
        </pc:grpChg>
        <pc:picChg chg="mod topLvl">
          <ac:chgData name="Lucie Kuntová" userId="3dd45c732e6765b1" providerId="LiveId" clId="{0DBD6F00-E9AE-4B4E-83EE-E026EABD3A4C}" dt="2022-04-20T12:31:47.432" v="1767" actId="165"/>
          <ac:picMkLst>
            <pc:docMk/>
            <pc:sldMk cId="2253956902" sldId="378"/>
            <ac:picMk id="1026" creationId="{E46B3532-AF33-43C1-809D-53D26A18A770}"/>
          </ac:picMkLst>
        </pc:picChg>
      </pc:sldChg>
      <pc:sldChg chg="addSp delSp modSp new mod">
        <pc:chgData name="Lucie Kuntová" userId="3dd45c732e6765b1" providerId="LiveId" clId="{0DBD6F00-E9AE-4B4E-83EE-E026EABD3A4C}" dt="2022-04-20T13:22:55.764" v="1965" actId="1076"/>
        <pc:sldMkLst>
          <pc:docMk/>
          <pc:sldMk cId="1227467219" sldId="379"/>
        </pc:sldMkLst>
        <pc:spChg chg="add mod">
          <ac:chgData name="Lucie Kuntová" userId="3dd45c732e6765b1" providerId="LiveId" clId="{0DBD6F00-E9AE-4B4E-83EE-E026EABD3A4C}" dt="2022-04-20T13:13:17.794" v="1854" actId="207"/>
          <ac:spMkLst>
            <pc:docMk/>
            <pc:sldMk cId="1227467219" sldId="379"/>
            <ac:spMk id="3" creationId="{5BDB3213-42DB-4AF3-BF17-355D165858FF}"/>
          </ac:spMkLst>
        </pc:spChg>
        <pc:spChg chg="add mod">
          <ac:chgData name="Lucie Kuntová" userId="3dd45c732e6765b1" providerId="LiveId" clId="{0DBD6F00-E9AE-4B4E-83EE-E026EABD3A4C}" dt="2022-04-20T13:13:13.219" v="1853" actId="207"/>
          <ac:spMkLst>
            <pc:docMk/>
            <pc:sldMk cId="1227467219" sldId="379"/>
            <ac:spMk id="5" creationId="{C98EF8DA-B1B1-4C99-90E9-43F96813FCD7}"/>
          </ac:spMkLst>
        </pc:spChg>
        <pc:spChg chg="add mod">
          <ac:chgData name="Lucie Kuntová" userId="3dd45c732e6765b1" providerId="LiveId" clId="{0DBD6F00-E9AE-4B4E-83EE-E026EABD3A4C}" dt="2022-04-20T13:13:58.235" v="1857" actId="12"/>
          <ac:spMkLst>
            <pc:docMk/>
            <pc:sldMk cId="1227467219" sldId="379"/>
            <ac:spMk id="7" creationId="{394CDB2E-1635-4479-9922-F12953E57395}"/>
          </ac:spMkLst>
        </pc:spChg>
        <pc:spChg chg="add mod">
          <ac:chgData name="Lucie Kuntová" userId="3dd45c732e6765b1" providerId="LiveId" clId="{0DBD6F00-E9AE-4B4E-83EE-E026EABD3A4C}" dt="2022-04-20T13:14:38.425" v="1907" actId="20577"/>
          <ac:spMkLst>
            <pc:docMk/>
            <pc:sldMk cId="1227467219" sldId="379"/>
            <ac:spMk id="9" creationId="{CB46F4D7-8B78-49AF-84B1-B9F374DB0906}"/>
          </ac:spMkLst>
        </pc:spChg>
        <pc:spChg chg="add del">
          <ac:chgData name="Lucie Kuntová" userId="3dd45c732e6765b1" providerId="LiveId" clId="{0DBD6F00-E9AE-4B4E-83EE-E026EABD3A4C}" dt="2022-04-20T13:16:33.448" v="1911" actId="22"/>
          <ac:spMkLst>
            <pc:docMk/>
            <pc:sldMk cId="1227467219" sldId="379"/>
            <ac:spMk id="11" creationId="{329D341C-B32E-404D-B648-9127B023EF8E}"/>
          </ac:spMkLst>
        </pc:spChg>
        <pc:spChg chg="add del">
          <ac:chgData name="Lucie Kuntová" userId="3dd45c732e6765b1" providerId="LiveId" clId="{0DBD6F00-E9AE-4B4E-83EE-E026EABD3A4C}" dt="2022-04-20T13:16:46.714" v="1913" actId="22"/>
          <ac:spMkLst>
            <pc:docMk/>
            <pc:sldMk cId="1227467219" sldId="379"/>
            <ac:spMk id="13" creationId="{07B1977C-9017-4C46-9336-EC16406C8EBE}"/>
          </ac:spMkLst>
        </pc:spChg>
        <pc:spChg chg="add mod">
          <ac:chgData name="Lucie Kuntová" userId="3dd45c732e6765b1" providerId="LiveId" clId="{0DBD6F00-E9AE-4B4E-83EE-E026EABD3A4C}" dt="2022-04-20T13:22:44.263" v="1963" actId="1076"/>
          <ac:spMkLst>
            <pc:docMk/>
            <pc:sldMk cId="1227467219" sldId="379"/>
            <ac:spMk id="14" creationId="{834A77C2-D6F1-49A6-9C3E-5720D13188B0}"/>
          </ac:spMkLst>
        </pc:spChg>
        <pc:picChg chg="add mod">
          <ac:chgData name="Lucie Kuntová" userId="3dd45c732e6765b1" providerId="LiveId" clId="{0DBD6F00-E9AE-4B4E-83EE-E026EABD3A4C}" dt="2022-04-20T13:22:55.764" v="1965" actId="1076"/>
          <ac:picMkLst>
            <pc:docMk/>
            <pc:sldMk cId="1227467219" sldId="379"/>
            <ac:picMk id="15" creationId="{7376C5D7-B33E-4897-9A9E-37879BC8F02A}"/>
          </ac:picMkLst>
        </pc:picChg>
        <pc:picChg chg="add mod">
          <ac:chgData name="Lucie Kuntová" userId="3dd45c732e6765b1" providerId="LiveId" clId="{0DBD6F00-E9AE-4B4E-83EE-E026EABD3A4C}" dt="2022-04-20T13:22:52.369" v="1964" actId="1076"/>
          <ac:picMkLst>
            <pc:docMk/>
            <pc:sldMk cId="1227467219" sldId="379"/>
            <ac:picMk id="16" creationId="{6962E958-A7F9-415E-908E-0F135AC9427A}"/>
          </ac:picMkLst>
        </pc:picChg>
      </pc:sldChg>
      <pc:sldMasterChg chg="delSldLayout">
        <pc:chgData name="Lucie Kuntová" userId="3dd45c732e6765b1" providerId="LiveId" clId="{0DBD6F00-E9AE-4B4E-83EE-E026EABD3A4C}" dt="2022-04-20T09:22:31.254" v="1031" actId="47"/>
        <pc:sldMasterMkLst>
          <pc:docMk/>
          <pc:sldMasterMk cId="344073521" sldId="2147483662"/>
        </pc:sldMasterMkLst>
        <pc:sldLayoutChg chg="del">
          <pc:chgData name="Lucie Kuntová" userId="3dd45c732e6765b1" providerId="LiveId" clId="{0DBD6F00-E9AE-4B4E-83EE-E026EABD3A4C}" dt="2022-04-20T09:22:31.254" v="1031" actId="47"/>
          <pc:sldLayoutMkLst>
            <pc:docMk/>
            <pc:sldMasterMk cId="344073521" sldId="2147483662"/>
            <pc:sldLayoutMk cId="3360229269" sldId="21474836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2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13863" y="609300"/>
            <a:ext cx="10364275" cy="548670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45714B-035C-4E26-A74A-385DDA7CA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C48ED0-3145-4CA8-9677-4EE974626B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D7ADFE-BC5D-434F-A67B-C095705BE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901AC-CC0A-4D61-B6A9-F8C5537BFF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328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115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7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1AE958-240A-471B-8FA1-775564ADFC0E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1869BE-6FEB-4F13-BA25-E5A6DE678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ddgene.org/protocols/pcr-clonin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gene.org/analyze-sequenc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verse-complement.com/" TargetMode="External"/><Relationship Id="rId4" Type="http://schemas.openxmlformats.org/officeDocument/2006/relationships/hyperlink" Target="https://www.neb.com/tools-and-resources/usage-guidelines/cleavage-close-to-the-end-of-dna-fragments#.UEecadBWrD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gene.org/protocols/pcr-clonin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b9Lm2TUDN2M" TargetMode="External"/><Relationship Id="rId4" Type="http://schemas.openxmlformats.org/officeDocument/2006/relationships/hyperlink" Target="https://www.youtube.com/watch?v=4CsLLcveIB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KoLnIwoZK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7_5BfIDT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F2B41-B7C5-4716-A599-2694593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87" y="721735"/>
            <a:ext cx="9415625" cy="1142735"/>
          </a:xfrm>
        </p:spPr>
        <p:txBody>
          <a:bodyPr/>
          <a:lstStyle/>
          <a:p>
            <a:pPr algn="ctr"/>
            <a:r>
              <a:rPr lang="cs-CZ" altLang="cs-CZ" sz="4812" b="1" dirty="0">
                <a:latin typeface="Arial" panose="020B0604020202020204" pitchFamily="34" charset="0"/>
                <a:cs typeface="Times New Roman" panose="02020603050405020304" pitchFamily="18" charset="0"/>
              </a:rPr>
              <a:t>2. cvičení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7C7AE0-DDBB-421E-9EDE-697672F3CC0F}"/>
              </a:ext>
            </a:extLst>
          </p:cNvPr>
          <p:cNvSpPr txBox="1"/>
          <p:nvPr/>
        </p:nvSpPr>
        <p:spPr>
          <a:xfrm>
            <a:off x="2790737" y="2340527"/>
            <a:ext cx="66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PCR amplifikace </a:t>
            </a:r>
            <a:r>
              <a:rPr lang="cs-CZ" sz="2400" b="1" i="1" dirty="0"/>
              <a:t>hsp60 (</a:t>
            </a:r>
            <a:r>
              <a:rPr lang="cs-CZ" sz="2400" b="1" i="1" dirty="0" err="1"/>
              <a:t>GroEL</a:t>
            </a:r>
            <a:r>
              <a:rPr lang="cs-CZ" sz="2400" b="1" i="1" dirty="0"/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Měření čistoty a koncentrace pDNA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Štěpení pDNA </a:t>
            </a:r>
            <a:r>
              <a:rPr lang="cs-CZ" sz="2400" b="1" dirty="0" err="1"/>
              <a:t>pBlueScript</a:t>
            </a:r>
            <a:endParaRPr lang="cs-CZ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Štěpení pDNA </a:t>
            </a:r>
            <a:r>
              <a:rPr lang="cs-CZ" sz="2400" b="1" dirty="0" err="1"/>
              <a:t>pBlueScript</a:t>
            </a:r>
            <a:r>
              <a:rPr lang="cs-CZ" sz="2400" b="1" dirty="0"/>
              <a:t> + </a:t>
            </a:r>
            <a:r>
              <a:rPr lang="cs-CZ" sz="2400" b="1" i="1" dirty="0"/>
              <a:t>hsp60</a:t>
            </a:r>
            <a:r>
              <a:rPr lang="cs-CZ" sz="2400" b="1" dirty="0"/>
              <a:t> (</a:t>
            </a:r>
            <a:r>
              <a:rPr lang="cs-CZ" sz="2400" b="1" dirty="0" err="1"/>
              <a:t>GroEL</a:t>
            </a:r>
            <a:r>
              <a:rPr lang="cs-CZ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514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F2B41-B7C5-4716-A599-2694593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87" y="721735"/>
            <a:ext cx="9415625" cy="1142735"/>
          </a:xfrm>
        </p:spPr>
        <p:txBody>
          <a:bodyPr/>
          <a:lstStyle/>
          <a:p>
            <a:pPr algn="ctr"/>
            <a:r>
              <a:rPr lang="cs-CZ" altLang="cs-CZ" sz="4812" b="1" dirty="0">
                <a:latin typeface="Arial" panose="020B0604020202020204" pitchFamily="34" charset="0"/>
                <a:cs typeface="Times New Roman" panose="02020603050405020304" pitchFamily="18" charset="0"/>
              </a:rPr>
              <a:t>2. cvičení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7C7AE0-DDBB-421E-9EDE-697672F3CC0F}"/>
              </a:ext>
            </a:extLst>
          </p:cNvPr>
          <p:cNvSpPr txBox="1"/>
          <p:nvPr/>
        </p:nvSpPr>
        <p:spPr>
          <a:xfrm>
            <a:off x="2790737" y="2340527"/>
            <a:ext cx="661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PCR amplifikace </a:t>
            </a:r>
            <a:r>
              <a:rPr lang="cs-CZ" sz="2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hsp60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Měření čistoty a koncentrace pDNA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Štěpení pDNA </a:t>
            </a:r>
            <a:r>
              <a:rPr lang="cs-CZ" sz="2400" b="1" dirty="0" err="1">
                <a:solidFill>
                  <a:schemeClr val="bg2">
                    <a:lumMod val="90000"/>
                  </a:schemeClr>
                </a:solidFill>
              </a:rPr>
              <a:t>pBlueScript</a:t>
            </a:r>
            <a:endParaRPr lang="cs-CZ" sz="2400" b="1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Štěpení pDNA </a:t>
            </a:r>
            <a:r>
              <a:rPr lang="cs-CZ" sz="2400" b="1" dirty="0" err="1">
                <a:solidFill>
                  <a:schemeClr val="bg2">
                    <a:lumMod val="90000"/>
                  </a:schemeClr>
                </a:solidFill>
              </a:rPr>
              <a:t>pBlueScript</a:t>
            </a: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 + </a:t>
            </a:r>
            <a:r>
              <a:rPr lang="cs-CZ" sz="2400" b="1" i="1" dirty="0">
                <a:solidFill>
                  <a:schemeClr val="bg2">
                    <a:lumMod val="90000"/>
                  </a:schemeClr>
                </a:solidFill>
              </a:rPr>
              <a:t>hsp60</a:t>
            </a: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15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9A23BE-59DB-4426-8E4D-617F519EB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9571" y="1046932"/>
            <a:ext cx="9252858" cy="604762"/>
          </a:xfrm>
          <a:noFill/>
        </p:spPr>
        <p:txBody>
          <a:bodyPr/>
          <a:lstStyle/>
          <a:p>
            <a:pPr algn="ctr" eaLnBrk="1" hangingPunct="1"/>
            <a:r>
              <a:rPr lang="cs-CZ" altLang="cs-CZ" sz="2807" b="1" dirty="0">
                <a:solidFill>
                  <a:schemeClr val="bg1"/>
                </a:solidFill>
                <a:latin typeface="Arial" panose="020B0604020202020204" pitchFamily="34" charset="0"/>
              </a:rPr>
              <a:t>Stanovení koncentrace a čistoty DNA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D59D42FF-D484-4BBE-A2AC-B543C3AA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36" y="2414268"/>
            <a:ext cx="9924143" cy="2117611"/>
          </a:xfrm>
          <a:prstGeom prst="rect">
            <a:avLst/>
          </a:prstGeom>
          <a:noFill/>
          <a:ln>
            <a:noFill/>
          </a:ln>
          <a:effectLst/>
        </p:spPr>
        <p:txBody>
          <a:bodyPr lIns="93896" tIns="46948" rIns="93896" bIns="46948">
            <a:spAutoFit/>
          </a:bodyPr>
          <a:lstStyle>
            <a:lvl1pPr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4788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85838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9550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71675" defTabSz="985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288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860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432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00475" defTabSz="985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altLang="cs-CZ" sz="1905" b="1" dirty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SPEKTROFOTOMETRICKÁ METODA</a:t>
            </a:r>
            <a:endParaRPr lang="cs-CZ" altLang="cs-CZ" sz="1905" b="1" dirty="0">
              <a:solidFill>
                <a:schemeClr val="accent1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905" dirty="0">
                <a:latin typeface="Arial" charset="0"/>
                <a:cs typeface="Times New Roman" pitchFamily="18" charset="0"/>
              </a:rPr>
              <a:t>Je to vhodná metoda pro m</a:t>
            </a:r>
            <a:r>
              <a:rPr lang="cs-CZ" altLang="cs-CZ" sz="1905" dirty="0">
                <a:latin typeface="Arial" charset="0"/>
              </a:rPr>
              <a:t>ěř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ení vzork</a:t>
            </a:r>
            <a:r>
              <a:rPr lang="cs-CZ" altLang="cs-CZ" sz="1905" dirty="0">
                <a:latin typeface="Arial" charset="0"/>
              </a:rPr>
              <a:t>ů nukleových kyselin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, které jsou dostate</a:t>
            </a:r>
            <a:r>
              <a:rPr lang="cs-CZ" altLang="cs-CZ" sz="1905" dirty="0">
                <a:latin typeface="Arial" charset="0"/>
              </a:rPr>
              <a:t>č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n</a:t>
            </a:r>
            <a:r>
              <a:rPr lang="cs-CZ" altLang="cs-CZ" sz="1905" dirty="0">
                <a:latin typeface="Arial" charset="0"/>
              </a:rPr>
              <a:t>ě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905" dirty="0">
                <a:latin typeface="Arial" charset="0"/>
              </a:rPr>
              <a:t>č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isté bez významného mno</a:t>
            </a:r>
            <a:r>
              <a:rPr lang="cs-CZ" altLang="cs-CZ" sz="1905" dirty="0">
                <a:latin typeface="Arial" charset="0"/>
              </a:rPr>
              <a:t>ž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ství kontaminant. </a:t>
            </a:r>
            <a:endParaRPr lang="cs-CZ" altLang="cs-CZ" sz="1905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905" dirty="0">
                <a:latin typeface="Arial" charset="0"/>
                <a:cs typeface="Times New Roman" pitchFamily="18" charset="0"/>
              </a:rPr>
              <a:t>Nukleové kyseliny absorbují</a:t>
            </a:r>
            <a:r>
              <a:rPr lang="cs-CZ" altLang="cs-CZ" sz="1905" dirty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905" dirty="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UV</a:t>
            </a:r>
            <a:r>
              <a:rPr lang="cs-CZ" altLang="cs-CZ" sz="1905" dirty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zá</a:t>
            </a:r>
            <a:r>
              <a:rPr lang="cs-CZ" altLang="cs-CZ" sz="1905" dirty="0">
                <a:latin typeface="Arial" charset="0"/>
              </a:rPr>
              <a:t>ř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ení s maximem absorbance v oblasti vlnové délky okolo</a:t>
            </a:r>
            <a:r>
              <a:rPr lang="cs-CZ" altLang="cs-CZ" sz="1905" dirty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905" dirty="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260 nm.</a:t>
            </a:r>
            <a:r>
              <a:rPr lang="cs-CZ" altLang="cs-CZ" sz="1905" dirty="0">
                <a:solidFill>
                  <a:srgbClr val="FFFF99"/>
                </a:solidFill>
                <a:latin typeface="Arial" charset="0"/>
                <a:cs typeface="Times New Roman" pitchFamily="18" charset="0"/>
              </a:rPr>
              <a:t> </a:t>
            </a:r>
            <a:endParaRPr lang="cs-CZ" altLang="cs-CZ" sz="1905" dirty="0">
              <a:solidFill>
                <a:srgbClr val="FFFF99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1905" dirty="0">
                <a:latin typeface="Arial" charset="0"/>
                <a:cs typeface="Times New Roman" pitchFamily="18" charset="0"/>
              </a:rPr>
              <a:t>Z hodnot optické hustoty lze koncentraci </a:t>
            </a:r>
            <a:r>
              <a:rPr lang="cs-CZ" altLang="cs-CZ" sz="1905" dirty="0">
                <a:latin typeface="Arial" charset="0"/>
              </a:rPr>
              <a:t>a čistotu  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vzorku stanovit podle empirických vztah</a:t>
            </a:r>
            <a:r>
              <a:rPr lang="cs-CZ" altLang="cs-CZ" sz="1905" dirty="0">
                <a:latin typeface="Arial" charset="0"/>
              </a:rPr>
              <a:t>ů</a:t>
            </a:r>
            <a:r>
              <a:rPr lang="cs-CZ" altLang="cs-CZ" sz="1905" dirty="0">
                <a:latin typeface="Arial" charset="0"/>
                <a:cs typeface="Times New Roman" pitchFamily="18" charset="0"/>
              </a:rPr>
              <a:t>. </a:t>
            </a:r>
            <a:endParaRPr lang="cs-CZ" altLang="cs-CZ" sz="1905" dirty="0">
              <a:latin typeface="Arial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BF3B9C7-EBB8-4A0D-BFE6-73DD79C70917}"/>
              </a:ext>
            </a:extLst>
          </p:cNvPr>
          <p:cNvGrpSpPr/>
          <p:nvPr/>
        </p:nvGrpSpPr>
        <p:grpSpPr>
          <a:xfrm>
            <a:off x="558736" y="4531879"/>
            <a:ext cx="4409241" cy="1318268"/>
            <a:chOff x="558736" y="4531879"/>
            <a:chExt cx="4409241" cy="1318268"/>
          </a:xfrm>
        </p:grpSpPr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1293E8F6-4576-434B-BE90-540690FACAC1}"/>
                </a:ext>
              </a:extLst>
            </p:cNvPr>
            <p:cNvGrpSpPr/>
            <p:nvPr/>
          </p:nvGrpSpPr>
          <p:grpSpPr>
            <a:xfrm>
              <a:off x="558736" y="4531879"/>
              <a:ext cx="3769178" cy="1318268"/>
              <a:chOff x="2079423" y="5112877"/>
              <a:chExt cx="3769178" cy="1318268"/>
            </a:xfrm>
          </p:grpSpPr>
          <p:sp>
            <p:nvSpPr>
              <p:cNvPr id="3076" name="Text Box 4">
                <a:extLst>
                  <a:ext uri="{FF2B5EF4-FFF2-40B4-BE49-F238E27FC236}">
                    <a16:creationId xmlns:a16="http://schemas.microsoft.com/office/drawing/2014/main" id="{871A3F3B-CE0B-413F-8C84-EB8A462E29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9423" y="5112877"/>
                <a:ext cx="3769178" cy="1005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896" tIns="46948" rIns="93896" bIns="46948">
                <a:spAutoFit/>
              </a:bodyPr>
              <a:lstStyle>
                <a:lvl1pPr defTabSz="985838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93713" indent="-307975" defTabSz="98583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985838" indent="-246063" defTabSz="985838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479550" indent="-246063" defTabSz="985838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971675" indent="-246063" defTabSz="985838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4288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8860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3432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004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2476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3429" b="1" dirty="0">
                    <a:cs typeface="Times New Roman" panose="02020603050405020304" pitchFamily="18" charset="0"/>
                  </a:rPr>
                  <a:t>A = log</a:t>
                </a:r>
              </a:p>
            </p:txBody>
          </p:sp>
          <p:sp>
            <p:nvSpPr>
              <p:cNvPr id="3077" name="Text Box 8">
                <a:extLst>
                  <a:ext uri="{FF2B5EF4-FFF2-40B4-BE49-F238E27FC236}">
                    <a16:creationId xmlns:a16="http://schemas.microsoft.com/office/drawing/2014/main" id="{2CF451EE-E472-4645-96C4-CAF131169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100" y="5112877"/>
                <a:ext cx="712107" cy="623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896" tIns="46948" rIns="93896" bIns="46948">
                <a:spAutoFit/>
              </a:bodyPr>
              <a:lstStyle>
                <a:lvl1pPr defTabSz="985838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93713" indent="-307975" defTabSz="98583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985838" indent="-246063" defTabSz="985838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479550" indent="-246063" defTabSz="985838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971675" indent="-246063" defTabSz="985838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4288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8860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3432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004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3429" b="1" dirty="0"/>
                  <a:t>I</a:t>
                </a:r>
                <a:r>
                  <a:rPr lang="cs-CZ" altLang="cs-CZ" sz="3429" b="1" baseline="-25000" dirty="0"/>
                  <a:t>0</a:t>
                </a:r>
              </a:p>
            </p:txBody>
          </p:sp>
          <p:sp>
            <p:nvSpPr>
              <p:cNvPr id="3078" name="Line 12">
                <a:extLst>
                  <a:ext uri="{FF2B5EF4-FFF2-40B4-BE49-F238E27FC236}">
                    <a16:creationId xmlns:a16="http://schemas.microsoft.com/office/drawing/2014/main" id="{12CE4756-BEB2-46A3-A7C2-44C61ADE4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6018" y="5799280"/>
                <a:ext cx="8118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sz="2286"/>
              </a:p>
            </p:txBody>
          </p:sp>
          <p:sp>
            <p:nvSpPr>
              <p:cNvPr id="3079" name="Text Box 13">
                <a:extLst>
                  <a:ext uri="{FF2B5EF4-FFF2-40B4-BE49-F238E27FC236}">
                    <a16:creationId xmlns:a16="http://schemas.microsoft.com/office/drawing/2014/main" id="{C8BB45A6-C8FF-4EAE-9C24-C4E243CB2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100" y="5867318"/>
                <a:ext cx="712107" cy="563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896" tIns="46948" rIns="93896" bIns="46948">
                <a:spAutoFit/>
              </a:bodyPr>
              <a:lstStyle>
                <a:lvl1pPr defTabSz="985838">
                  <a:spcBef>
                    <a:spcPct val="20000"/>
                  </a:spcBef>
                  <a:buChar char="•"/>
                  <a:defRPr sz="3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493713" indent="-307975" defTabSz="98583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985838" indent="-246063" defTabSz="985838">
                  <a:spcBef>
                    <a:spcPct val="20000"/>
                  </a:spcBef>
                  <a:buChar char="•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479550" indent="-246063" defTabSz="985838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1971675" indent="-246063" defTabSz="985838">
                  <a:spcBef>
                    <a:spcPct val="20000"/>
                  </a:spcBef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4288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8860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3432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00475" indent="-246063" defTabSz="9858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3048" b="1" dirty="0"/>
                  <a:t>I</a:t>
                </a:r>
              </a:p>
            </p:txBody>
          </p:sp>
        </p:grpSp>
        <p:sp>
          <p:nvSpPr>
            <p:cNvPr id="3080" name="Text Box 14">
              <a:extLst>
                <a:ext uri="{FF2B5EF4-FFF2-40B4-BE49-F238E27FC236}">
                  <a16:creationId xmlns:a16="http://schemas.microsoft.com/office/drawing/2014/main" id="{9C1D457F-EB8B-4F8A-9BF9-216077FB8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808" y="4630047"/>
              <a:ext cx="1733168" cy="52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896" tIns="46948" rIns="93896" bIns="46948">
              <a:spAutoFit/>
            </a:bodyPr>
            <a:lstStyle>
              <a:lvl1pPr defTabSz="985838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93713" indent="-307975" defTabSz="98583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85838" indent="-246063" defTabSz="985838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79550" indent="-246063" defTabSz="985838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71675" indent="-246063" defTabSz="985838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288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8860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432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004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cs-CZ" altLang="cs-CZ" sz="1400" b="1" dirty="0">
                  <a:solidFill>
                    <a:srgbClr val="D60093"/>
                  </a:solidFill>
                  <a:latin typeface="Arial" panose="020B0604020202020204" pitchFamily="34" charset="0"/>
                </a:rPr>
                <a:t>množství světla vcházejícího </a:t>
              </a:r>
            </a:p>
          </p:txBody>
        </p:sp>
        <p:sp>
          <p:nvSpPr>
            <p:cNvPr id="3081" name="Text Box 17">
              <a:extLst>
                <a:ext uri="{FF2B5EF4-FFF2-40B4-BE49-F238E27FC236}">
                  <a16:creationId xmlns:a16="http://schemas.microsoft.com/office/drawing/2014/main" id="{2F3E4AA3-3D7D-451F-8079-578B2C587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809" y="5253915"/>
              <a:ext cx="1733168" cy="52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896" tIns="46948" rIns="93896" bIns="46948">
              <a:spAutoFit/>
            </a:bodyPr>
            <a:lstStyle>
              <a:lvl1pPr defTabSz="985838"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93713" indent="-307975" defTabSz="98583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85838" indent="-246063" defTabSz="985838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79550" indent="-246063" defTabSz="985838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71675" indent="-246063" defTabSz="985838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288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8860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432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00475" indent="-246063" defTabSz="9858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 dirty="0">
                  <a:solidFill>
                    <a:srgbClr val="D60093"/>
                  </a:solidFill>
                  <a:latin typeface="Arial" panose="020B0604020202020204" pitchFamily="34" charset="0"/>
                </a:rPr>
                <a:t>množství světla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400" b="1" dirty="0">
                  <a:solidFill>
                    <a:srgbClr val="D60093"/>
                  </a:solidFill>
                  <a:latin typeface="Arial" panose="020B0604020202020204" pitchFamily="34" charset="0"/>
                </a:rPr>
                <a:t>propuštěného</a:t>
              </a:r>
            </a:p>
          </p:txBody>
        </p:sp>
      </p:grpSp>
      <p:pic>
        <p:nvPicPr>
          <p:cNvPr id="13" name="Picture 6" descr="product_rtcol_nd2000">
            <a:extLst>
              <a:ext uri="{FF2B5EF4-FFF2-40B4-BE49-F238E27FC236}">
                <a16:creationId xmlns:a16="http://schemas.microsoft.com/office/drawing/2014/main" id="{7E85C504-8398-4889-9C23-63E163C0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>
            <a:fillRect/>
          </a:stretch>
        </p:blipFill>
        <p:spPr bwMode="auto">
          <a:xfrm>
            <a:off x="5339911" y="4371056"/>
            <a:ext cx="1664076" cy="21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C76D03F-BF6E-40A6-975B-1DFD4FF1883D}"/>
              </a:ext>
            </a:extLst>
          </p:cNvPr>
          <p:cNvSpPr txBox="1"/>
          <p:nvPr/>
        </p:nvSpPr>
        <p:spPr>
          <a:xfrm>
            <a:off x="4889277" y="6488667"/>
            <a:ext cx="2903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200" b="1" dirty="0" err="1">
                <a:latin typeface="Arial" panose="020B0604020202020204" pitchFamily="34" charset="0"/>
              </a:rPr>
              <a:t>NanoDrop</a:t>
            </a:r>
            <a:r>
              <a:rPr lang="cs-CZ" altLang="cs-CZ" sz="1200" b="1" dirty="0">
                <a:latin typeface="Arial" panose="020B0604020202020204" pitchFamily="34" charset="0"/>
              </a:rPr>
              <a:t> 2000</a:t>
            </a:r>
            <a:r>
              <a:rPr lang="cs-CZ" altLang="cs-CZ" sz="1200" dirty="0">
                <a:latin typeface="Arial" panose="020B0604020202020204" pitchFamily="34" charset="0"/>
              </a:rPr>
              <a:t>-Spectrophotometer</a:t>
            </a:r>
            <a:r>
              <a:rPr lang="cs-CZ" altLang="cs-CZ" sz="1200" dirty="0"/>
              <a:t> </a:t>
            </a:r>
            <a:endParaRPr lang="cs-CZ" sz="1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877234F-F4BE-488C-BF83-8E3640FB9BB9}"/>
              </a:ext>
            </a:extLst>
          </p:cNvPr>
          <p:cNvSpPr txBox="1"/>
          <p:nvPr/>
        </p:nvSpPr>
        <p:spPr>
          <a:xfrm>
            <a:off x="7222191" y="4318841"/>
            <a:ext cx="4753589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Výhody: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</a:p>
          <a:p>
            <a:pPr marL="435469" indent="-435469">
              <a:spcBef>
                <a:spcPct val="50000"/>
              </a:spcBef>
              <a:buFontTx/>
              <a:buChar char="-"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objem měřeného vzorku je pouze 2</a:t>
            </a:r>
            <a:r>
              <a:rPr lang="en-US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µ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l </a:t>
            </a:r>
          </a:p>
          <a:p>
            <a:pPr marL="435469" indent="-435469">
              <a:spcBef>
                <a:spcPct val="50000"/>
              </a:spcBef>
              <a:buFontTx/>
              <a:buChar char="-"/>
              <a:defRPr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šetří vzorek pro experimenty – výhoda oproti kyvetovým spektrofotometrům</a:t>
            </a:r>
          </a:p>
          <a:p>
            <a:pPr marL="435469" indent="-435469" algn="just">
              <a:spcBef>
                <a:spcPct val="50000"/>
              </a:spcBef>
              <a:buFontTx/>
              <a:buChar char="-"/>
              <a:defRPr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xenonová výbojka stačí pro cca 30 000 stanovení</a:t>
            </a:r>
            <a:endParaRPr lang="en-US" altLang="cs-CZ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Zástupný obsah 5" descr="Obsah obrázku snímek obrazovky&#10;&#10;Popis byl vytvořen automaticky">
            <a:extLst>
              <a:ext uri="{FF2B5EF4-FFF2-40B4-BE49-F238E27FC236}">
                <a16:creationId xmlns:a16="http://schemas.microsoft.com/office/drawing/2014/main" id="{38BAE566-1911-487F-8701-769A72AEEB0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357" y="259868"/>
            <a:ext cx="6498477" cy="3656150"/>
          </a:xfr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CA33644-7BB7-4540-ABCC-DA3953C902FD}"/>
              </a:ext>
            </a:extLst>
          </p:cNvPr>
          <p:cNvSpPr/>
          <p:nvPr/>
        </p:nvSpPr>
        <p:spPr>
          <a:xfrm>
            <a:off x="1902320" y="867139"/>
            <a:ext cx="640853" cy="217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286"/>
          </a:p>
        </p:txBody>
      </p:sp>
      <p:pic>
        <p:nvPicPr>
          <p:cNvPr id="9" name="Obrázek 15" descr="Obsah obrázku interiér, objekt, auto, vsedě&#10;&#10;Popis byl vytvořen automaticky">
            <a:extLst>
              <a:ext uri="{FF2B5EF4-FFF2-40B4-BE49-F238E27FC236}">
                <a16:creationId xmlns:a16="http://schemas.microsoft.com/office/drawing/2014/main" id="{F18A2A8B-8D8E-44E4-A72C-BAFDA1B2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30000"/>
          <a:stretch>
            <a:fillRect/>
          </a:stretch>
        </p:blipFill>
        <p:spPr bwMode="auto">
          <a:xfrm>
            <a:off x="268357" y="4041775"/>
            <a:ext cx="2654905" cy="277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9" descr="Obsah obrázku interiér, objekt, vsedě, počítač&#10;&#10;Popis byl vytvořen automaticky">
            <a:extLst>
              <a:ext uri="{FF2B5EF4-FFF2-40B4-BE49-F238E27FC236}">
                <a16:creationId xmlns:a16="http://schemas.microsoft.com/office/drawing/2014/main" id="{B7C27DBE-FFFA-413D-B64C-C3879B8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22018" r="14249" b="25690"/>
          <a:stretch>
            <a:fillRect/>
          </a:stretch>
        </p:blipFill>
        <p:spPr bwMode="auto">
          <a:xfrm>
            <a:off x="3120030" y="4041775"/>
            <a:ext cx="2223536" cy="277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A9E49C0-D665-4BBE-B3CF-747318332DA8}"/>
              </a:ext>
            </a:extLst>
          </p:cNvPr>
          <p:cNvSpPr txBox="1"/>
          <p:nvPr/>
        </p:nvSpPr>
        <p:spPr>
          <a:xfrm>
            <a:off x="6096000" y="4414797"/>
            <a:ext cx="4641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Voda (očištění), otřít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err="1"/>
              <a:t>Blank</a:t>
            </a:r>
            <a:r>
              <a:rPr lang="cs-CZ" dirty="0"/>
              <a:t> (kalibrace, pozadí vzorku), otřít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Vzorek (-y), otřít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Voda (očištění), otřít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Objem vždy </a:t>
            </a:r>
            <a:r>
              <a:rPr lang="cs-CZ" altLang="cs-CZ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2</a:t>
            </a:r>
            <a:r>
              <a:rPr lang="en-US" altLang="cs-CZ" sz="18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µ</a:t>
            </a:r>
            <a:r>
              <a:rPr lang="cs-CZ" altLang="cs-CZ" sz="1800" b="1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 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11" name="Obrázek 13" descr="Obsah obrázku snímek obrazovky&#10;&#10;Popis byl vytvořen automaticky">
            <a:extLst>
              <a:ext uri="{FF2B5EF4-FFF2-40B4-BE49-F238E27FC236}">
                <a16:creationId xmlns:a16="http://schemas.microsoft.com/office/drawing/2014/main" id="{A1029F52-B4A0-45E8-8DCD-E7975225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>
            <a:fillRect/>
          </a:stretch>
        </p:blipFill>
        <p:spPr bwMode="auto">
          <a:xfrm>
            <a:off x="5034491" y="814571"/>
            <a:ext cx="6486295" cy="32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0C3F03C-BF49-4B57-A7D6-157C3C45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3"/>
          <a:stretch>
            <a:fillRect/>
          </a:stretch>
        </p:blipFill>
        <p:spPr bwMode="auto">
          <a:xfrm>
            <a:off x="952501" y="1203477"/>
            <a:ext cx="10041361" cy="52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F1FDECC-A048-48FC-8F04-E73C243A8117}"/>
              </a:ext>
            </a:extLst>
          </p:cNvPr>
          <p:cNvSpPr/>
          <p:nvPr/>
        </p:nvSpPr>
        <p:spPr>
          <a:xfrm>
            <a:off x="952501" y="273655"/>
            <a:ext cx="11053969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905" dirty="0">
                <a:solidFill>
                  <a:srgbClr val="FF0000"/>
                </a:solidFill>
                <a:latin typeface="Arial" panose="020B0604020202020204" pitchFamily="34" charset="0"/>
              </a:rPr>
              <a:t>křivka absorbance pro různé vlnové délky  </a:t>
            </a:r>
            <a:r>
              <a:rPr lang="cs-CZ" altLang="cs-CZ" sz="1905" dirty="0">
                <a:latin typeface="Arial" panose="020B0604020202020204" pitchFamily="34" charset="0"/>
              </a:rPr>
              <a:t> </a:t>
            </a:r>
            <a:r>
              <a:rPr lang="cs-CZ" altLang="cs-CZ" sz="1905" dirty="0">
                <a:solidFill>
                  <a:schemeClr val="accent2"/>
                </a:solidFill>
                <a:latin typeface="Arial" panose="020B0604020202020204" pitchFamily="34" charset="0"/>
              </a:rPr>
              <a:t>hodnota koncentrace</a:t>
            </a:r>
            <a:r>
              <a:rPr lang="cs-CZ" altLang="cs-CZ" sz="1905" dirty="0">
                <a:latin typeface="Arial" panose="020B0604020202020204" pitchFamily="34" charset="0"/>
              </a:rPr>
              <a:t>         </a:t>
            </a:r>
            <a:r>
              <a:rPr lang="cs-CZ" altLang="cs-CZ" sz="190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specifické poměry absorbancí</a:t>
            </a:r>
            <a:endParaRPr lang="cs-CZ" sz="1905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E33FA18-CBE2-4145-B70D-17E25AA20465}"/>
              </a:ext>
            </a:extLst>
          </p:cNvPr>
          <p:cNvCxnSpPr/>
          <p:nvPr/>
        </p:nvCxnSpPr>
        <p:spPr>
          <a:xfrm>
            <a:off x="4097908" y="729304"/>
            <a:ext cx="341690" cy="14529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8F140D6-BEB4-4552-BD68-CA238B658C26}"/>
              </a:ext>
            </a:extLst>
          </p:cNvPr>
          <p:cNvCxnSpPr>
            <a:cxnSpLocks/>
          </p:cNvCxnSpPr>
          <p:nvPr/>
        </p:nvCxnSpPr>
        <p:spPr>
          <a:xfrm>
            <a:off x="6708913" y="729304"/>
            <a:ext cx="3125272" cy="156227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C53CA84-CB56-4211-9D1A-20455A741BB9}"/>
              </a:ext>
            </a:extLst>
          </p:cNvPr>
          <p:cNvCxnSpPr>
            <a:cxnSpLocks/>
          </p:cNvCxnSpPr>
          <p:nvPr/>
        </p:nvCxnSpPr>
        <p:spPr>
          <a:xfrm flipH="1">
            <a:off x="10934869" y="729304"/>
            <a:ext cx="486516" cy="22986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Obdélník 15">
            <a:extLst>
              <a:ext uri="{FF2B5EF4-FFF2-40B4-BE49-F238E27FC236}">
                <a16:creationId xmlns:a16="http://schemas.microsoft.com/office/drawing/2014/main" id="{2DD3EBDD-3B73-44B5-AEB8-58A46F16E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286" y="6103561"/>
            <a:ext cx="3497036" cy="3857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905">
                <a:latin typeface="Arial" panose="020B0604020202020204" pitchFamily="34" charset="0"/>
                <a:cs typeface="Arial" panose="020B0604020202020204" pitchFamily="34" charset="0"/>
              </a:rPr>
              <a:t>Záznamy jednotlivých měření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96CCBD8-A1F1-4C02-AB5B-C5EF15341796}"/>
              </a:ext>
            </a:extLst>
          </p:cNvPr>
          <p:cNvSpPr txBox="1"/>
          <p:nvPr/>
        </p:nvSpPr>
        <p:spPr>
          <a:xfrm>
            <a:off x="8471500" y="597059"/>
            <a:ext cx="17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čistota vzorku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>
            <a:extLst>
              <a:ext uri="{FF2B5EF4-FFF2-40B4-BE49-F238E27FC236}">
                <a16:creationId xmlns:a16="http://schemas.microsoft.com/office/drawing/2014/main" id="{966D67DE-4468-4F79-B454-83D5F03D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9" y="2255191"/>
            <a:ext cx="3791228" cy="178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D873C11D-A7E5-4F04-9CA2-0CCB9A3A5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1537"/>
            <a:ext cx="5953881" cy="269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96" tIns="46948" rIns="93896" bIns="46948">
            <a:spAutoFit/>
          </a:bodyPr>
          <a:lstStyle>
            <a:lvl1pPr marL="369888" indent="-369888"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04788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47688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Stupe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istoty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nukleových kyselin se stanovuje </a:t>
            </a:r>
            <a:br>
              <a:rPr lang="cs-CZ" altLang="cs-CZ" sz="1800" b="1" dirty="0">
                <a:latin typeface="Arial" panose="020B0604020202020204" pitchFamily="34" charset="0"/>
              </a:rPr>
            </a:b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z pom</a:t>
            </a:r>
            <a:r>
              <a:rPr lang="cs-CZ" altLang="cs-CZ" sz="1800" b="1" dirty="0">
                <a:latin typeface="Arial" panose="020B0604020202020204" pitchFamily="34" charset="0"/>
              </a:rPr>
              <a:t>ě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ru absorbance p</a:t>
            </a:r>
            <a:r>
              <a:rPr lang="cs-CZ" altLang="cs-CZ" sz="1800" b="1" dirty="0">
                <a:latin typeface="Arial" panose="020B0604020202020204" pitchFamily="34" charset="0"/>
              </a:rPr>
              <a:t>ř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i 260 a 280 </a:t>
            </a:r>
            <a:r>
              <a:rPr lang="cs-CZ" altLang="cs-CZ" sz="1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nm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47688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Arial" panose="020B0604020202020204" pitchFamily="34" charset="0"/>
              </a:rPr>
              <a:t>Pro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čistou 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DNA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platí: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A</a:t>
            </a:r>
            <a:r>
              <a:rPr lang="cs-CZ" altLang="cs-CZ" sz="1800" b="1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260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/A</a:t>
            </a:r>
            <a:r>
              <a:rPr lang="cs-CZ" altLang="cs-CZ" sz="1800" b="1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280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=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1,80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cs-CZ" altLang="cs-CZ" sz="1800" b="1" dirty="0">
                <a:latin typeface="Arial" panose="020B0604020202020204" pitchFamily="34" charset="0"/>
              </a:rPr>
              <a:t>ž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1,85</a:t>
            </a:r>
          </a:p>
          <a:p>
            <a:pPr marL="547688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altLang="cs-CZ" sz="1800" b="1" dirty="0">
                <a:latin typeface="Arial" panose="020B0604020202020204" pitchFamily="34" charset="0"/>
              </a:rPr>
              <a:t>Pro čistou </a:t>
            </a:r>
            <a:r>
              <a:rPr lang="cs-CZ" altLang="cs-CZ" sz="1800" b="1" dirty="0">
                <a:solidFill>
                  <a:srgbClr val="7030A0"/>
                </a:solidFill>
                <a:latin typeface="Arial" panose="020B0604020202020204" pitchFamily="34" charset="0"/>
              </a:rPr>
              <a:t>RNA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platí: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A</a:t>
            </a:r>
            <a:r>
              <a:rPr lang="cs-CZ" altLang="cs-CZ" sz="1800" b="1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260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/A</a:t>
            </a:r>
            <a:r>
              <a:rPr lang="cs-CZ" altLang="cs-CZ" sz="1800" b="1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280</a:t>
            </a:r>
            <a:r>
              <a:rPr lang="cs-CZ" altLang="cs-CZ" sz="1800" b="1" dirty="0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cs-CZ" altLang="cs-CZ" sz="1800" b="1" dirty="0">
                <a:solidFill>
                  <a:srgbClr val="7030A0"/>
                </a:solidFill>
                <a:latin typeface="Arial" panose="020B0604020202020204" pitchFamily="34" charset="0"/>
              </a:rPr>
              <a:t>2,0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altLang="cs-CZ" sz="18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      </a:t>
            </a:r>
          </a:p>
        </p:txBody>
      </p:sp>
      <p:sp>
        <p:nvSpPr>
          <p:cNvPr id="13316" name="Text Box 7">
            <a:extLst>
              <a:ext uri="{FF2B5EF4-FFF2-40B4-BE49-F238E27FC236}">
                <a16:creationId xmlns:a16="http://schemas.microsoft.com/office/drawing/2014/main" id="{2E461253-F70F-4816-99C4-CA90A560C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643" y="6226052"/>
            <a:ext cx="6035524" cy="33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1714" b="1" dirty="0">
                <a:latin typeface="Arial" panose="020B0604020202020204" pitchFamily="34" charset="0"/>
              </a:rPr>
              <a:t>proteiny a aromatické látky &lt;</a:t>
            </a:r>
            <a:r>
              <a:rPr lang="cs-CZ" altLang="cs-CZ" sz="1714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714" b="1" dirty="0">
                <a:solidFill>
                  <a:schemeClr val="accent2"/>
                </a:solidFill>
                <a:latin typeface="Arial" panose="020B0604020202020204" pitchFamily="34" charset="0"/>
              </a:rPr>
              <a:t>1,85 </a:t>
            </a:r>
            <a:r>
              <a:rPr lang="cs-CZ" altLang="cs-CZ" sz="1714" b="1" dirty="0">
                <a:latin typeface="Arial" panose="020B0604020202020204" pitchFamily="34" charset="0"/>
              </a:rPr>
              <a:t>&lt;</a:t>
            </a:r>
            <a:r>
              <a:rPr lang="cs-CZ" altLang="cs-CZ" sz="1714" b="1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714" b="1" dirty="0">
                <a:solidFill>
                  <a:srgbClr val="7030A0"/>
                </a:solidFill>
                <a:latin typeface="Arial" panose="020B0604020202020204" pitchFamily="34" charset="0"/>
              </a:rPr>
              <a:t>reziduum RNA</a:t>
            </a:r>
            <a:endParaRPr lang="cs-CZ" altLang="cs-CZ" sz="1714" dirty="0">
              <a:solidFill>
                <a:srgbClr val="7030A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3D4385C-73CE-4B31-82ED-AA78EC72B617}"/>
              </a:ext>
            </a:extLst>
          </p:cNvPr>
          <p:cNvSpPr/>
          <p:nvPr/>
        </p:nvSpPr>
        <p:spPr>
          <a:xfrm>
            <a:off x="1010650" y="1112671"/>
            <a:ext cx="10586357" cy="5245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2807" dirty="0">
                <a:solidFill>
                  <a:schemeClr val="bg1"/>
                </a:solidFill>
                <a:latin typeface="Arial" panose="020B0604020202020204" pitchFamily="34" charset="0"/>
              </a:rPr>
              <a:t>Vyhodnocení naměřených hodnot</a:t>
            </a:r>
            <a:endParaRPr lang="cs-CZ" sz="2807" dirty="0">
              <a:solidFill>
                <a:schemeClr val="bg1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04D17D5-3892-4ECC-B47A-97EDFF6F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828" y="2464905"/>
            <a:ext cx="5073320" cy="452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896" tIns="46948" rIns="93896" bIns="46948">
            <a:spAutoFit/>
          </a:bodyPr>
          <a:lstStyle>
            <a:lvl1pPr marL="512763" indent="-512763"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22425" indent="-49212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20925" indent="-492125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019425" indent="-49371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717925" indent="-49371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175125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632325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089525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46725" indent="-49371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cs-CZ" altLang="cs-CZ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Případné přečištění vzorku:</a:t>
            </a:r>
          </a:p>
          <a:p>
            <a:pPr marL="0" indent="0" algn="just" eaLnBrk="1" hangingPunct="1">
              <a:spcBef>
                <a:spcPct val="50000"/>
              </a:spcBef>
              <a:buNone/>
            </a:pPr>
            <a:endParaRPr lang="cs-CZ" altLang="cs-CZ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odstran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 fenolu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extrakce chloroformem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odstran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 protein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ů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opakovaná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deproteinace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chloroformem, nebo enzymová degradace protein</a:t>
            </a:r>
            <a:r>
              <a:rPr lang="cs-CZ" altLang="cs-CZ" sz="1800" dirty="0">
                <a:latin typeface="Arial" panose="020B0604020202020204" pitchFamily="34" charset="0"/>
              </a:rPr>
              <a:t>ů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pomocí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pronázy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nebo proteinázy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odstran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 RNA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	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enzymová degradace pomocí </a:t>
            </a:r>
            <a:r>
              <a:rPr lang="cs-CZ" altLang="cs-CZ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RNázy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 nebo specifické precipita</a:t>
            </a:r>
            <a:r>
              <a:rPr lang="cs-CZ" altLang="cs-CZ" sz="1800" dirty="0">
                <a:latin typeface="Arial" panose="020B0604020202020204" pitchFamily="34" charset="0"/>
              </a:rPr>
              <a:t>č</a:t>
            </a: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ní postupy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F2B41-B7C5-4716-A599-2694593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87" y="721735"/>
            <a:ext cx="9415625" cy="1142735"/>
          </a:xfrm>
        </p:spPr>
        <p:txBody>
          <a:bodyPr/>
          <a:lstStyle/>
          <a:p>
            <a:pPr algn="ctr"/>
            <a:r>
              <a:rPr lang="cs-CZ" altLang="cs-CZ" sz="4812" b="1" dirty="0">
                <a:latin typeface="Arial" panose="020B0604020202020204" pitchFamily="34" charset="0"/>
                <a:cs typeface="Times New Roman" panose="02020603050405020304" pitchFamily="18" charset="0"/>
              </a:rPr>
              <a:t>2. cvičení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7C7AE0-DDBB-421E-9EDE-697672F3CC0F}"/>
              </a:ext>
            </a:extLst>
          </p:cNvPr>
          <p:cNvSpPr txBox="1"/>
          <p:nvPr/>
        </p:nvSpPr>
        <p:spPr>
          <a:xfrm>
            <a:off x="2790737" y="2340527"/>
            <a:ext cx="7812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PCR amplifikace </a:t>
            </a:r>
            <a:r>
              <a:rPr lang="cs-CZ" sz="2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hsp60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Měření čistoty a koncentrace pDNA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Štěpení vektoru </a:t>
            </a:r>
            <a:r>
              <a:rPr lang="cs-CZ" sz="2400" b="1" dirty="0" err="1"/>
              <a:t>pBlueScript</a:t>
            </a:r>
            <a:endParaRPr lang="cs-CZ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Štěpení rekombinantního vektoru </a:t>
            </a:r>
            <a:r>
              <a:rPr lang="cs-CZ" sz="2400" b="1" dirty="0" err="1"/>
              <a:t>pBlueScript</a:t>
            </a:r>
            <a:r>
              <a:rPr lang="cs-CZ" sz="2400" b="1" dirty="0"/>
              <a:t> + </a:t>
            </a:r>
            <a:r>
              <a:rPr lang="cs-CZ" sz="2400" b="1" i="1" dirty="0"/>
              <a:t>hsp60</a:t>
            </a:r>
            <a:r>
              <a:rPr lang="cs-CZ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64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C69E24D0-80A0-43FE-AD71-00CBFD81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05" y="1521708"/>
            <a:ext cx="5834613" cy="49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2FA5506-CE81-4E1E-B536-754621B54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4" y="1295400"/>
            <a:ext cx="3141837" cy="160020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Štěpení DNA restrikčními endonukleázami </a:t>
            </a:r>
            <a:b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cs-CZ" sz="1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rPr>
              <a:t>- linearizace vektoru a úprava konců vektoru a inzertu</a:t>
            </a:r>
            <a:endParaRPr lang="cs-CZ" altLang="cs-CZ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1BC3F0D-0D94-4FB2-9CC1-DE1015057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4A1361-2213-41C9-B7BD-4967CB4E1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363780" cy="289559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Arial" panose="020B0604020202020204" pitchFamily="34" charset="0"/>
              </a:rPr>
              <a:t>sekvence rozpoznávané restrikčními </a:t>
            </a:r>
            <a:r>
              <a:rPr lang="cs-CZ" altLang="cs-CZ" sz="1400" dirty="0" err="1">
                <a:latin typeface="Arial" panose="020B0604020202020204" pitchFamily="34" charset="0"/>
              </a:rPr>
              <a:t>enznymy</a:t>
            </a:r>
            <a:r>
              <a:rPr lang="cs-CZ" altLang="cs-CZ" sz="1400" dirty="0">
                <a:latin typeface="Arial" panose="020B0604020202020204" pitchFamily="34" charset="0"/>
              </a:rPr>
              <a:t> leží v </a:t>
            </a:r>
            <a:r>
              <a:rPr lang="cs-CZ" altLang="cs-CZ" sz="1400" b="1" dirty="0" err="1">
                <a:latin typeface="Arial" panose="020B0604020202020204" pitchFamily="34" charset="0"/>
              </a:rPr>
              <a:t>polylinkeru</a:t>
            </a:r>
            <a:br>
              <a:rPr lang="cs-CZ" altLang="cs-CZ" sz="1400" dirty="0">
                <a:latin typeface="Arial" panose="020B0604020202020204" pitchFamily="34" charset="0"/>
              </a:rPr>
            </a:br>
            <a:r>
              <a:rPr lang="cs-CZ" altLang="cs-CZ" sz="1400" dirty="0">
                <a:latin typeface="Arial" panose="020B0604020202020204" pitchFamily="34" charset="0"/>
              </a:rPr>
              <a:t>(</a:t>
            </a:r>
            <a:r>
              <a:rPr lang="cs-CZ" altLang="cs-CZ" sz="1400" b="1" dirty="0">
                <a:latin typeface="Arial" panose="020B0604020202020204" pitchFamily="34" charset="0"/>
              </a:rPr>
              <a:t>MCS</a:t>
            </a:r>
            <a:r>
              <a:rPr lang="cs-CZ" altLang="cs-CZ" sz="1400" dirty="0">
                <a:latin typeface="Arial" panose="020B0604020202020204" pitchFamily="34" charset="0"/>
              </a:rPr>
              <a:t> = </a:t>
            </a:r>
            <a:r>
              <a:rPr lang="cs-CZ" altLang="cs-CZ" sz="1400" u="sng" dirty="0" err="1">
                <a:latin typeface="Arial" panose="020B0604020202020204" pitchFamily="34" charset="0"/>
              </a:rPr>
              <a:t>m</a:t>
            </a:r>
            <a:r>
              <a:rPr lang="cs-CZ" altLang="cs-CZ" sz="1400" dirty="0" err="1">
                <a:latin typeface="Arial" panose="020B0604020202020204" pitchFamily="34" charset="0"/>
              </a:rPr>
              <a:t>ultiple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u="sng" dirty="0" err="1">
                <a:latin typeface="Arial" panose="020B0604020202020204" pitchFamily="34" charset="0"/>
              </a:rPr>
              <a:t>c</a:t>
            </a:r>
            <a:r>
              <a:rPr lang="cs-CZ" altLang="cs-CZ" sz="1400" dirty="0" err="1">
                <a:latin typeface="Arial" panose="020B0604020202020204" pitchFamily="34" charset="0"/>
              </a:rPr>
              <a:t>loning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u="sng" dirty="0" err="1">
                <a:latin typeface="Arial" panose="020B0604020202020204" pitchFamily="34" charset="0"/>
              </a:rPr>
              <a:t>s</a:t>
            </a:r>
            <a:r>
              <a:rPr lang="cs-CZ" altLang="cs-CZ" sz="1400" dirty="0" err="1">
                <a:latin typeface="Arial" panose="020B0604020202020204" pitchFamily="34" charset="0"/>
              </a:rPr>
              <a:t>ite</a:t>
            </a:r>
            <a:r>
              <a:rPr lang="cs-CZ" altLang="cs-CZ" sz="1400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olylinker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obsahuje několik restrikčních míst pro různé restrikční endonukleázy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tomto místě dochází k rozštěpení a následné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ligaci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 lineárním inzertem, jehož konce jsou štěpeny stejnými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restriktázami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jako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ligaci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alt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recirkularizuje</a:t>
            </a: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rekombinantní vektor</a:t>
            </a:r>
          </a:p>
          <a:p>
            <a:pPr lvl="2"/>
            <a:r>
              <a:rPr lang="cs-CZ" altLang="cs-CZ" sz="19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vektor + inzert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9460" name="Oval 8">
            <a:extLst>
              <a:ext uri="{FF2B5EF4-FFF2-40B4-BE49-F238E27FC236}">
                <a16:creationId xmlns:a16="http://schemas.microsoft.com/office/drawing/2014/main" id="{81233831-53C3-46FF-81B4-19F9CBF0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745" y="3350910"/>
            <a:ext cx="2290233" cy="138239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99"/>
          </a:p>
        </p:txBody>
      </p:sp>
    </p:spTree>
    <p:extLst>
      <p:ext uri="{BB962C8B-B14F-4D97-AF65-F5344CB8AC3E}">
        <p14:creationId xmlns:p14="http://schemas.microsoft.com/office/powerpoint/2010/main" val="209061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ovéPole 12_0"/>
          <p:cNvSpPr/>
          <p:nvPr/>
        </p:nvSpPr>
        <p:spPr>
          <a:xfrm>
            <a:off x="216770" y="122821"/>
            <a:ext cx="729582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/>
            <a:r>
              <a:rPr lang="cs-CZ" sz="2400" b="1" spc="-1" dirty="0">
                <a:solidFill>
                  <a:srgbClr val="000000"/>
                </a:solidFill>
                <a:latin typeface="Arial"/>
              </a:rPr>
              <a:t>Působení restrikčních enzymů - </a:t>
            </a:r>
            <a:r>
              <a:rPr lang="cs-CZ" sz="2400" spc="-1" dirty="0">
                <a:solidFill>
                  <a:srgbClr val="000000"/>
                </a:solidFill>
                <a:latin typeface="Calibri"/>
              </a:rPr>
              <a:t>Typy RE: I, II, III a IV</a:t>
            </a:r>
            <a:endParaRPr lang="cs-CZ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2400" spc="-1" dirty="0">
              <a:latin typeface="Arial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1BBD5B4-4E24-41A5-A93C-519E1EFFAFFD}"/>
              </a:ext>
            </a:extLst>
          </p:cNvPr>
          <p:cNvGrpSpPr/>
          <p:nvPr/>
        </p:nvGrpSpPr>
        <p:grpSpPr>
          <a:xfrm>
            <a:off x="4463676" y="2929631"/>
            <a:ext cx="6446980" cy="3529967"/>
            <a:chOff x="4463676" y="3429000"/>
            <a:chExt cx="5355335" cy="3030598"/>
          </a:xfrm>
        </p:grpSpPr>
        <p:pic>
          <p:nvPicPr>
            <p:cNvPr id="222" name="Obrázek 9_1"/>
            <p:cNvPicPr/>
            <p:nvPr/>
          </p:nvPicPr>
          <p:blipFill>
            <a:blip r:embed="rId2"/>
            <a:stretch/>
          </p:blipFill>
          <p:spPr>
            <a:xfrm>
              <a:off x="4908996" y="3429000"/>
              <a:ext cx="3465360" cy="3027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3" name="Přímá spojnice se šipkou 14_1"/>
            <p:cNvSpPr/>
            <p:nvPr/>
          </p:nvSpPr>
          <p:spPr>
            <a:xfrm flipH="1">
              <a:off x="7644434" y="5534640"/>
              <a:ext cx="8236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5840">
              <a:solidFill>
                <a:srgbClr val="FF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TextovéPole 16_1"/>
            <p:cNvSpPr/>
            <p:nvPr/>
          </p:nvSpPr>
          <p:spPr>
            <a:xfrm>
              <a:off x="8461610" y="5399162"/>
              <a:ext cx="1357401" cy="26015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100" spc="-1" dirty="0">
                  <a:solidFill>
                    <a:srgbClr val="000000"/>
                  </a:solidFill>
                  <a:latin typeface="Calibri"/>
                </a:rPr>
                <a:t>N-glykosidická vazba</a:t>
              </a:r>
              <a:endParaRPr lang="cs-CZ" sz="1100" spc="-1" dirty="0">
                <a:latin typeface="Arial"/>
              </a:endParaRPr>
            </a:p>
          </p:txBody>
        </p:sp>
        <p:sp>
          <p:nvSpPr>
            <p:cNvPr id="226" name="Šipka: nahoru 19_1"/>
            <p:cNvSpPr/>
            <p:nvPr/>
          </p:nvSpPr>
          <p:spPr>
            <a:xfrm>
              <a:off x="5675796" y="5441760"/>
              <a:ext cx="326880" cy="41904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0AD47"/>
            </a:solidFill>
            <a:ln w="12600">
              <a:solidFill>
                <a:srgbClr val="527F3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TextovéPole 20_1"/>
            <p:cNvSpPr/>
            <p:nvPr/>
          </p:nvSpPr>
          <p:spPr>
            <a:xfrm>
              <a:off x="4463676" y="5814721"/>
              <a:ext cx="1641960" cy="644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200" b="1" spc="-1">
                  <a:solidFill>
                    <a:srgbClr val="548235"/>
                  </a:solidFill>
                  <a:latin typeface="Calibri"/>
                </a:rPr>
                <a:t>RE působí na fosfodiesterovou vazbu v molekule DNA</a:t>
              </a:r>
              <a:endParaRPr lang="cs-CZ" sz="1200" spc="-1">
                <a:latin typeface="Arial"/>
              </a:endParaRPr>
            </a:p>
          </p:txBody>
        </p:sp>
      </p:grpSp>
      <p:pic>
        <p:nvPicPr>
          <p:cNvPr id="229" name="Obrázek 22_1"/>
          <p:cNvPicPr/>
          <p:nvPr/>
        </p:nvPicPr>
        <p:blipFill>
          <a:blip r:embed="rId3"/>
          <a:stretch/>
        </p:blipFill>
        <p:spPr>
          <a:xfrm>
            <a:off x="486480" y="886320"/>
            <a:ext cx="5714640" cy="2495160"/>
          </a:xfrm>
          <a:prstGeom prst="rect">
            <a:avLst/>
          </a:prstGeom>
          <a:ln w="0">
            <a:noFill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4AF7F18-5AF8-44F7-AE48-6E39C33A58A0}"/>
              </a:ext>
            </a:extLst>
          </p:cNvPr>
          <p:cNvSpPr txBox="1"/>
          <p:nvPr/>
        </p:nvSpPr>
        <p:spPr>
          <a:xfrm>
            <a:off x="6353123" y="1091061"/>
            <a:ext cx="48682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Přirozená funkce: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odbourávání cizorodé DNA</a:t>
            </a:r>
          </a:p>
          <a:p>
            <a:pPr lvl="1" algn="just">
              <a:spcBef>
                <a:spcPct val="0"/>
              </a:spcBef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(např. fágy, plazmidy) </a:t>
            </a:r>
          </a:p>
          <a:p>
            <a:pPr lvl="1" algn="just">
              <a:spcBef>
                <a:spcPct val="0"/>
              </a:spcBef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(ochrana vlastní DNA pomocí metylace)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BDB3213-42DB-4AF3-BF17-355D165858FF}"/>
              </a:ext>
            </a:extLst>
          </p:cNvPr>
          <p:cNvSpPr txBox="1"/>
          <p:nvPr/>
        </p:nvSpPr>
        <p:spPr>
          <a:xfrm>
            <a:off x="424873" y="1929049"/>
            <a:ext cx="6096000" cy="75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rod/druh/kmen/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serotyp</a:t>
            </a:r>
            <a:endParaRPr lang="cs-CZ" altLang="cs-CZ" sz="1800" b="1" dirty="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cs-CZ" altLang="cs-CZ" sz="1800" b="1" i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1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alt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1800" b="1" i="1" u="sng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sz="1800" b="1" i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scherichia</a:t>
            </a:r>
            <a:r>
              <a:rPr lang="cs-CZ" altLang="cs-CZ" sz="1800" b="1" i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altLang="cs-C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kmen R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, pořadové číslo 1)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98EF8DA-B1B1-4C99-90E9-43F96813FCD7}"/>
              </a:ext>
            </a:extLst>
          </p:cNvPr>
          <p:cNvSpPr txBox="1"/>
          <p:nvPr/>
        </p:nvSpPr>
        <p:spPr>
          <a:xfrm>
            <a:off x="424873" y="1205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Původ: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produkty bakterií</a:t>
            </a:r>
            <a:r>
              <a:rPr lang="cs-CZ" altLang="cs-CZ" sz="1800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94CDB2E-1635-4479-9922-F12953E57395}"/>
              </a:ext>
            </a:extLst>
          </p:cNvPr>
          <p:cNvSpPr txBox="1"/>
          <p:nvPr/>
        </p:nvSpPr>
        <p:spPr>
          <a:xfrm>
            <a:off x="424873" y="3514681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</a:rPr>
              <a:t>závislá na teplotě</a:t>
            </a:r>
            <a:endParaRPr lang="cs-CZ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</a:rPr>
              <a:t>závislá na typu substrátu</a:t>
            </a:r>
            <a:endParaRPr lang="cs-CZ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</a:rPr>
              <a:t>závislá na čase</a:t>
            </a:r>
            <a:endParaRPr lang="cs-CZ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</a:rPr>
              <a:t>závislá na chemických faktorech (druh pufru)</a:t>
            </a:r>
            <a:endParaRPr lang="cs-CZ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</a:rPr>
              <a:t>závislá na koncentraci (U)</a:t>
            </a: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46F4D7-8B78-49AF-84B1-B9F374DB0906}"/>
              </a:ext>
            </a:extLst>
          </p:cNvPr>
          <p:cNvSpPr txBox="1"/>
          <p:nvPr/>
        </p:nvSpPr>
        <p:spPr>
          <a:xfrm>
            <a:off x="424873" y="3145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enzymu je ……</a:t>
            </a:r>
            <a:r>
              <a:rPr lang="cs-CZ" altLang="cs-CZ" sz="1800" dirty="0"/>
              <a:t> 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34A77C2-D6F1-49A6-9C3E-5720D131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103" y="1050646"/>
            <a:ext cx="3894566" cy="17568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896" tIns="46948" rIns="93896" bIns="46948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RE-fragmenty dsDNA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typy RE-fragmentů: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a) s tupými konci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b) přesahujícími 5`- konci 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přesahujícími 3`- konci</a:t>
            </a:r>
          </a:p>
        </p:txBody>
      </p:sp>
      <p:pic>
        <p:nvPicPr>
          <p:cNvPr id="15" name="Obrázek 18_1">
            <a:extLst>
              <a:ext uri="{FF2B5EF4-FFF2-40B4-BE49-F238E27FC236}">
                <a16:creationId xmlns:a16="http://schemas.microsoft.com/office/drawing/2014/main" id="{7376C5D7-B33E-4897-9A9E-37879BC8F02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44707" y="3619072"/>
            <a:ext cx="3894565" cy="3110201"/>
          </a:xfrm>
          <a:prstGeom prst="rect">
            <a:avLst/>
          </a:prstGeom>
          <a:ln w="0">
            <a:noFill/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962E958-A7F9-415E-908E-0F135AC9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585" y="2828811"/>
            <a:ext cx="3129794" cy="6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BE6F828-494D-49C1-91ED-81BC789E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primerů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 adaptory pro RE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A41F736-ABBE-458F-BE04-D4D0AE6D9E39}"/>
              </a:ext>
            </a:extLst>
          </p:cNvPr>
          <p:cNvSpPr txBox="1"/>
          <p:nvPr/>
        </p:nvSpPr>
        <p:spPr>
          <a:xfrm>
            <a:off x="6657961" y="6126217"/>
            <a:ext cx="5063869" cy="4188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>
                <a:solidFill>
                  <a:srgbClr val="000000"/>
                </a:solidFill>
                <a:latin typeface="Arial"/>
                <a:hlinkClick r:id="rId2"/>
              </a:rPr>
              <a:t>https://www.addgene.org/protocols/pcr-cloning/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76321B-A743-4AA5-AE9A-099E77EF65B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5747" y="2506720"/>
            <a:ext cx="8577038" cy="354298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499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F2B41-B7C5-4716-A599-26945931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187" y="721735"/>
            <a:ext cx="9415625" cy="1142735"/>
          </a:xfrm>
        </p:spPr>
        <p:txBody>
          <a:bodyPr/>
          <a:lstStyle/>
          <a:p>
            <a:pPr algn="ctr"/>
            <a:r>
              <a:rPr lang="cs-CZ" altLang="cs-CZ" sz="4812" b="1" dirty="0">
                <a:latin typeface="Arial" panose="020B0604020202020204" pitchFamily="34" charset="0"/>
                <a:cs typeface="Times New Roman" panose="02020603050405020304" pitchFamily="18" charset="0"/>
              </a:rPr>
              <a:t>2. cvičení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7C7AE0-DDBB-421E-9EDE-697672F3CC0F}"/>
              </a:ext>
            </a:extLst>
          </p:cNvPr>
          <p:cNvSpPr txBox="1"/>
          <p:nvPr/>
        </p:nvSpPr>
        <p:spPr>
          <a:xfrm>
            <a:off x="2790736" y="2332138"/>
            <a:ext cx="6610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/>
              <a:t>PCR amplifikace </a:t>
            </a:r>
            <a:r>
              <a:rPr lang="cs-CZ" sz="2400" b="1" i="1" dirty="0"/>
              <a:t>hsp60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bg2">
                    <a:lumMod val="90000"/>
                  </a:schemeClr>
                </a:solidFill>
              </a:rPr>
              <a:t>Měření čistoty a koncentrace pDNA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Štěpení pDNA </a:t>
            </a:r>
            <a:r>
              <a:rPr lang="cs-CZ" sz="2400" b="1" dirty="0" err="1">
                <a:solidFill>
                  <a:schemeClr val="bg2">
                    <a:lumMod val="90000"/>
                  </a:schemeClr>
                </a:solidFill>
              </a:rPr>
              <a:t>pBlueScript</a:t>
            </a:r>
            <a:endParaRPr lang="cs-CZ" sz="2400" b="1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Štěpení pDNA </a:t>
            </a:r>
            <a:r>
              <a:rPr lang="cs-CZ" sz="2400" b="1" dirty="0" err="1">
                <a:solidFill>
                  <a:schemeClr val="bg2">
                    <a:lumMod val="90000"/>
                  </a:schemeClr>
                </a:solidFill>
              </a:rPr>
              <a:t>pBlueScript</a:t>
            </a: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 + </a:t>
            </a:r>
            <a:r>
              <a:rPr lang="cs-CZ" sz="2400" b="1" i="1" dirty="0">
                <a:solidFill>
                  <a:schemeClr val="bg2">
                    <a:lumMod val="90000"/>
                  </a:schemeClr>
                </a:solidFill>
              </a:rPr>
              <a:t>hsp60</a:t>
            </a:r>
            <a:r>
              <a:rPr lang="cs-CZ" sz="24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Obrázek 207"/>
          <p:cNvPicPr/>
          <p:nvPr/>
        </p:nvPicPr>
        <p:blipFill>
          <a:blip r:embed="rId2"/>
          <a:stretch/>
        </p:blipFill>
        <p:spPr>
          <a:xfrm>
            <a:off x="1953238" y="339215"/>
            <a:ext cx="7687911" cy="1383054"/>
          </a:xfrm>
          <a:prstGeom prst="rect">
            <a:avLst/>
          </a:prstGeom>
          <a:ln w="0">
            <a:noFill/>
          </a:ln>
        </p:spPr>
      </p:pic>
      <p:sp>
        <p:nvSpPr>
          <p:cNvPr id="209" name="TextovéPole 208"/>
          <p:cNvSpPr txBox="1"/>
          <p:nvPr/>
        </p:nvSpPr>
        <p:spPr>
          <a:xfrm>
            <a:off x="206386" y="1871021"/>
            <a:ext cx="6425234" cy="478980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cs-CZ" sz="1600" b="1" spc="-1" dirty="0">
                <a:latin typeface="Arial"/>
              </a:rPr>
              <a:t>Forward </a:t>
            </a:r>
            <a:r>
              <a:rPr lang="cs-CZ" sz="1600" b="1" spc="-1" dirty="0" err="1">
                <a:latin typeface="Arial"/>
              </a:rPr>
              <a:t>primer</a:t>
            </a:r>
            <a:r>
              <a:rPr lang="cs-CZ" sz="1600" b="1" spc="-1" dirty="0">
                <a:latin typeface="Arial"/>
              </a:rPr>
              <a:t>:</a:t>
            </a:r>
          </a:p>
          <a:p>
            <a:endParaRPr lang="cs-CZ" sz="1600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eriod"/>
            </a:pPr>
            <a:r>
              <a:rPr lang="cs-CZ" sz="1600" spc="-1" dirty="0">
                <a:latin typeface="Arial"/>
              </a:rPr>
              <a:t> Návrh </a:t>
            </a:r>
            <a:r>
              <a:rPr lang="cs-CZ" sz="1600" spc="-1" dirty="0" err="1">
                <a:latin typeface="Arial"/>
              </a:rPr>
              <a:t>primeru</a:t>
            </a:r>
            <a:r>
              <a:rPr lang="cs-CZ" sz="1600" spc="-1" dirty="0">
                <a:latin typeface="Arial"/>
              </a:rPr>
              <a:t> (18-21 </a:t>
            </a:r>
            <a:r>
              <a:rPr lang="cs-CZ" sz="1600" spc="-1" dirty="0" err="1">
                <a:latin typeface="Arial"/>
              </a:rPr>
              <a:t>bp</a:t>
            </a:r>
            <a:r>
              <a:rPr lang="cs-CZ" sz="1600" spc="-1" dirty="0">
                <a:latin typeface="Arial"/>
              </a:rPr>
              <a:t>, začíná iniciačním kodónem 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ATG</a:t>
            </a:r>
            <a:r>
              <a:rPr lang="cs-CZ" sz="1600" spc="-1" dirty="0">
                <a:latin typeface="Arial"/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     </a:t>
            </a: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	5'-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ATG</a:t>
            </a:r>
            <a:r>
              <a:rPr lang="cs-CZ" sz="1600" spc="-1" dirty="0">
                <a:latin typeface="Arial"/>
              </a:rPr>
              <a:t>TGGCATATCTCGAAGTAC-3‘ </a:t>
            </a: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+mj-lt"/>
              <a:buAutoNum type="arabicPeriod" startAt="2"/>
            </a:pPr>
            <a:r>
              <a:rPr lang="cs-CZ" sz="1600" spc="-1" dirty="0">
                <a:latin typeface="Arial"/>
              </a:rPr>
              <a:t>Výběr vhodné </a:t>
            </a:r>
            <a:r>
              <a:rPr lang="cs-CZ" sz="1600" spc="-1" dirty="0" err="1">
                <a:latin typeface="Arial"/>
              </a:rPr>
              <a:t>restriktázy</a:t>
            </a:r>
            <a:r>
              <a:rPr lang="cs-CZ" sz="1600" spc="-1" dirty="0">
                <a:latin typeface="Arial"/>
              </a:rPr>
              <a:t>	(</a:t>
            </a:r>
            <a:r>
              <a:rPr lang="cs-CZ" sz="1600" dirty="0" err="1">
                <a:hlinkClick r:id="rId3"/>
              </a:rPr>
              <a:t>Addgene</a:t>
            </a:r>
            <a:r>
              <a:rPr lang="cs-CZ" sz="1600" dirty="0">
                <a:hlinkClick r:id="rId3"/>
              </a:rPr>
              <a:t>: </a:t>
            </a:r>
            <a:r>
              <a:rPr lang="cs-CZ" sz="1600" dirty="0" err="1">
                <a:hlinkClick r:id="rId3"/>
              </a:rPr>
              <a:t>Analyze</a:t>
            </a:r>
            <a:r>
              <a:rPr lang="cs-CZ" sz="1600" dirty="0">
                <a:hlinkClick r:id="rId3"/>
              </a:rPr>
              <a:t> </a:t>
            </a:r>
            <a:r>
              <a:rPr lang="cs-CZ" sz="1600" dirty="0" err="1">
                <a:hlinkClick r:id="rId3"/>
              </a:rPr>
              <a:t>Sequence</a:t>
            </a:r>
            <a:r>
              <a:rPr lang="cs-CZ" sz="1600" dirty="0"/>
              <a:t>)</a:t>
            </a:r>
            <a:endParaRPr lang="cs-CZ" sz="1600" spc="-1" dirty="0"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+mj-lt"/>
              <a:buAutoNum type="arabicPeriod" startAt="2"/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    	</a:t>
            </a:r>
            <a:r>
              <a:rPr lang="cs-CZ" sz="1600" i="1" spc="-1" dirty="0" err="1">
                <a:latin typeface="Arial"/>
              </a:rPr>
              <a:t>Eco</a:t>
            </a:r>
            <a:r>
              <a:rPr lang="cs-CZ" sz="1600" spc="-1" dirty="0" err="1">
                <a:latin typeface="Arial"/>
              </a:rPr>
              <a:t>RI</a:t>
            </a:r>
            <a:r>
              <a:rPr lang="cs-CZ" sz="1600" spc="-1" dirty="0">
                <a:latin typeface="Arial"/>
              </a:rPr>
              <a:t> </a:t>
            </a:r>
            <a:r>
              <a:rPr lang="cs-CZ" sz="1600" spc="-1" dirty="0" err="1">
                <a:latin typeface="Arial"/>
              </a:rPr>
              <a:t>restriction</a:t>
            </a:r>
            <a:r>
              <a:rPr lang="cs-CZ" sz="1600" spc="-1" dirty="0">
                <a:latin typeface="Arial"/>
              </a:rPr>
              <a:t> </a:t>
            </a:r>
            <a:r>
              <a:rPr lang="cs-CZ" sz="1600" spc="-1" dirty="0" err="1">
                <a:latin typeface="Arial"/>
              </a:rPr>
              <a:t>site</a:t>
            </a:r>
            <a:r>
              <a:rPr lang="cs-CZ" sz="1600" spc="-1" dirty="0">
                <a:latin typeface="Arial"/>
              </a:rPr>
              <a:t> (</a:t>
            </a:r>
            <a:r>
              <a:rPr lang="cs-CZ" sz="1600" b="1" spc="-1" dirty="0">
                <a:solidFill>
                  <a:srgbClr val="C9211E"/>
                </a:solidFill>
                <a:latin typeface="Arial"/>
              </a:rPr>
              <a:t>GAATTC</a:t>
            </a:r>
            <a:r>
              <a:rPr lang="cs-CZ" sz="1600" spc="-1" dirty="0">
                <a:latin typeface="Arial"/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    	5'-</a:t>
            </a:r>
            <a:r>
              <a:rPr lang="cs-CZ" sz="1600" b="1" spc="-1" dirty="0">
                <a:solidFill>
                  <a:srgbClr val="C9211E"/>
                </a:solidFill>
                <a:latin typeface="Arial"/>
              </a:rPr>
              <a:t>GAATTC</a:t>
            </a:r>
            <a:r>
              <a:rPr lang="cs-CZ" sz="1600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ATG</a:t>
            </a:r>
            <a:r>
              <a:rPr lang="cs-CZ" sz="1600" spc="-1" dirty="0">
                <a:latin typeface="Arial"/>
              </a:rPr>
              <a:t>TGGCATATCTCGAAGTAC-3‘</a:t>
            </a: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+mj-lt"/>
              <a:buAutoNum type="arabicPeriod" startAt="3"/>
            </a:pPr>
            <a:r>
              <a:rPr lang="cs-CZ" sz="1600" spc="-1" dirty="0">
                <a:latin typeface="Arial"/>
              </a:rPr>
              <a:t>Přidat volné nukleotidy pro optimální štěpení (3-6 </a:t>
            </a:r>
            <a:r>
              <a:rPr lang="cs-CZ" sz="1600" spc="-1" dirty="0" err="1">
                <a:latin typeface="Arial"/>
              </a:rPr>
              <a:t>nt</a:t>
            </a:r>
            <a:r>
              <a:rPr lang="cs-CZ" sz="1600" spc="-1" dirty="0">
                <a:latin typeface="Arial"/>
              </a:rPr>
              <a:t>)</a:t>
            </a: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(</a:t>
            </a:r>
            <a:r>
              <a:rPr lang="en-US" sz="1600" dirty="0">
                <a:hlinkClick r:id="rId4"/>
              </a:rPr>
              <a:t>Cleavage Close to the End of DNA Fragments | NEB</a:t>
            </a:r>
            <a:r>
              <a:rPr lang="cs-CZ" sz="1600" dirty="0"/>
              <a:t>)</a:t>
            </a:r>
          </a:p>
          <a:p>
            <a:pPr marL="342900" indent="-342900">
              <a:buClr>
                <a:srgbClr val="000000"/>
              </a:buClr>
              <a:buFont typeface="+mj-lt"/>
              <a:buAutoNum type="arabicPeriod" startAt="3"/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     </a:t>
            </a:r>
            <a:r>
              <a:rPr lang="cs-CZ" sz="1600" b="1" dirty="0">
                <a:solidFill>
                  <a:srgbClr val="00B050"/>
                </a:solidFill>
              </a:rPr>
              <a:t>TAAGCA</a:t>
            </a:r>
          </a:p>
          <a:p>
            <a:pPr>
              <a:buClr>
                <a:srgbClr val="000000"/>
              </a:buClr>
            </a:pPr>
            <a:endParaRPr lang="cs-CZ" sz="1600" b="1" dirty="0">
              <a:solidFill>
                <a:srgbClr val="00B050"/>
              </a:solidFill>
            </a:endParaRPr>
          </a:p>
          <a:p>
            <a:pPr>
              <a:buClr>
                <a:srgbClr val="000000"/>
              </a:buClr>
            </a:pPr>
            <a:r>
              <a:rPr lang="cs-CZ" sz="1600" dirty="0"/>
              <a:t>     5'-</a:t>
            </a:r>
            <a:r>
              <a:rPr lang="cs-CZ" sz="1600" b="1" dirty="0">
                <a:solidFill>
                  <a:srgbClr val="00B050"/>
                </a:solidFill>
              </a:rPr>
              <a:t>TAAGCA</a:t>
            </a:r>
            <a:r>
              <a:rPr lang="cs-CZ" sz="1600" b="1" dirty="0">
                <a:solidFill>
                  <a:srgbClr val="FF0000"/>
                </a:solidFill>
              </a:rPr>
              <a:t>GAATTC</a:t>
            </a:r>
            <a:r>
              <a:rPr lang="cs-CZ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ATG</a:t>
            </a:r>
            <a:r>
              <a:rPr lang="cs-CZ" sz="1600" dirty="0"/>
              <a:t>TGGCATATCTCGAAGTAC-3‘</a:t>
            </a:r>
          </a:p>
          <a:p>
            <a:pPr marL="342900" indent="-342900">
              <a:buClr>
                <a:srgbClr val="000000"/>
              </a:buClr>
              <a:buFont typeface="+mj-lt"/>
              <a:buAutoNum type="arabicPeriod" startAt="3"/>
            </a:pPr>
            <a:endParaRPr lang="cs-CZ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pc="-1" dirty="0">
              <a:latin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2B8DEA-A1FB-4560-B8FB-3F916C7A5CCF}"/>
              </a:ext>
            </a:extLst>
          </p:cNvPr>
          <p:cNvSpPr txBox="1"/>
          <p:nvPr/>
        </p:nvSpPr>
        <p:spPr>
          <a:xfrm>
            <a:off x="6104877" y="1871021"/>
            <a:ext cx="642523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600" b="1" spc="-1" dirty="0">
                <a:latin typeface="Arial"/>
              </a:rPr>
              <a:t>Reverse </a:t>
            </a:r>
            <a:r>
              <a:rPr lang="cs-CZ" sz="1600" b="1" spc="-1" dirty="0" err="1">
                <a:latin typeface="Arial"/>
              </a:rPr>
              <a:t>primer</a:t>
            </a:r>
            <a:r>
              <a:rPr lang="cs-CZ" sz="1600" b="1" spc="-1" dirty="0">
                <a:latin typeface="Arial"/>
              </a:rPr>
              <a:t>:</a:t>
            </a: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rabicPeriod"/>
            </a:pPr>
            <a:r>
              <a:rPr lang="cs-CZ" sz="1600" spc="-1" dirty="0">
                <a:latin typeface="Arial"/>
              </a:rPr>
              <a:t>Návrh </a:t>
            </a:r>
            <a:r>
              <a:rPr lang="cs-CZ" sz="1600" spc="-1" dirty="0" err="1">
                <a:latin typeface="Arial"/>
              </a:rPr>
              <a:t>primeru</a:t>
            </a:r>
            <a:r>
              <a:rPr lang="cs-CZ" sz="1600" spc="-1" dirty="0">
                <a:latin typeface="Arial"/>
              </a:rPr>
              <a:t> (18-21 </a:t>
            </a:r>
            <a:r>
              <a:rPr lang="cs-CZ" sz="1600" spc="-1" dirty="0" err="1">
                <a:latin typeface="Arial"/>
              </a:rPr>
              <a:t>bp</a:t>
            </a:r>
            <a:r>
              <a:rPr lang="cs-CZ" sz="1600" spc="-1" dirty="0">
                <a:latin typeface="Arial"/>
              </a:rPr>
              <a:t>, začíná stop kodónem 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TAA</a:t>
            </a:r>
            <a:r>
              <a:rPr lang="cs-CZ" sz="1600" spc="-1" dirty="0">
                <a:latin typeface="Arial"/>
              </a:rPr>
              <a:t>)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eriod"/>
            </a:pPr>
            <a:endParaRPr lang="cs-CZ" sz="1600" spc="-1" dirty="0">
              <a:latin typeface="Arial"/>
            </a:endParaRP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3‘ - GCATGCCAGGAATGATG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TAA</a:t>
            </a:r>
            <a:r>
              <a:rPr lang="cs-CZ" sz="1600" spc="-1" dirty="0">
                <a:latin typeface="Arial"/>
              </a:rPr>
              <a:t> - 5‘</a:t>
            </a:r>
          </a:p>
          <a:p>
            <a:pPr lvl="1"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reverzně komplementárně </a:t>
            </a:r>
            <a:r>
              <a:rPr lang="cs-CZ" sz="1600" spc="-1" dirty="0">
                <a:hlinkClick r:id="rId5"/>
              </a:rPr>
              <a:t>http://reverse-complement.com/</a:t>
            </a:r>
            <a:endParaRPr lang="cs-CZ" sz="1600" spc="-1" dirty="0"/>
          </a:p>
          <a:p>
            <a:pPr lvl="1"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5'- 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TTA</a:t>
            </a:r>
            <a:r>
              <a:rPr lang="cs-CZ" sz="1600" spc="-1" dirty="0">
                <a:latin typeface="Arial"/>
              </a:rPr>
              <a:t>CATCATTCCTGGCATGC-3‘ </a:t>
            </a:r>
          </a:p>
          <a:p>
            <a:pPr marL="342900" indent="-342900">
              <a:buClr>
                <a:srgbClr val="000000"/>
              </a:buClr>
              <a:buFont typeface="+mj-lt"/>
              <a:buAutoNum type="arabicPeriod"/>
            </a:pPr>
            <a:endParaRPr lang="cs-CZ" sz="1600" spc="-1" dirty="0">
              <a:latin typeface="Arial"/>
            </a:endParaRPr>
          </a:p>
          <a:p>
            <a:pPr marL="342900" indent="-342900">
              <a:buClr>
                <a:srgbClr val="000000"/>
              </a:buClr>
              <a:buFont typeface="+mj-lt"/>
              <a:buAutoNum type="arabicPeriod" startAt="2"/>
            </a:pPr>
            <a:r>
              <a:rPr lang="cs-CZ" sz="1600" spc="-1" dirty="0">
                <a:latin typeface="Arial"/>
              </a:rPr>
              <a:t>Výběr vhodné </a:t>
            </a:r>
            <a:r>
              <a:rPr lang="cs-CZ" sz="1600" spc="-1" dirty="0" err="1">
                <a:latin typeface="Arial"/>
              </a:rPr>
              <a:t>restriktázy</a:t>
            </a:r>
            <a:r>
              <a:rPr lang="cs-CZ" sz="1600" spc="-1" dirty="0">
                <a:latin typeface="Arial"/>
              </a:rPr>
              <a:t> + přídatné nukleotidy</a:t>
            </a:r>
          </a:p>
          <a:p>
            <a:pPr lvl="1">
              <a:buClr>
                <a:srgbClr val="000000"/>
              </a:buClr>
            </a:pPr>
            <a:r>
              <a:rPr lang="cs-CZ" sz="1600" i="1" spc="-1" dirty="0" err="1">
                <a:latin typeface="Arial"/>
              </a:rPr>
              <a:t>Eco</a:t>
            </a:r>
            <a:r>
              <a:rPr lang="cs-CZ" sz="1600" spc="-1" dirty="0" err="1">
                <a:latin typeface="Arial"/>
              </a:rPr>
              <a:t>RI</a:t>
            </a:r>
            <a:r>
              <a:rPr lang="cs-CZ" sz="1600" spc="-1" dirty="0">
                <a:latin typeface="Arial"/>
              </a:rPr>
              <a:t> </a:t>
            </a:r>
            <a:r>
              <a:rPr lang="cs-CZ" sz="1600" spc="-1" dirty="0" err="1">
                <a:latin typeface="Arial"/>
              </a:rPr>
              <a:t>restriction</a:t>
            </a:r>
            <a:r>
              <a:rPr lang="cs-CZ" sz="1600" spc="-1" dirty="0">
                <a:latin typeface="Arial"/>
              </a:rPr>
              <a:t> </a:t>
            </a:r>
            <a:r>
              <a:rPr lang="cs-CZ" sz="1600" spc="-1" dirty="0" err="1">
                <a:latin typeface="Arial"/>
              </a:rPr>
              <a:t>site</a:t>
            </a:r>
            <a:r>
              <a:rPr lang="cs-CZ" sz="1600" spc="-1" dirty="0">
                <a:latin typeface="Arial"/>
              </a:rPr>
              <a:t> (</a:t>
            </a:r>
            <a:r>
              <a:rPr lang="cs-CZ" sz="1600" b="1" spc="-1" dirty="0">
                <a:solidFill>
                  <a:srgbClr val="C9211E"/>
                </a:solidFill>
                <a:latin typeface="Arial"/>
              </a:rPr>
              <a:t>GAATTC</a:t>
            </a:r>
            <a:r>
              <a:rPr lang="cs-CZ" sz="1600" spc="-1" dirty="0">
                <a:latin typeface="Arial"/>
              </a:rPr>
              <a:t>)</a:t>
            </a: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 přídatné nukleotidy </a:t>
            </a:r>
            <a:r>
              <a:rPr lang="cs-CZ" sz="1600" b="1" dirty="0">
                <a:solidFill>
                  <a:srgbClr val="00B050"/>
                </a:solidFill>
              </a:rPr>
              <a:t>TAAGCA</a:t>
            </a:r>
          </a:p>
          <a:p>
            <a:pPr lvl="1"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reverzně komplementárně</a:t>
            </a:r>
          </a:p>
          <a:p>
            <a:pPr lvl="1"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 lvl="1"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5‘- </a:t>
            </a:r>
            <a:r>
              <a:rPr lang="cs-CZ" sz="1600" b="1" spc="-1" dirty="0">
                <a:solidFill>
                  <a:srgbClr val="00B050"/>
                </a:solidFill>
                <a:latin typeface="Arial"/>
              </a:rPr>
              <a:t>TGCTTA</a:t>
            </a:r>
            <a:r>
              <a:rPr lang="cs-CZ" sz="1600" b="1" spc="-1" dirty="0">
                <a:solidFill>
                  <a:srgbClr val="C9211E"/>
                </a:solidFill>
                <a:latin typeface="Arial"/>
              </a:rPr>
              <a:t>GAATTC</a:t>
            </a:r>
            <a:r>
              <a:rPr lang="cs-CZ" sz="1600" b="1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TTA</a:t>
            </a:r>
            <a:r>
              <a:rPr lang="cs-CZ" sz="1600" spc="-1" dirty="0">
                <a:latin typeface="Arial"/>
              </a:rPr>
              <a:t>CATCATTCCTGGCATGC-3‘ </a:t>
            </a: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(</a:t>
            </a:r>
            <a:r>
              <a:rPr lang="cs-CZ" sz="1600" dirty="0"/>
              <a:t>5‘-</a:t>
            </a:r>
            <a:r>
              <a:rPr lang="cs-CZ" sz="1600" b="1" dirty="0">
                <a:solidFill>
                  <a:srgbClr val="00B050"/>
                </a:solidFill>
              </a:rPr>
              <a:t>NNNNNN</a:t>
            </a:r>
            <a:r>
              <a:rPr lang="cs-CZ" sz="1600" b="1" dirty="0">
                <a:solidFill>
                  <a:srgbClr val="FF0000"/>
                </a:solidFill>
              </a:rPr>
              <a:t>NNNNNN</a:t>
            </a:r>
            <a:r>
              <a:rPr lang="cs-CZ" sz="1600" dirty="0"/>
              <a:t>NNNNNNNNNNNNNNNNNNNNN-3‘</a:t>
            </a:r>
            <a:endParaRPr lang="cs-CZ" sz="1600" spc="-1" dirty="0">
              <a:latin typeface="Arial"/>
            </a:endParaRPr>
          </a:p>
          <a:p>
            <a:pPr>
              <a:buClr>
                <a:srgbClr val="000000"/>
              </a:buClr>
            </a:pPr>
            <a:r>
              <a:rPr lang="cs-CZ" sz="1600" spc="-1" dirty="0">
                <a:latin typeface="Arial"/>
              </a:rPr>
              <a:t>…. reverzně </a:t>
            </a:r>
            <a:r>
              <a:rPr lang="cs-CZ" sz="1600" spc="-1" dirty="0"/>
              <a:t>komplementárně</a:t>
            </a:r>
          </a:p>
          <a:p>
            <a:pPr>
              <a:buClr>
                <a:srgbClr val="000000"/>
              </a:buClr>
            </a:pPr>
            <a:endParaRPr lang="cs-CZ" sz="1600" spc="-1" dirty="0"/>
          </a:p>
          <a:p>
            <a:pPr>
              <a:buClr>
                <a:srgbClr val="000000"/>
              </a:buClr>
            </a:pPr>
            <a:r>
              <a:rPr lang="cs-CZ" sz="1600" spc="-1" dirty="0">
                <a:hlinkClick r:id="rId5"/>
              </a:rPr>
              <a:t>http://reverse-complement.com/</a:t>
            </a:r>
            <a:endParaRPr lang="cs-CZ" sz="1600" spc="-1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C54FAB3-215F-4798-8DDE-55E2B8C7735E}"/>
              </a:ext>
            </a:extLst>
          </p:cNvPr>
          <p:cNvCxnSpPr/>
          <p:nvPr/>
        </p:nvCxnSpPr>
        <p:spPr>
          <a:xfrm>
            <a:off x="6113756" y="1722269"/>
            <a:ext cx="0" cy="4705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ovéPole 202"/>
          <p:cNvSpPr txBox="1"/>
          <p:nvPr/>
        </p:nvSpPr>
        <p:spPr>
          <a:xfrm>
            <a:off x="2228295" y="869830"/>
            <a:ext cx="815304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400" b="1" spc="-1" dirty="0" err="1">
                <a:solidFill>
                  <a:schemeClr val="bg1"/>
                </a:solidFill>
                <a:latin typeface="Arial"/>
              </a:rPr>
              <a:t>Klonování</a:t>
            </a:r>
            <a:r>
              <a:rPr lang="en-US" sz="2400" b="1" spc="-1" dirty="0">
                <a:solidFill>
                  <a:schemeClr val="bg1"/>
                </a:solidFill>
                <a:latin typeface="Arial"/>
              </a:rPr>
              <a:t> do </a:t>
            </a:r>
            <a:r>
              <a:rPr lang="en-US" sz="2400" b="1" spc="-1" dirty="0" err="1">
                <a:solidFill>
                  <a:schemeClr val="bg1"/>
                </a:solidFill>
                <a:latin typeface="Arial"/>
              </a:rPr>
              <a:t>plazmidového</a:t>
            </a:r>
            <a:r>
              <a:rPr lang="en-US" sz="2400" b="1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b="1" spc="-1" dirty="0" err="1">
                <a:solidFill>
                  <a:schemeClr val="bg1"/>
                </a:solidFill>
                <a:latin typeface="Arial"/>
              </a:rPr>
              <a:t>vektoru</a:t>
            </a:r>
            <a:r>
              <a:rPr lang="en-US" sz="2400" b="1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b="1" spc="-1" dirty="0" err="1">
                <a:solidFill>
                  <a:schemeClr val="bg1"/>
                </a:solidFill>
                <a:latin typeface="Arial"/>
              </a:rPr>
              <a:t>pomocí</a:t>
            </a:r>
            <a:r>
              <a:rPr lang="en-US" sz="2400" b="1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b="1" spc="-1" dirty="0" err="1">
                <a:solidFill>
                  <a:schemeClr val="bg1"/>
                </a:solidFill>
                <a:latin typeface="Arial"/>
              </a:rPr>
              <a:t>restriktáz</a:t>
            </a:r>
            <a:endParaRPr lang="en-US" sz="2400" b="1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4" name="TextovéPole 203"/>
          <p:cNvSpPr txBox="1"/>
          <p:nvPr/>
        </p:nvSpPr>
        <p:spPr>
          <a:xfrm>
            <a:off x="551895" y="1629221"/>
            <a:ext cx="8229240" cy="432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 descr="https://media.addgene.org/data/easy-thumbnails/filer_public/cms/filer_public/1f/b4/1fb44bf4-0944-4680-8569-c68985dd2612/pcr-based-subcloning-2_1.gif__900.0x268.0_crop_subsampling-2_upscale.png">
            <a:extLst>
              <a:ext uri="{FF2B5EF4-FFF2-40B4-BE49-F238E27FC236}">
                <a16:creationId xmlns:a16="http://schemas.microsoft.com/office/drawing/2014/main" id="{E46B3532-AF33-43C1-809D-53D26A18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5" y="3236443"/>
            <a:ext cx="8572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826CA9B-7477-4C43-ADBE-73C9A32A10C6}"/>
              </a:ext>
            </a:extLst>
          </p:cNvPr>
          <p:cNvSpPr/>
          <p:nvPr/>
        </p:nvSpPr>
        <p:spPr>
          <a:xfrm>
            <a:off x="581392" y="2617624"/>
            <a:ext cx="3598606" cy="23449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D9B382-1403-4C23-9095-53919EE8FF90}"/>
              </a:ext>
            </a:extLst>
          </p:cNvPr>
          <p:cNvSpPr/>
          <p:nvPr/>
        </p:nvSpPr>
        <p:spPr>
          <a:xfrm>
            <a:off x="4253741" y="2621161"/>
            <a:ext cx="4298795" cy="23449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9401792-BD9B-4B91-AD5D-CE36F14904BE}"/>
              </a:ext>
            </a:extLst>
          </p:cNvPr>
          <p:cNvSpPr txBox="1"/>
          <p:nvPr/>
        </p:nvSpPr>
        <p:spPr>
          <a:xfrm>
            <a:off x="5994051" y="2276641"/>
            <a:ext cx="147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vektor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A01C85F-39C0-40C7-86B5-8A6DF933053F}"/>
              </a:ext>
            </a:extLst>
          </p:cNvPr>
          <p:cNvSpPr txBox="1"/>
          <p:nvPr/>
        </p:nvSpPr>
        <p:spPr>
          <a:xfrm>
            <a:off x="1871876" y="2278949"/>
            <a:ext cx="147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inzert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9B670E3-78BC-4C07-B3D7-2650EE869BE3}"/>
              </a:ext>
            </a:extLst>
          </p:cNvPr>
          <p:cNvSpPr txBox="1"/>
          <p:nvPr/>
        </p:nvSpPr>
        <p:spPr>
          <a:xfrm>
            <a:off x="6202352" y="54481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en-US" spc="-1" dirty="0">
                <a:solidFill>
                  <a:srgbClr val="000000"/>
                </a:solidFill>
                <a:latin typeface="Arial"/>
                <a:hlinkClick r:id="rId3"/>
              </a:rPr>
              <a:t>https://www.addgene.org/protocols/pcr-cloning/</a:t>
            </a: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CA1682F-269B-4E6E-9770-EFD1DAC3B411}"/>
              </a:ext>
            </a:extLst>
          </p:cNvPr>
          <p:cNvSpPr txBox="1"/>
          <p:nvPr/>
        </p:nvSpPr>
        <p:spPr>
          <a:xfrm>
            <a:off x="581392" y="6260973"/>
            <a:ext cx="6192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Cloning With Restriction Enzymes - YouTube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C9C4C9B-B8F5-4355-A792-C4208044A9B2}"/>
              </a:ext>
            </a:extLst>
          </p:cNvPr>
          <p:cNvSpPr txBox="1"/>
          <p:nvPr/>
        </p:nvSpPr>
        <p:spPr>
          <a:xfrm>
            <a:off x="6304815" y="6260973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Overview of Traditional Cloning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95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DF99170-448D-4714-BCD3-C578F8C5A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311" y="979374"/>
            <a:ext cx="10267346" cy="604762"/>
          </a:xfrm>
          <a:noFill/>
        </p:spPr>
        <p:txBody>
          <a:bodyPr/>
          <a:lstStyle/>
          <a:p>
            <a:pPr algn="l" eaLnBrk="1" hangingPunct="1"/>
            <a:r>
              <a:rPr lang="cs-CZ" altLang="cs-CZ" sz="30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 štěpící směsi</a:t>
            </a:r>
            <a:r>
              <a:rPr lang="cs-CZ" altLang="cs-CZ" sz="304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4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cs-CZ" altLang="cs-CZ" sz="3048" b="1" dirty="0">
                <a:solidFill>
                  <a:schemeClr val="bg1"/>
                </a:solidFill>
                <a:latin typeface="Arial" panose="020B0604020202020204" pitchFamily="34" charset="0"/>
              </a:rPr>
              <a:t>dsDNA </a:t>
            </a:r>
            <a:r>
              <a:rPr lang="cs-CZ" altLang="cs-CZ" sz="304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pBluescript</a:t>
            </a:r>
            <a:endParaRPr lang="cs-CZ" altLang="cs-CZ" sz="247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63D6E95-EE8C-48BA-935F-D1DF23B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984" y="2481347"/>
            <a:ext cx="7220857" cy="1895306"/>
          </a:xfrm>
          <a:prstGeom prst="rect">
            <a:avLst/>
          </a:prstGeom>
          <a:noFill/>
          <a:ln>
            <a:noFill/>
          </a:ln>
          <a:effectLst/>
        </p:spPr>
        <p:txBody>
          <a:bodyPr lIns="93896" tIns="46948" rIns="93896" bIns="46948">
            <a:spAutoFit/>
          </a:bodyPr>
          <a:lstStyle>
            <a:lvl1pPr marL="457200" indent="-457200" defTabSz="985838"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8538" indent="-457200" defTabSz="98583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43038" indent="-457200" defTabSz="985838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36750" indent="-457200" defTabSz="985838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28875" indent="-457200" defTabSz="985838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86075" indent="-457200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43275" indent="-457200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00475" indent="-457200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57675" indent="-457200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b="1" dirty="0">
                <a:latin typeface="Arial" panose="020B0604020202020204" pitchFamily="34" charset="0"/>
              </a:rPr>
              <a:t>Postup: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</a:rPr>
              <a:t>1. do sterilní </a:t>
            </a:r>
            <a:r>
              <a:rPr lang="cs-CZ" altLang="cs-CZ" sz="1800" dirty="0" err="1">
                <a:latin typeface="Arial" panose="020B0604020202020204" pitchFamily="34" charset="0"/>
              </a:rPr>
              <a:t>Epp</a:t>
            </a:r>
            <a:r>
              <a:rPr lang="cs-CZ" altLang="cs-CZ" sz="1800" dirty="0">
                <a:latin typeface="Arial" panose="020B0604020202020204" pitchFamily="34" charset="0"/>
              </a:rPr>
              <a:t>. zkumavky připravit </a:t>
            </a:r>
            <a:r>
              <a:rPr lang="cs-CZ" altLang="cs-CZ" sz="1800" dirty="0">
                <a:solidFill>
                  <a:schemeClr val="accent6"/>
                </a:solidFill>
                <a:latin typeface="Arial" panose="020B0604020202020204" pitchFamily="34" charset="0"/>
              </a:rPr>
              <a:t>20 </a:t>
            </a:r>
            <a:r>
              <a:rPr lang="en-US" altLang="cs-CZ" sz="1800" dirty="0">
                <a:solidFill>
                  <a:schemeClr val="accent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µ</a:t>
            </a:r>
            <a:r>
              <a:rPr lang="cs-CZ" altLang="cs-CZ" sz="1800" dirty="0">
                <a:solidFill>
                  <a:schemeClr val="accent6"/>
                </a:solidFill>
                <a:latin typeface="Arial" panose="020B0604020202020204" pitchFamily="34" charset="0"/>
              </a:rPr>
              <a:t>l </a:t>
            </a:r>
            <a:r>
              <a:rPr lang="cs-CZ" altLang="cs-CZ" sz="1800" dirty="0">
                <a:latin typeface="Arial" panose="020B0604020202020204" pitchFamily="34" charset="0"/>
              </a:rPr>
              <a:t>štěpící směsi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2. mžiková centrifugace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inkubace při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 °C /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4. zastavit reakci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70°C 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</a:rPr>
              <a:t>/ 10 min.</a:t>
            </a:r>
            <a:endParaRPr lang="cs-CZ" altLang="cs-CZ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FE558B71-DE7D-4283-8597-D25FC58BF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692818"/>
              </p:ext>
            </p:extLst>
          </p:nvPr>
        </p:nvGraphicFramePr>
        <p:xfrm>
          <a:off x="686500" y="2652425"/>
          <a:ext cx="943236" cy="13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301439" imgH="5545262" progId="Photoshop.Image.6">
                  <p:embed/>
                </p:oleObj>
              </mc:Choice>
              <mc:Fallback>
                <p:oleObj name="Image" r:id="rId2" imgW="2301439" imgH="5545262" progId="Photoshop.Image.6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FE558B71-DE7D-4283-8597-D25FC58BF4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00" y="2652425"/>
                        <a:ext cx="943236" cy="13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>
            <a:extLst>
              <a:ext uri="{FF2B5EF4-FFF2-40B4-BE49-F238E27FC236}">
                <a16:creationId xmlns:a16="http://schemas.microsoft.com/office/drawing/2014/main" id="{7B5B1A46-282A-4C48-B7E1-319DF4E5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63" y="2745695"/>
            <a:ext cx="3457258" cy="120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896" tIns="46948" rIns="93896" bIns="46948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µl DNA (c = 300</a:t>
            </a:r>
            <a:r>
              <a:rPr lang="en-US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µ</a:t>
            </a:r>
            <a:r>
              <a:rPr lang="cs-CZ" altLang="cs-C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g/ml)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2 µl restrikčního pufru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2 µl</a:t>
            </a:r>
            <a:r>
              <a:rPr lang="cs-CZ" altLang="cs-CZ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3 U/µl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3E87A57C-703F-47E4-8F19-E6520626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85" y="3285117"/>
            <a:ext cx="751683" cy="3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896" tIns="46948" rIns="93896" bIns="46948">
            <a:spAutoFit/>
          </a:bodyPr>
          <a:lstStyle>
            <a:lvl1pPr defTabSz="985838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93713" indent="-307975" defTabSz="98583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85838" indent="-246063" defTabSz="98583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9550" indent="-246063" defTabSz="985838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1675" indent="-246063" defTabSz="985838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88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860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32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0475" indent="-246063" defTabSz="9858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20 </a:t>
            </a:r>
            <a:r>
              <a:rPr lang="cs-CZ" altLang="cs-CZ" sz="1600" b="1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cs-CZ" altLang="cs-CZ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3E1EB3F-8658-4C0F-89F5-71E466AD6F79}"/>
              </a:ext>
            </a:extLst>
          </p:cNvPr>
          <p:cNvSpPr txBox="1"/>
          <p:nvPr/>
        </p:nvSpPr>
        <p:spPr>
          <a:xfrm>
            <a:off x="686500" y="5006592"/>
            <a:ext cx="1041058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cs-CZ" alt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enzymu (U)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= množství RE, které rozštěpí </a:t>
            </a:r>
            <a:r>
              <a:rPr lang="cs-CZ" alt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µg dsDNA 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(obvykle DNA fága </a:t>
            </a:r>
            <a:r>
              <a:rPr lang="el-GR" altLang="cs-CZ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 za  1 hod. při optimální teplotě a optimálních podmínkách uvedených pro každou 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B8FBC5B-BB29-4E11-BB1F-F4F123A33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4131" y="852617"/>
            <a:ext cx="8983738" cy="647096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algn="l" eaLnBrk="1" hangingPunct="1"/>
            <a:r>
              <a:rPr lang="cs-CZ" altLang="cs-CZ" sz="2400" b="1" dirty="0">
                <a:latin typeface="Arial" panose="020B0604020202020204" pitchFamily="34" charset="0"/>
              </a:rPr>
              <a:t>Mapování DNA genomu pomocí restrikčních endonukleáz</a:t>
            </a:r>
          </a:p>
        </p:txBody>
      </p:sp>
      <p:graphicFrame>
        <p:nvGraphicFramePr>
          <p:cNvPr id="24583" name="Object 8">
            <a:extLst>
              <a:ext uri="{FF2B5EF4-FFF2-40B4-BE49-F238E27FC236}">
                <a16:creationId xmlns:a16="http://schemas.microsoft.com/office/drawing/2014/main" id="{17366B03-FA41-4DDD-80BB-898960FBC4B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27466"/>
              </p:ext>
            </p:extLst>
          </p:nvPr>
        </p:nvGraphicFramePr>
        <p:xfrm>
          <a:off x="482554" y="2623187"/>
          <a:ext cx="918845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6747755" imgH="11520000" progId="Photoshop.Image.7">
                  <p:embed/>
                </p:oleObj>
              </mc:Choice>
              <mc:Fallback>
                <p:oleObj name="Image" r:id="rId2" imgW="56747755" imgH="11520000" progId="Photoshop.Image.7">
                  <p:embed/>
                  <p:pic>
                    <p:nvPicPr>
                      <p:cNvPr id="24583" name="Object 8">
                        <a:extLst>
                          <a:ext uri="{FF2B5EF4-FFF2-40B4-BE49-F238E27FC236}">
                            <a16:creationId xmlns:a16="http://schemas.microsoft.com/office/drawing/2014/main" id="{17366B03-FA41-4DDD-80BB-898960FBC4B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54" y="2623187"/>
                        <a:ext cx="918845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5">
            <a:extLst>
              <a:ext uri="{FF2B5EF4-FFF2-40B4-BE49-F238E27FC236}">
                <a16:creationId xmlns:a16="http://schemas.microsoft.com/office/drawing/2014/main" id="{1075E654-73CF-4597-81BA-6BFEEB74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54" y="4682828"/>
            <a:ext cx="10508001" cy="13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324" tIns="37662" rIns="75324" bIns="37662">
            <a:spAutoFit/>
          </a:bodyPr>
          <a:lstStyle>
            <a:lvl1pPr defTabSz="10287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5288" indent="-322263" defTabSz="10287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90575" indent="-257175" defTabSz="10287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85863" indent="-257175" defTabSz="10287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81150" indent="-255588" defTabSz="10287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383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955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527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099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= </a:t>
            </a:r>
            <a:r>
              <a:rPr lang="cs-CZ" altLang="cs-CZ" sz="1800" dirty="0">
                <a:latin typeface="Arial" panose="020B0604020202020204" pitchFamily="34" charset="0"/>
              </a:rPr>
              <a:t>znázorňuje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počet restrikčních fragmentů DNA, získaných štěpením různými </a:t>
            </a:r>
            <a:r>
              <a:rPr lang="cs-CZ" altLang="cs-CZ" sz="1800" dirty="0" err="1">
                <a:latin typeface="Arial" panose="020B0604020202020204" pitchFamily="34" charset="0"/>
              </a:rPr>
              <a:t>restriktázami</a:t>
            </a:r>
            <a:r>
              <a:rPr lang="cs-CZ" altLang="cs-CZ" sz="1800" dirty="0">
                <a:latin typeface="Arial" panose="020B0604020202020204" pitchFamily="34" charset="0"/>
              </a:rPr>
              <a:t>, a jejich uspořádání v genomu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Na mapě </a:t>
            </a:r>
            <a:r>
              <a:rPr lang="cs-CZ" altLang="cs-CZ" sz="1800" dirty="0">
                <a:latin typeface="Arial" panose="020B0604020202020204" pitchFamily="34" charset="0"/>
              </a:rPr>
              <a:t>jsou</a:t>
            </a:r>
            <a:r>
              <a:rPr lang="cs-CZ" altLang="cs-CZ" sz="1800" b="1" dirty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vyznačená místa štěpení </a:t>
            </a:r>
            <a:r>
              <a:rPr lang="cs-CZ" altLang="cs-CZ" sz="1800" dirty="0" err="1">
                <a:latin typeface="Arial" panose="020B0604020202020204" pitchFamily="34" charset="0"/>
              </a:rPr>
              <a:t>restriktázami</a:t>
            </a:r>
            <a:r>
              <a:rPr lang="cs-CZ" altLang="cs-CZ" sz="1800" dirty="0">
                <a:latin typeface="Arial" panose="020B0604020202020204" pitchFamily="34" charset="0"/>
              </a:rPr>
              <a:t> a poloha jednotlivých restrikčních míst v genomu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B2517625-F0A4-40A9-ADAF-0A01270E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53" y="6005383"/>
            <a:ext cx="10105315" cy="35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324" tIns="37662" rIns="75324" bIns="37662">
            <a:spAutoFit/>
          </a:bodyPr>
          <a:lstStyle>
            <a:lvl1pPr defTabSz="10287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95288" indent="-322263" defTabSz="10287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90575" indent="-257175" defTabSz="10287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85863" indent="-257175" defTabSz="10287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81150" indent="-255588" defTabSz="10287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383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4955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527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09950" indent="-255588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Vzdálenost RE míst </a:t>
            </a:r>
            <a:r>
              <a:rPr lang="cs-CZ" altLang="cs-CZ" sz="1800" dirty="0">
                <a:latin typeface="Arial" panose="020B0604020202020204" pitchFamily="34" charset="0"/>
              </a:rPr>
              <a:t>je dána velikostí fragmentu DNA (v </a:t>
            </a:r>
            <a:r>
              <a:rPr lang="cs-CZ" altLang="cs-CZ" sz="1800" dirty="0" err="1">
                <a:latin typeface="Arial" panose="020B0604020202020204" pitchFamily="34" charset="0"/>
              </a:rPr>
              <a:t>bp</a:t>
            </a:r>
            <a:r>
              <a:rPr lang="cs-CZ" altLang="cs-CZ" sz="1800" dirty="0">
                <a:latin typeface="Arial" panose="020B0604020202020204" pitchFamily="34" charset="0"/>
              </a:rPr>
              <a:t>) mezi dvěma  sousedními </a:t>
            </a:r>
            <a:r>
              <a:rPr lang="cs-CZ" altLang="cs-CZ" sz="1800" b="1" dirty="0">
                <a:latin typeface="Arial" panose="020B0604020202020204" pitchFamily="34" charset="0"/>
              </a:rPr>
              <a:t>RE-místy</a:t>
            </a:r>
          </a:p>
        </p:txBody>
      </p:sp>
      <p:sp>
        <p:nvSpPr>
          <p:cNvPr id="24584" name="Text Box 10">
            <a:extLst>
              <a:ext uri="{FF2B5EF4-FFF2-40B4-BE49-F238E27FC236}">
                <a16:creationId xmlns:a16="http://schemas.microsoft.com/office/drawing/2014/main" id="{35EB8BA6-4047-4CE3-9656-2ACE89A9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965" y="2347218"/>
            <a:ext cx="2697238" cy="3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739" tIns="34870" rIns="69739" bIns="34870">
            <a:spAutoFit/>
          </a:bodyPr>
          <a:lstStyle>
            <a:lvl1pPr defTabSz="95250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10" dirty="0">
                <a:latin typeface="Arial" panose="020B0604020202020204" pitchFamily="34" charset="0"/>
              </a:rPr>
              <a:t>Restrikční mapa fága 3A </a:t>
            </a:r>
          </a:p>
        </p:txBody>
      </p:sp>
    </p:spTree>
    <p:extLst>
      <p:ext uri="{BB962C8B-B14F-4D97-AF65-F5344CB8AC3E}">
        <p14:creationId xmlns:p14="http://schemas.microsoft.com/office/powerpoint/2010/main" val="1319876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8" descr="Postup a konstrukce RE mapy">
            <a:extLst>
              <a:ext uri="{FF2B5EF4-FFF2-40B4-BE49-F238E27FC236}">
                <a16:creationId xmlns:a16="http://schemas.microsoft.com/office/drawing/2014/main" id="{30E3979E-AB31-4C36-B965-86ED353E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63" y="1328073"/>
            <a:ext cx="8649606" cy="52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6" name="Object 13">
            <a:extLst>
              <a:ext uri="{FF2B5EF4-FFF2-40B4-BE49-F238E27FC236}">
                <a16:creationId xmlns:a16="http://schemas.microsoft.com/office/drawing/2014/main" id="{B516D372-8316-4642-BD16-4FB624C9028B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6306122"/>
              </p:ext>
            </p:extLst>
          </p:nvPr>
        </p:nvGraphicFramePr>
        <p:xfrm>
          <a:off x="328474" y="387997"/>
          <a:ext cx="656748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6346927" imgH="1327129" progId="Word.Document.8">
                  <p:embed/>
                </p:oleObj>
              </mc:Choice>
              <mc:Fallback>
                <p:oleObj name="Dokument" r:id="rId3" imgW="6346927" imgH="1327129" progId="Word.Document.8">
                  <p:embed/>
                  <p:pic>
                    <p:nvPicPr>
                      <p:cNvPr id="26626" name="Object 13">
                        <a:extLst>
                          <a:ext uri="{FF2B5EF4-FFF2-40B4-BE49-F238E27FC236}">
                            <a16:creationId xmlns:a16="http://schemas.microsoft.com/office/drawing/2014/main" id="{B516D372-8316-4642-BD16-4FB624C9028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077" r="6676" b="16263"/>
                      <a:stretch>
                        <a:fillRect/>
                      </a:stretch>
                    </p:blipFill>
                    <p:spPr bwMode="auto">
                      <a:xfrm>
                        <a:off x="328474" y="387997"/>
                        <a:ext cx="6567488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9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90AAB9-DD85-4313-A613-B45F8C2AD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366" y="890653"/>
            <a:ext cx="9878978" cy="830094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cs-CZ" altLang="cs-CZ" sz="2400" b="1" dirty="0">
                <a:latin typeface="Arial" panose="020B0604020202020204" pitchFamily="34" charset="0"/>
              </a:rPr>
              <a:t>Polymerázová řetězová reakce </a:t>
            </a:r>
            <a:br>
              <a:rPr lang="cs-CZ" altLang="cs-CZ" sz="2400" b="1" dirty="0">
                <a:latin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</a:rPr>
              <a:t>PCR </a:t>
            </a:r>
            <a:r>
              <a:rPr lang="cs-CZ" altLang="cs-CZ" sz="2400" dirty="0">
                <a:latin typeface="Arial" panose="020B0604020202020204" pitchFamily="34" charset="0"/>
              </a:rPr>
              <a:t>(</a:t>
            </a:r>
            <a:r>
              <a:rPr lang="cs-CZ" altLang="cs-CZ" sz="2400" b="1" u="sng" dirty="0">
                <a:latin typeface="Arial" panose="020B0604020202020204" pitchFamily="34" charset="0"/>
              </a:rPr>
              <a:t>P</a:t>
            </a:r>
            <a:r>
              <a:rPr lang="cs-CZ" altLang="cs-CZ" sz="2400" b="1" dirty="0">
                <a:latin typeface="Arial" panose="020B0604020202020204" pitchFamily="34" charset="0"/>
              </a:rPr>
              <a:t>OLYMERASE </a:t>
            </a:r>
            <a:r>
              <a:rPr lang="cs-CZ" altLang="cs-CZ" sz="2400" b="1" u="sng" dirty="0">
                <a:latin typeface="Arial" panose="020B0604020202020204" pitchFamily="34" charset="0"/>
              </a:rPr>
              <a:t>C</a:t>
            </a:r>
            <a:r>
              <a:rPr lang="cs-CZ" altLang="cs-CZ" sz="2400" b="1" dirty="0">
                <a:latin typeface="Arial" panose="020B0604020202020204" pitchFamily="34" charset="0"/>
              </a:rPr>
              <a:t>HAIN </a:t>
            </a:r>
            <a:r>
              <a:rPr lang="cs-CZ" altLang="cs-CZ" sz="2400" b="1" u="sng" dirty="0">
                <a:latin typeface="Arial" panose="020B0604020202020204" pitchFamily="34" charset="0"/>
              </a:rPr>
              <a:t>R</a:t>
            </a:r>
            <a:r>
              <a:rPr lang="cs-CZ" altLang="cs-CZ" sz="2400" b="1" dirty="0">
                <a:latin typeface="Arial" panose="020B0604020202020204" pitchFamily="34" charset="0"/>
              </a:rPr>
              <a:t>EACTION</a:t>
            </a:r>
            <a:r>
              <a:rPr lang="cs-CZ" altLang="cs-CZ" sz="2400" dirty="0">
                <a:latin typeface="Arial" panose="020B0604020202020204" pitchFamily="34" charset="0"/>
              </a:rPr>
              <a:t>)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66550D87-5CDE-42F6-988C-CE3164B1A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37" y="2657595"/>
            <a:ext cx="10271881" cy="40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2005" dirty="0">
                <a:latin typeface="Arial" panose="020B0604020202020204" pitchFamily="34" charset="0"/>
                <a:cs typeface="Arial" panose="020B0604020202020204" pitchFamily="34" charset="0"/>
              </a:rPr>
              <a:t>Zavedení PCR v roce </a:t>
            </a:r>
            <a:r>
              <a:rPr lang="cs-CZ" altLang="cs-CZ" sz="200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 (Kary </a:t>
            </a:r>
            <a:r>
              <a:rPr lang="cs-CZ" altLang="cs-CZ" sz="2005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Mullis</a:t>
            </a:r>
            <a:r>
              <a:rPr lang="cs-CZ" altLang="cs-CZ" sz="200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42C486FF-A960-40A2-9273-9BEE06C8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37" y="3308969"/>
            <a:ext cx="10740112" cy="34209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cs-CZ" altLang="cs-CZ" sz="2005" dirty="0">
                <a:latin typeface="Arial" panose="020B0604020202020204" pitchFamily="34" charset="0"/>
                <a:cs typeface="Arial" panose="020B0604020202020204" pitchFamily="34" charset="0"/>
              </a:rPr>
              <a:t>Metoda pro mnohonásobné zmnožení (amplifikaci) specifického úseku </a:t>
            </a:r>
            <a:r>
              <a:rPr lang="cs-CZ" altLang="cs-CZ" sz="2005" i="1" dirty="0">
                <a:latin typeface="Arial" panose="020B0604020202020204" pitchFamily="34" charset="0"/>
                <a:cs typeface="Arial" panose="020B0604020202020204" pitchFamily="34" charset="0"/>
              </a:rPr>
              <a:t>DNA in vitro</a:t>
            </a:r>
            <a:r>
              <a:rPr lang="cs-CZ" altLang="cs-CZ" sz="2005" dirty="0">
                <a:latin typeface="Arial" panose="020B0604020202020204" pitchFamily="34" charset="0"/>
                <a:cs typeface="Arial" panose="020B0604020202020204" pitchFamily="34" charset="0"/>
              </a:rPr>
              <a:t> založená na principu</a:t>
            </a:r>
            <a:r>
              <a:rPr lang="cs-CZ" altLang="cs-CZ" sz="200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replikace DNA (enzymatické syntézy)</a:t>
            </a:r>
            <a:r>
              <a:rPr lang="cs-CZ" altLang="cs-CZ" sz="20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5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Replikace DNA </a:t>
            </a:r>
            <a:r>
              <a:rPr lang="cs-CZ" altLang="cs-CZ" sz="2005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altLang="cs-CZ" sz="2005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altLang="cs-CZ" sz="2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vyžaduje mnoho enzymů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Replikace DNA </a:t>
            </a:r>
            <a:r>
              <a:rPr lang="cs-CZ" altLang="cs-CZ" sz="2005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cs-CZ" altLang="cs-CZ" sz="2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vyžaduje pouze jeden enzym – polymerázu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  <a:defRPr/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Termostabilní DNA polymeráza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(aktivní při až 98 °C).</a:t>
            </a:r>
          </a:p>
          <a:p>
            <a:pPr algn="r">
              <a:buNone/>
              <a:defRPr/>
            </a:pPr>
            <a:r>
              <a:rPr lang="cs-CZ" altLang="cs-CZ" sz="20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Taq</a:t>
            </a:r>
            <a:r>
              <a:rPr lang="cs-CZ" alt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cs-CZ" altLang="cs-CZ" sz="20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Thermus</a:t>
            </a:r>
            <a:r>
              <a:rPr lang="cs-CZ" altLang="cs-CZ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altLang="cs-CZ" sz="20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aquaticus</a:t>
            </a:r>
            <a:r>
              <a:rPr lang="cs-CZ" altLang="cs-CZ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</a:t>
            </a:r>
            <a:r>
              <a:rPr lang="cs-CZ" altLang="cs-CZ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(5`-exonukleáza)</a:t>
            </a:r>
          </a:p>
          <a:p>
            <a:pPr algn="r">
              <a:buNone/>
              <a:defRPr/>
            </a:pP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Tth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Thermus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thermophilus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(5`-exonukleáza)</a:t>
            </a:r>
          </a:p>
          <a:p>
            <a:pPr algn="r">
              <a:buNone/>
              <a:defRPr/>
            </a:pP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Pwo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Pyrococcus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altLang="cs-CZ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woesei</a:t>
            </a:r>
            <a:r>
              <a:rPr lang="cs-CZ" alt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  <a:r>
              <a:rPr lang="cs-CZ" alt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(3`-exonukleáza)</a:t>
            </a:r>
            <a:endParaRPr lang="cs-CZ" altLang="cs-CZ" sz="2005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FF21462F-9A27-4A7E-A8D2-B204D3A77DDF}"/>
              </a:ext>
            </a:extLst>
          </p:cNvPr>
          <p:cNvGrpSpPr/>
          <p:nvPr/>
        </p:nvGrpSpPr>
        <p:grpSpPr>
          <a:xfrm>
            <a:off x="375563" y="377220"/>
            <a:ext cx="6897310" cy="6103559"/>
            <a:chOff x="1511905" y="754441"/>
            <a:chExt cx="6897310" cy="6103559"/>
          </a:xfrm>
        </p:grpSpPr>
        <p:pic>
          <p:nvPicPr>
            <p:cNvPr id="34818" name="Picture 2" descr="PCR princip">
              <a:extLst>
                <a:ext uri="{FF2B5EF4-FFF2-40B4-BE49-F238E27FC236}">
                  <a16:creationId xmlns:a16="http://schemas.microsoft.com/office/drawing/2014/main" id="{CC1253A8-72B4-4A5A-BB79-2BC781C8A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762" y="754441"/>
              <a:ext cx="6153453" cy="6103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Šipka: zahnutá doprava 21">
              <a:extLst>
                <a:ext uri="{FF2B5EF4-FFF2-40B4-BE49-F238E27FC236}">
                  <a16:creationId xmlns:a16="http://schemas.microsoft.com/office/drawing/2014/main" id="{C64BAF80-A1C7-4830-96D1-6AD68AE8E16A}"/>
                </a:ext>
              </a:extLst>
            </p:cNvPr>
            <p:cNvSpPr/>
            <p:nvPr/>
          </p:nvSpPr>
          <p:spPr>
            <a:xfrm flipV="1">
              <a:off x="1511905" y="3223382"/>
              <a:ext cx="763512" cy="3161393"/>
            </a:xfrm>
            <a:prstGeom prst="curvedRightArrow">
              <a:avLst>
                <a:gd name="adj1" fmla="val 11521"/>
                <a:gd name="adj2" fmla="val 41643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2286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1E1C3387-3F86-48BC-8CF5-9F508E19B2E0}"/>
                </a:ext>
              </a:extLst>
            </p:cNvPr>
            <p:cNvSpPr txBox="1"/>
            <p:nvPr/>
          </p:nvSpPr>
          <p:spPr>
            <a:xfrm>
              <a:off x="1511905" y="4479775"/>
              <a:ext cx="1644953" cy="6202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714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– 30</a:t>
              </a:r>
            </a:p>
            <a:p>
              <a:pPr>
                <a:defRPr/>
              </a:pPr>
              <a:r>
                <a:rPr lang="cs-CZ" sz="1714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cyklů</a:t>
              </a:r>
            </a:p>
          </p:txBody>
        </p:sp>
      </p:grpSp>
      <p:sp>
        <p:nvSpPr>
          <p:cNvPr id="5" name="Bublinový popisek: se šipkou doleva 4">
            <a:extLst>
              <a:ext uri="{FF2B5EF4-FFF2-40B4-BE49-F238E27FC236}">
                <a16:creationId xmlns:a16="http://schemas.microsoft.com/office/drawing/2014/main" id="{38D71573-26DD-4A3A-A4FA-A054AC4FA17C}"/>
              </a:ext>
            </a:extLst>
          </p:cNvPr>
          <p:cNvSpPr/>
          <p:nvPr/>
        </p:nvSpPr>
        <p:spPr>
          <a:xfrm>
            <a:off x="6604986" y="2680339"/>
            <a:ext cx="5397623" cy="3554639"/>
          </a:xfrm>
          <a:prstGeom prst="leftArrowCallout">
            <a:avLst>
              <a:gd name="adj1" fmla="val 18007"/>
              <a:gd name="adj2" fmla="val 14761"/>
              <a:gd name="adj3" fmla="val 26498"/>
              <a:gd name="adj4" fmla="val 7846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CD35C3FA-1191-40AC-B24C-0980D6F0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104" y="2727326"/>
            <a:ext cx="4190259" cy="337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Teplota připojení </a:t>
            </a:r>
            <a:r>
              <a:rPr lang="cs-CZ" altLang="cs-CZ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primerů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annealing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):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i="1" dirty="0">
                <a:solidFill>
                  <a:schemeClr val="bg1"/>
                </a:solidFill>
                <a:latin typeface="Arial" panose="020B0604020202020204" pitchFamily="34" charset="0"/>
              </a:rPr>
              <a:t>Ta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 = 2(A+T) + 4(G+C) – 5 °C = </a:t>
            </a:r>
            <a:r>
              <a:rPr lang="cs-CZ" altLang="cs-CZ" sz="1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 – 5 °C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 – teplota tání (</a:t>
            </a:r>
            <a:r>
              <a:rPr lang="cs-CZ" altLang="cs-CZ" sz="1600" b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elting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600" b="1" u="sng" dirty="0" err="1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cs-CZ" altLang="cs-CZ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emperature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),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tzn. teplota roztoku v inflexním bodě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alt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  <a:latin typeface="Arial" panose="020B0604020202020204" pitchFamily="34" charset="0"/>
              </a:rPr>
              <a:t>Inflexní bod </a:t>
            </a:r>
            <a:r>
              <a:rPr lang="cs-CZ" alt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– okamžik, kdy je 50 % molekul denaturováno</a:t>
            </a:r>
          </a:p>
        </p:txBody>
      </p:sp>
      <p:pic>
        <p:nvPicPr>
          <p:cNvPr id="11" name="Picture 10" descr="P4150101">
            <a:extLst>
              <a:ext uri="{FF2B5EF4-FFF2-40B4-BE49-F238E27FC236}">
                <a16:creationId xmlns:a16="http://schemas.microsoft.com/office/drawing/2014/main" id="{C2AB535A-A905-43B5-AFF2-C7B81EAE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7492" r="31052" b="4842"/>
          <a:stretch>
            <a:fillRect/>
          </a:stretch>
        </p:blipFill>
        <p:spPr bwMode="auto">
          <a:xfrm>
            <a:off x="7830104" y="218129"/>
            <a:ext cx="2180798" cy="22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>
            <a:extLst>
              <a:ext uri="{FF2B5EF4-FFF2-40B4-BE49-F238E27FC236}">
                <a16:creationId xmlns:a16="http://schemas.microsoft.com/office/drawing/2014/main" id="{3957D874-B4BF-4B7B-88BA-F566388C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34" y="1028004"/>
            <a:ext cx="10612198" cy="2203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7475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8113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447925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084513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5417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9989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4561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913313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26602" indent="-326602">
              <a:buFontTx/>
              <a:buAutoNum type="arabicPeriod"/>
              <a:defRPr/>
            </a:pP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templát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 slouží 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ssDNA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 (z dsDNA po denaturaci)</a:t>
            </a:r>
          </a:p>
          <a:p>
            <a:pPr marL="326602" indent="-326602">
              <a:buFontTx/>
              <a:buAutoNum type="arabicPeriod"/>
              <a:defRPr/>
            </a:pP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Na něj nasedají primery:    3'-OH-konce směřují proti sobě.</a:t>
            </a:r>
          </a:p>
          <a:p>
            <a:pPr marL="326602" indent="-326602">
              <a:buFontTx/>
              <a:buAutoNum type="arabicPeriod"/>
              <a:defRPr/>
            </a:pP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Termostabilní polymeráza vytváří PCR produkt – (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amplikon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26602" indent="-326602">
              <a:buFontTx/>
              <a:buAutoNum type="arabicPeriod"/>
              <a:defRPr/>
            </a:pP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Nové vlákno DNA je vytvářeno z 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dNTP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 ve formě Na+ nebo 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+ solí</a:t>
            </a:r>
          </a:p>
          <a:p>
            <a:pPr marL="326602" indent="-326602">
              <a:buFontTx/>
              <a:buAutoNum type="arabicPeriod"/>
              <a:defRPr/>
            </a:pP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cs-CZ" altLang="cs-CZ" sz="1714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 ionty tvoří rozpustný komplex s </a:t>
            </a:r>
            <a:r>
              <a:rPr lang="cs-CZ" altLang="cs-CZ" sz="1714" dirty="0" err="1">
                <a:latin typeface="Arial" panose="020B0604020202020204" pitchFamily="34" charset="0"/>
                <a:cs typeface="Arial" panose="020B0604020202020204" pitchFamily="34" charset="0"/>
              </a:rPr>
              <a:t>dNTP</a:t>
            </a:r>
            <a:r>
              <a:rPr lang="cs-CZ" altLang="cs-CZ" sz="1714" dirty="0">
                <a:latin typeface="Arial" panose="020B0604020202020204" pitchFamily="34" charset="0"/>
                <a:cs typeface="Arial" panose="020B0604020202020204" pitchFamily="34" charset="0"/>
              </a:rPr>
              <a:t> a vytvářejí substrát, který rozpoznává DNA polymeráza. </a:t>
            </a:r>
          </a:p>
          <a:p>
            <a:pPr marL="326602" indent="-326602">
              <a:spcBef>
                <a:spcPct val="50000"/>
              </a:spcBef>
              <a:buFontTx/>
              <a:buAutoNum type="arabicPeriod"/>
              <a:defRPr/>
            </a:pPr>
            <a:endParaRPr lang="cs-CZ" altLang="cs-CZ" sz="17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cs-CZ" altLang="cs-CZ" sz="1714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altLang="cs-CZ" sz="1714" b="1" dirty="0">
              <a:latin typeface="Arial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831EF05-2AF5-4318-8C63-E01CA82BD9EA}"/>
              </a:ext>
            </a:extLst>
          </p:cNvPr>
          <p:cNvGrpSpPr/>
          <p:nvPr/>
        </p:nvGrpSpPr>
        <p:grpSpPr>
          <a:xfrm>
            <a:off x="0" y="2785663"/>
            <a:ext cx="8813148" cy="3521603"/>
            <a:chOff x="1060005" y="2774822"/>
            <a:chExt cx="9783121" cy="4068732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38DF55C6-3BAA-4AB0-8143-AAD7AC3203B0}"/>
                </a:ext>
              </a:extLst>
            </p:cNvPr>
            <p:cNvGrpSpPr/>
            <p:nvPr/>
          </p:nvGrpSpPr>
          <p:grpSpPr>
            <a:xfrm>
              <a:off x="1060005" y="2774822"/>
              <a:ext cx="9783121" cy="4068732"/>
              <a:chOff x="1060005" y="2774822"/>
              <a:chExt cx="9783121" cy="4068732"/>
            </a:xfrm>
          </p:grpSpPr>
          <p:pic>
            <p:nvPicPr>
              <p:cNvPr id="10" name="Picture 5" descr="PCR polymerace schema">
                <a:extLst>
                  <a:ext uri="{FF2B5EF4-FFF2-40B4-BE49-F238E27FC236}">
                    <a16:creationId xmlns:a16="http://schemas.microsoft.com/office/drawing/2014/main" id="{B7617F62-1506-424E-8F4E-9FB1ED5DF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39"/>
              <a:stretch>
                <a:fillRect/>
              </a:stretch>
            </p:blipFill>
            <p:spPr bwMode="auto">
              <a:xfrm>
                <a:off x="1966999" y="2774822"/>
                <a:ext cx="7315574" cy="4068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3CB29978-DEB3-4672-A2CC-9BB847B88128}"/>
                  </a:ext>
                </a:extLst>
              </p:cNvPr>
              <p:cNvSpPr txBox="1"/>
              <p:nvPr/>
            </p:nvSpPr>
            <p:spPr>
              <a:xfrm>
                <a:off x="1060005" y="4241122"/>
                <a:ext cx="1340680" cy="25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s-CZ" sz="1143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Templátová DNA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C453814-9378-4941-AB7F-61CEAD4624E8}"/>
                  </a:ext>
                </a:extLst>
              </p:cNvPr>
              <p:cNvSpPr txBox="1"/>
              <p:nvPr/>
            </p:nvSpPr>
            <p:spPr>
              <a:xfrm>
                <a:off x="9628765" y="4588385"/>
                <a:ext cx="1214361" cy="14086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143" b="1" dirty="0" err="1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amplikon</a:t>
                </a:r>
                <a:endParaRPr lang="cs-CZ" sz="1143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cs-CZ" sz="1143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cs-CZ" sz="1143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cs-CZ" sz="1143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cs-CZ" sz="1143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cs-CZ" sz="1143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Detekce pomocí gelové elektroforézy</a:t>
                </a:r>
              </a:p>
            </p:txBody>
          </p:sp>
          <p:sp>
            <p:nvSpPr>
              <p:cNvPr id="13" name="Pravá složená závorka 12">
                <a:extLst>
                  <a:ext uri="{FF2B5EF4-FFF2-40B4-BE49-F238E27FC236}">
                    <a16:creationId xmlns:a16="http://schemas.microsoft.com/office/drawing/2014/main" id="{816577B2-9D4B-4715-9F45-39CBDB196D1E}"/>
                  </a:ext>
                </a:extLst>
              </p:cNvPr>
              <p:cNvSpPr/>
              <p:nvPr/>
            </p:nvSpPr>
            <p:spPr>
              <a:xfrm>
                <a:off x="9282574" y="3625364"/>
                <a:ext cx="209620" cy="2189696"/>
              </a:xfrm>
              <a:prstGeom prst="rightBrace">
                <a:avLst>
                  <a:gd name="adj1" fmla="val 8333"/>
                  <a:gd name="adj2" fmla="val 50401"/>
                </a:avLst>
              </a:prstGeom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 sz="2286"/>
              </a:p>
            </p:txBody>
          </p:sp>
        </p:grpSp>
        <p:cxnSp>
          <p:nvCxnSpPr>
            <p:cNvPr id="9" name="Přímá spojnice se šipkou 8">
              <a:extLst>
                <a:ext uri="{FF2B5EF4-FFF2-40B4-BE49-F238E27FC236}">
                  <a16:creationId xmlns:a16="http://schemas.microsoft.com/office/drawing/2014/main" id="{3E4D5106-697A-48E5-8918-62153F224122}"/>
                </a:ext>
              </a:extLst>
            </p:cNvPr>
            <p:cNvCxnSpPr/>
            <p:nvPr/>
          </p:nvCxnSpPr>
          <p:spPr>
            <a:xfrm>
              <a:off x="10039617" y="4925308"/>
              <a:ext cx="0" cy="3770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2A475E-5E45-4E8C-BF4F-234EC7203A73}"/>
              </a:ext>
            </a:extLst>
          </p:cNvPr>
          <p:cNvSpPr txBox="1"/>
          <p:nvPr/>
        </p:nvSpPr>
        <p:spPr>
          <a:xfrm>
            <a:off x="9233740" y="3598332"/>
            <a:ext cx="273658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Teoreticky lze získat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řetězců (kopií).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cs-CZ" alt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počet cyklů</a:t>
            </a:r>
            <a:endParaRPr lang="cs-CZ" altLang="cs-CZ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26C1BCD-BA77-4157-8CD5-93AB666D1F02}"/>
              </a:ext>
            </a:extLst>
          </p:cNvPr>
          <p:cNvSpPr txBox="1"/>
          <p:nvPr/>
        </p:nvSpPr>
        <p:spPr>
          <a:xfrm>
            <a:off x="8592378" y="6421782"/>
            <a:ext cx="38712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Polymerase Chain Reaction (PCR) - YouTube</a:t>
            </a:r>
            <a:endParaRPr lang="cs-CZ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E981697-7077-4584-8830-572FCB8E09C8}"/>
              </a:ext>
            </a:extLst>
          </p:cNvPr>
          <p:cNvSpPr txBox="1"/>
          <p:nvPr/>
        </p:nvSpPr>
        <p:spPr>
          <a:xfrm>
            <a:off x="600544" y="2522095"/>
            <a:ext cx="4845505" cy="243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5" b="1" dirty="0">
                <a:solidFill>
                  <a:schemeClr val="accent2"/>
                </a:solidFill>
                <a:latin typeface="Arial" panose="020B0604020202020204" pitchFamily="34" charset="0"/>
              </a:rPr>
              <a:t>Základní výzkum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5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izolace genů nebo jejich částí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 err="1">
                <a:latin typeface="Arial" panose="020B0604020202020204" pitchFamily="34" charset="0"/>
              </a:rPr>
              <a:t>sekvencování</a:t>
            </a:r>
            <a:r>
              <a:rPr lang="cs-CZ" altLang="cs-CZ" sz="1905" dirty="0">
                <a:latin typeface="Arial" panose="020B0604020202020204" pitchFamily="34" charset="0"/>
              </a:rPr>
              <a:t> DNA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mutageneze in vitro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modifikace konců DNA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selekce klonů z genových knihoven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příprava značených sond</a:t>
            </a:r>
            <a:endParaRPr lang="cs-CZ" altLang="cs-CZ" sz="1905" b="1" dirty="0">
              <a:latin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529308-DFB8-4D0B-B145-077EC938DBE2}"/>
              </a:ext>
            </a:extLst>
          </p:cNvPr>
          <p:cNvSpPr txBox="1"/>
          <p:nvPr/>
        </p:nvSpPr>
        <p:spPr>
          <a:xfrm>
            <a:off x="5192531" y="2522095"/>
            <a:ext cx="6135376" cy="361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5" b="1" dirty="0">
                <a:solidFill>
                  <a:schemeClr val="accent2"/>
                </a:solidFill>
                <a:latin typeface="Arial" panose="020B0604020202020204" pitchFamily="34" charset="0"/>
              </a:rPr>
              <a:t>Aplikovaný genetický výzkum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5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prenatální diagnostika (detekce mutací v genech)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studium polymorfizmu genů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populační genetika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1905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5" b="1" dirty="0">
                <a:solidFill>
                  <a:schemeClr val="accent2"/>
                </a:solidFill>
                <a:latin typeface="Arial" panose="020B0604020202020204" pitchFamily="34" charset="0"/>
              </a:rPr>
              <a:t>Využití v klinických disciplínách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5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detekce patogenních mikroorganizmů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identifikace onkogenů a typizace nádorů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stanovení pohlaví</a:t>
            </a:r>
            <a:endParaRPr lang="cs-CZ" altLang="cs-CZ" sz="1905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5" b="1" dirty="0"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6E7F66-42D6-46B8-A2B6-FBA6C28F30EF}"/>
              </a:ext>
            </a:extLst>
          </p:cNvPr>
          <p:cNvSpPr txBox="1"/>
          <p:nvPr/>
        </p:nvSpPr>
        <p:spPr>
          <a:xfrm>
            <a:off x="600544" y="5032531"/>
            <a:ext cx="2453374" cy="1558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905" b="1" dirty="0">
                <a:solidFill>
                  <a:schemeClr val="accent2"/>
                </a:solidFill>
                <a:latin typeface="Arial" panose="020B0604020202020204" pitchFamily="34" charset="0"/>
              </a:rPr>
              <a:t>Využití v praxi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905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archeologie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soudnictví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905" dirty="0">
                <a:latin typeface="Arial" panose="020B0604020202020204" pitchFamily="34" charset="0"/>
              </a:rPr>
              <a:t>kriminalistika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C5FAC14-AD01-4E4E-BDBF-9EF33DC3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Využití  metod PCR</a:t>
            </a:r>
            <a:br>
              <a:rPr lang="cs-CZ" altLang="cs-CZ" sz="3600" b="1" kern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06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F93C6E22-6A35-469A-BEB6-CEF87297C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702" y="949516"/>
            <a:ext cx="9600595" cy="4429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667" b="1" dirty="0">
                <a:solidFill>
                  <a:schemeClr val="bg1"/>
                </a:solidFill>
                <a:latin typeface="Arial" panose="020B0604020202020204" pitchFamily="34" charset="0"/>
              </a:rPr>
              <a:t>Zásady při přípravě PCR směsi a detekci PCR produktů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BF37B5FC-22FA-4EB0-9E00-53B9DF1B22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2000" y="2412512"/>
            <a:ext cx="11674837" cy="426658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Při přípravě PCR směsi nejlépe v PCR-boxu je nutno používat ochranné rukavice (</a:t>
            </a: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zabránit kontaminaci vzorku</a:t>
            </a:r>
            <a:r>
              <a:rPr lang="cs-CZ" altLang="cs-CZ" b="1" dirty="0">
                <a:latin typeface="Arial" panose="020B0604020202020204" pitchFamily="34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Polymeráza musí být vždy na ledu (v chlazeném stojánku), ostatní reagencie se nechají roztát při 25°C.</a:t>
            </a:r>
            <a:endParaRPr lang="cs-CZ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Reagencie a obzvláště </a:t>
            </a:r>
            <a:r>
              <a:rPr lang="cs-CZ" altLang="cs-CZ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primery</a:t>
            </a: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 nabírat jen vhodnou sterilní špičkou. 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Po použití musí být reagencie urychleně uschovány při teplotě -20°C.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Pipety a plasty k tomu určené jsou vyčleněny pouze pro PCR.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Nejprve se pipetuje do zkumavky voda, jako </a:t>
            </a: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poslední polymeráza</a:t>
            </a:r>
            <a:r>
              <a:rPr lang="cs-CZ" altLang="cs-CZ" b="1" dirty="0">
                <a:latin typeface="Arial" panose="020B0604020202020204" pitchFamily="34" charset="0"/>
              </a:rPr>
              <a:t>.</a:t>
            </a:r>
            <a:r>
              <a:rPr lang="cs-CZ" alt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latin typeface="Arial" panose="020B0604020202020204" pitchFamily="34" charset="0"/>
              </a:rPr>
              <a:t>Používat PCR vodu, ta je sterilní a bez </a:t>
            </a:r>
            <a:r>
              <a:rPr lang="cs-CZ" altLang="cs-CZ" b="1" dirty="0" err="1">
                <a:latin typeface="Arial" panose="020B0604020202020204" pitchFamily="34" charset="0"/>
              </a:rPr>
              <a:t>DNáz</a:t>
            </a:r>
            <a:r>
              <a:rPr lang="cs-CZ" altLang="cs-CZ" b="1" dirty="0">
                <a:latin typeface="Arial" panose="020B0604020202020204" pitchFamily="34" charset="0"/>
              </a:rPr>
              <a:t>, následně </a:t>
            </a:r>
            <a:r>
              <a:rPr lang="cs-CZ" altLang="cs-CZ" b="1" dirty="0" err="1">
                <a:latin typeface="Arial" panose="020B0604020202020204" pitchFamily="34" charset="0"/>
              </a:rPr>
              <a:t>rozpipetovaná</a:t>
            </a:r>
            <a:r>
              <a:rPr lang="cs-CZ" altLang="cs-CZ" b="1" dirty="0">
                <a:latin typeface="Arial" panose="020B0604020202020204" pitchFamily="34" charset="0"/>
              </a:rPr>
              <a:t> do mikrozkumavek a uložena v mrazničce.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Vždy přidávat kontroly: pozitivní k. (známý </a:t>
            </a:r>
            <a:r>
              <a:rPr lang="cs-CZ" altLang="cs-CZ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templát</a:t>
            </a: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), negativní k. (voda místo templátové DNA)</a:t>
            </a:r>
          </a:p>
          <a:p>
            <a:pPr algn="just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</a:pPr>
            <a:r>
              <a:rPr lang="cs-CZ" altLang="cs-CZ" b="1" dirty="0">
                <a:solidFill>
                  <a:schemeClr val="accent1"/>
                </a:solidFill>
                <a:latin typeface="Arial" panose="020B0604020202020204" pitchFamily="34" charset="0"/>
              </a:rPr>
              <a:t>Pipetovat pod hladinu, vizuálně kontrolovat správný objem v pipetě.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5120837">
            <a:extLst>
              <a:ext uri="{FF2B5EF4-FFF2-40B4-BE49-F238E27FC236}">
                <a16:creationId xmlns:a16="http://schemas.microsoft.com/office/drawing/2014/main" id="{9C1BD426-F476-4875-B0CC-5B58C7CB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/>
          <a:stretch>
            <a:fillRect/>
          </a:stretch>
        </p:blipFill>
        <p:spPr bwMode="auto">
          <a:xfrm>
            <a:off x="5089459" y="2256183"/>
            <a:ext cx="6360420" cy="43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2940B14-4799-4D31-819C-258B2DCC9260}"/>
              </a:ext>
            </a:extLst>
          </p:cNvPr>
          <p:cNvSpPr/>
          <p:nvPr/>
        </p:nvSpPr>
        <p:spPr>
          <a:xfrm>
            <a:off x="358203" y="563429"/>
            <a:ext cx="6240694" cy="2291075"/>
          </a:xfrm>
          <a:prstGeom prst="rect">
            <a:avLst/>
          </a:prstGeom>
          <a:solidFill>
            <a:schemeClr val="bg1">
              <a:alpha val="69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marL="326602" indent="-326602" algn="just">
              <a:spcBef>
                <a:spcPct val="10000"/>
              </a:spcBef>
              <a:spcAft>
                <a:spcPct val="15000"/>
              </a:spcAft>
              <a:buFontTx/>
              <a:buChar char="-"/>
              <a:defRPr/>
            </a:pPr>
            <a:r>
              <a:rPr lang="cs-CZ" altLang="cs-CZ" sz="1905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PCR box (místnost), určená pro PCR reakce, je pravidelně svícena UV zářením a pracovní plochy se omývají dezinfekčním prostředkem. </a:t>
            </a:r>
          </a:p>
          <a:p>
            <a:pPr marL="326602" indent="-326602" algn="just">
              <a:spcBef>
                <a:spcPct val="10000"/>
              </a:spcBef>
              <a:spcAft>
                <a:spcPct val="15000"/>
              </a:spcAft>
              <a:buFontTx/>
              <a:buChar char="-"/>
              <a:defRPr/>
            </a:pPr>
            <a:r>
              <a:rPr lang="cs-CZ" altLang="cs-CZ" sz="1905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Zde nikdy nepracovat s templátovou DNA a PCR produkty (</a:t>
            </a:r>
            <a:r>
              <a:rPr lang="cs-CZ" altLang="cs-CZ" sz="1905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amplikony</a:t>
            </a:r>
            <a:r>
              <a:rPr lang="cs-CZ" altLang="cs-CZ" sz="1905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pPr marL="326602" indent="-326602" algn="just">
              <a:spcBef>
                <a:spcPct val="10000"/>
              </a:spcBef>
              <a:spcAft>
                <a:spcPct val="15000"/>
              </a:spcAft>
              <a:buFontTx/>
              <a:buChar char="-"/>
              <a:defRPr/>
            </a:pPr>
            <a:r>
              <a:rPr lang="cs-CZ" altLang="cs-CZ" sz="1905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Detekce amplifikovaných sekvencí se provádí v jiné místnosti, vybavené pro elektroforézu.</a:t>
            </a:r>
            <a:endParaRPr lang="cs-CZ" altLang="cs-CZ" sz="1905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3EC84A3-DDEF-48FB-9807-D81BCC9C0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07967"/>
              </p:ext>
            </p:extLst>
          </p:nvPr>
        </p:nvGraphicFramePr>
        <p:xfrm>
          <a:off x="781793" y="896979"/>
          <a:ext cx="5985971" cy="2668521"/>
        </p:xfrm>
        <a:graphic>
          <a:graphicData uri="http://schemas.openxmlformats.org/drawingml/2006/table">
            <a:tbl>
              <a:tblPr firstRow="1" firstCol="1" bandRow="1"/>
              <a:tblGrid>
                <a:gridCol w="1638163">
                  <a:extLst>
                    <a:ext uri="{9D8B030D-6E8A-4147-A177-3AD203B41FA5}">
                      <a16:colId xmlns:a16="http://schemas.microsoft.com/office/drawing/2014/main" val="4166880847"/>
                    </a:ext>
                  </a:extLst>
                </a:gridCol>
                <a:gridCol w="1049808">
                  <a:extLst>
                    <a:ext uri="{9D8B030D-6E8A-4147-A177-3AD203B41FA5}">
                      <a16:colId xmlns:a16="http://schemas.microsoft.com/office/drawing/2014/main" val="1370409365"/>
                    </a:ext>
                  </a:extLst>
                </a:gridCol>
                <a:gridCol w="885907">
                  <a:extLst>
                    <a:ext uri="{9D8B030D-6E8A-4147-A177-3AD203B41FA5}">
                      <a16:colId xmlns:a16="http://schemas.microsoft.com/office/drawing/2014/main" val="3660353594"/>
                    </a:ext>
                  </a:extLst>
                </a:gridCol>
                <a:gridCol w="1101613">
                  <a:extLst>
                    <a:ext uri="{9D8B030D-6E8A-4147-A177-3AD203B41FA5}">
                      <a16:colId xmlns:a16="http://schemas.microsoft.com/office/drawing/2014/main" val="3069073773"/>
                    </a:ext>
                  </a:extLst>
                </a:gridCol>
                <a:gridCol w="1310480">
                  <a:extLst>
                    <a:ext uri="{9D8B030D-6E8A-4147-A177-3AD203B41FA5}">
                      <a16:colId xmlns:a16="http://schemas.microsoft.com/office/drawing/2014/main" val="2851756200"/>
                    </a:ext>
                  </a:extLst>
                </a:gridCol>
              </a:tblGrid>
              <a:tr h="53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Složky reakční směsi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Zásobní koncentrace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Výsledná koncentrace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v 25 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/ 1 vzorek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Množství v ….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/ X vzorků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86780"/>
                  </a:ext>
                </a:extLst>
              </a:tr>
              <a:tr h="41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sz="13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pro PCR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23376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Pufr pro PCR s MgCl</a:t>
                      </a:r>
                      <a:r>
                        <a:rPr lang="cs-CZ" sz="13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926742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cs-CZ" sz="13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cs-CZ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cs-CZ" sz="13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708284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dNTP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mM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58628"/>
                  </a:ext>
                </a:extLst>
              </a:tr>
              <a:tr h="70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Primery: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H279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H280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 </a:t>
                      </a: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každý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33650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Taq </a:t>
                      </a: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DNA-polymeráza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U 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cs-CZ" sz="13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13014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Templátová DNA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řeď.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ng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8629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76A59BA5-CA70-4C6A-BC9C-A153CF82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93" y="4041775"/>
            <a:ext cx="5429344" cy="82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91" tIns="41646" rIns="83291" bIns="41646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33035"/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Templátová DNA:</a:t>
            </a:r>
            <a:endParaRPr lang="cs-CZ" altLang="cs-CZ" sz="1600" dirty="0"/>
          </a:p>
          <a:p>
            <a:pPr defTabSz="833035">
              <a:buFontTx/>
              <a:buChar char="•"/>
            </a:pPr>
            <a:r>
              <a:rPr lang="cs-CZ" altLang="cs-CZ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 aureus </a:t>
            </a:r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50x ředěná DNA</a:t>
            </a:r>
            <a:endParaRPr lang="cs-CZ" altLang="cs-CZ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33035">
              <a:buFontTx/>
              <a:buChar char="•"/>
            </a:pPr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Negativní kontrola H</a:t>
            </a:r>
            <a:r>
              <a:rPr lang="cs-CZ" altLang="cs-CZ" sz="1600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alt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cs-CZ" altLang="cs-CZ" sz="16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454D2D52-F8CF-4C07-82E6-788DF38631CD}"/>
              </a:ext>
            </a:extLst>
          </p:cNvPr>
          <p:cNvGrpSpPr/>
          <p:nvPr/>
        </p:nvGrpSpPr>
        <p:grpSpPr>
          <a:xfrm>
            <a:off x="4494138" y="3890005"/>
            <a:ext cx="2135262" cy="974540"/>
            <a:chOff x="8173374" y="3968946"/>
            <a:chExt cx="2801268" cy="1126309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0AC5F8C5-AEE4-47F0-8538-510D4EAAF06D}"/>
                </a:ext>
              </a:extLst>
            </p:cNvPr>
            <p:cNvSpPr txBox="1"/>
            <p:nvPr/>
          </p:nvSpPr>
          <p:spPr>
            <a:xfrm>
              <a:off x="8785817" y="4149356"/>
              <a:ext cx="2188825" cy="6758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altLang="cs-CZ" sz="1600" dirty="0">
                  <a:latin typeface="Calibri" panose="020F0502020204030204" pitchFamily="34" charset="0"/>
                  <a:cs typeface="Arial" panose="020B0604020202020204" pitchFamily="34" charset="0"/>
                </a:rPr>
                <a:t>22 µl MM/vzorek</a:t>
              </a:r>
            </a:p>
            <a:p>
              <a:r>
                <a:rPr lang="cs-CZ" altLang="cs-CZ" sz="1600" dirty="0">
                  <a:latin typeface="Calibri" panose="020F0502020204030204" pitchFamily="34" charset="0"/>
                  <a:cs typeface="Arial" panose="020B0604020202020204" pitchFamily="34" charset="0"/>
                </a:rPr>
                <a:t>+ 3 µl DNA (řeď.)</a:t>
              </a:r>
            </a:p>
          </p:txBody>
        </p:sp>
        <p:pic>
          <p:nvPicPr>
            <p:cNvPr id="9" name="Picture 5" descr="untitled">
              <a:extLst>
                <a:ext uri="{FF2B5EF4-FFF2-40B4-BE49-F238E27FC236}">
                  <a16:creationId xmlns:a16="http://schemas.microsoft.com/office/drawing/2014/main" id="{7B87D0CA-8F41-400F-8FCE-622561D1E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8" r="64777" b="22412"/>
            <a:stretch>
              <a:fillRect/>
            </a:stretch>
          </p:blipFill>
          <p:spPr bwMode="auto">
            <a:xfrm>
              <a:off x="8173374" y="3968946"/>
              <a:ext cx="512035" cy="112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6">
            <a:extLst>
              <a:ext uri="{FF2B5EF4-FFF2-40B4-BE49-F238E27FC236}">
                <a16:creationId xmlns:a16="http://schemas.microsoft.com/office/drawing/2014/main" id="{44BCB034-7A46-4D08-9564-2034A4DF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93" y="5132056"/>
            <a:ext cx="10628413" cy="933525"/>
          </a:xfrm>
          <a:prstGeom prst="rect">
            <a:avLst/>
          </a:prstGeom>
          <a:solidFill>
            <a:schemeClr val="bg2">
              <a:lumMod val="50000"/>
              <a:alpha val="14000"/>
            </a:schemeClr>
          </a:solidFill>
          <a:ln>
            <a:noFill/>
          </a:ln>
          <a:effectLst>
            <a:softEdge rad="25400"/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cs-CZ" altLang="cs-CZ" sz="1822" dirty="0">
                <a:latin typeface="Arial" charset="0"/>
              </a:rPr>
              <a:t>Směs pro PCR, tzv. master-mix (H</a:t>
            </a:r>
            <a:r>
              <a:rPr lang="cs-CZ" altLang="cs-CZ" sz="1822" baseline="-25000" dirty="0">
                <a:latin typeface="Arial" charset="0"/>
              </a:rPr>
              <a:t>2</a:t>
            </a:r>
            <a:r>
              <a:rPr lang="cs-CZ" altLang="cs-CZ" sz="1822" dirty="0">
                <a:latin typeface="Arial" charset="0"/>
              </a:rPr>
              <a:t>O, pufr, MgCl</a:t>
            </a:r>
            <a:r>
              <a:rPr lang="cs-CZ" altLang="cs-CZ" sz="1822" baseline="-25000" dirty="0">
                <a:latin typeface="Arial" charset="0"/>
              </a:rPr>
              <a:t>2</a:t>
            </a:r>
            <a:r>
              <a:rPr lang="cs-CZ" altLang="cs-CZ" sz="1822" dirty="0">
                <a:latin typeface="Arial" charset="0"/>
              </a:rPr>
              <a:t>, </a:t>
            </a:r>
            <a:r>
              <a:rPr lang="cs-CZ" altLang="cs-CZ" sz="1822" dirty="0" err="1">
                <a:latin typeface="Arial" charset="0"/>
              </a:rPr>
              <a:t>dNTP</a:t>
            </a:r>
            <a:r>
              <a:rPr lang="cs-CZ" altLang="cs-CZ" sz="1822" dirty="0">
                <a:latin typeface="Arial" charset="0"/>
              </a:rPr>
              <a:t>, polymeráza, primery), smíchat pro všechny vzorky, pak </a:t>
            </a:r>
            <a:r>
              <a:rPr lang="cs-CZ" altLang="cs-CZ" sz="1822" dirty="0" err="1">
                <a:latin typeface="Arial" charset="0"/>
              </a:rPr>
              <a:t>rozplnit</a:t>
            </a:r>
            <a:r>
              <a:rPr lang="cs-CZ" altLang="cs-CZ" sz="1822" dirty="0">
                <a:latin typeface="Arial" charset="0"/>
              </a:rPr>
              <a:t> do PCR zkumavek po 22 µl a přidat 3 µl dsDNA (vzorek), případně vody (negativní kontrola). Při přípravě se počítá s jedním rezervním vzorkem pro případ chyby pipetování.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C2F1A1-80B3-4B06-BCFE-79C4E857EFE9}"/>
              </a:ext>
            </a:extLst>
          </p:cNvPr>
          <p:cNvSpPr txBox="1"/>
          <p:nvPr/>
        </p:nvSpPr>
        <p:spPr>
          <a:xfrm>
            <a:off x="5672831" y="194007"/>
            <a:ext cx="471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3035"/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 PCR - Amplifikace genu </a:t>
            </a:r>
            <a:r>
              <a:rPr lang="cs-CZ" altLang="cs-CZ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hsp60 (</a:t>
            </a:r>
            <a:r>
              <a:rPr lang="cs-CZ" altLang="cs-CZ" sz="1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GroEL</a:t>
            </a:r>
            <a:r>
              <a:rPr lang="cs-CZ" altLang="cs-CZ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altLang="cs-CZ" sz="1800" i="1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7EEB3B07-C8E8-4343-8586-C02C40D71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2865"/>
              </p:ext>
            </p:extLst>
          </p:nvPr>
        </p:nvGraphicFramePr>
        <p:xfrm>
          <a:off x="781793" y="903174"/>
          <a:ext cx="5985971" cy="2668521"/>
        </p:xfrm>
        <a:graphic>
          <a:graphicData uri="http://schemas.openxmlformats.org/drawingml/2006/table">
            <a:tbl>
              <a:tblPr firstRow="1" firstCol="1" bandRow="1"/>
              <a:tblGrid>
                <a:gridCol w="1638163">
                  <a:extLst>
                    <a:ext uri="{9D8B030D-6E8A-4147-A177-3AD203B41FA5}">
                      <a16:colId xmlns:a16="http://schemas.microsoft.com/office/drawing/2014/main" val="4166880847"/>
                    </a:ext>
                  </a:extLst>
                </a:gridCol>
                <a:gridCol w="1049808">
                  <a:extLst>
                    <a:ext uri="{9D8B030D-6E8A-4147-A177-3AD203B41FA5}">
                      <a16:colId xmlns:a16="http://schemas.microsoft.com/office/drawing/2014/main" val="1370409365"/>
                    </a:ext>
                  </a:extLst>
                </a:gridCol>
                <a:gridCol w="885907">
                  <a:extLst>
                    <a:ext uri="{9D8B030D-6E8A-4147-A177-3AD203B41FA5}">
                      <a16:colId xmlns:a16="http://schemas.microsoft.com/office/drawing/2014/main" val="3660353594"/>
                    </a:ext>
                  </a:extLst>
                </a:gridCol>
                <a:gridCol w="1101613">
                  <a:extLst>
                    <a:ext uri="{9D8B030D-6E8A-4147-A177-3AD203B41FA5}">
                      <a16:colId xmlns:a16="http://schemas.microsoft.com/office/drawing/2014/main" val="3069073773"/>
                    </a:ext>
                  </a:extLst>
                </a:gridCol>
                <a:gridCol w="1310480">
                  <a:extLst>
                    <a:ext uri="{9D8B030D-6E8A-4147-A177-3AD203B41FA5}">
                      <a16:colId xmlns:a16="http://schemas.microsoft.com/office/drawing/2014/main" val="2851756200"/>
                    </a:ext>
                  </a:extLst>
                </a:gridCol>
              </a:tblGrid>
              <a:tr h="53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86780"/>
                  </a:ext>
                </a:extLst>
              </a:tr>
              <a:tr h="415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23376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926742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708284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58628"/>
                  </a:ext>
                </a:extLst>
              </a:tr>
              <a:tr h="70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833650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13014"/>
                  </a:ext>
                </a:extLst>
              </a:tr>
              <a:tr h="203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3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µ</a:t>
                      </a:r>
                      <a:r>
                        <a:rPr lang="cs-CZ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3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86295"/>
                  </a:ext>
                </a:extLst>
              </a:tr>
            </a:tbl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376C5C5D-C98D-4792-96F4-3DC777B8EEBF}"/>
              </a:ext>
            </a:extLst>
          </p:cNvPr>
          <p:cNvGrpSpPr/>
          <p:nvPr/>
        </p:nvGrpSpPr>
        <p:grpSpPr>
          <a:xfrm>
            <a:off x="6923802" y="1765102"/>
            <a:ext cx="5271513" cy="1815882"/>
            <a:chOff x="6923802" y="1765102"/>
            <a:chExt cx="5271513" cy="1815882"/>
          </a:xfrm>
        </p:grpSpPr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BB9B49C9-9BF2-4068-A1C3-333232A32983}"/>
                </a:ext>
              </a:extLst>
            </p:cNvPr>
            <p:cNvSpPr txBox="1"/>
            <p:nvPr/>
          </p:nvSpPr>
          <p:spPr>
            <a:xfrm>
              <a:off x="6923802" y="1765102"/>
              <a:ext cx="4595157" cy="1815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defTabSz="833035"/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	teplota	doba trvání</a:t>
              </a:r>
            </a:p>
            <a:p>
              <a:pPr defTabSz="833035"/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Poč. denaturace		 95°C	 30s</a:t>
              </a:r>
            </a:p>
            <a:p>
              <a:pPr defTabSz="833035"/>
              <a:endParaRPr lang="cs-CZ" alt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833035"/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Denaturace 		94°C 	 30s</a:t>
              </a:r>
            </a:p>
            <a:p>
              <a:pPr defTabSz="833035"/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Nasedání </a:t>
              </a:r>
              <a:r>
                <a:rPr lang="cs-CZ" altLang="cs-CZ" sz="1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primerů</a:t>
              </a:r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cs-CZ" altLang="cs-CZ" sz="1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annealing</a:t>
              </a:r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	54°C	 30s</a:t>
              </a:r>
            </a:p>
            <a:p>
              <a:pPr defTabSz="833035"/>
              <a:r>
                <a:rPr lang="cs-CZ" altLang="cs-CZ" sz="1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Produžování</a:t>
              </a:r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altLang="cs-CZ" sz="1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primerů</a:t>
              </a:r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(extenze)	72°C	 50s</a:t>
              </a:r>
            </a:p>
            <a:p>
              <a:pPr defTabSz="833035"/>
              <a:endParaRPr lang="cs-CZ" alt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833035"/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Závěrečná </a:t>
              </a:r>
              <a:r>
                <a:rPr lang="cs-CZ" altLang="cs-CZ" sz="14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extneze</a:t>
              </a:r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72°C	 3min</a:t>
              </a:r>
            </a:p>
          </p:txBody>
        </p:sp>
        <p:sp>
          <p:nvSpPr>
            <p:cNvPr id="3" name="Pravá složená závorka 2">
              <a:extLst>
                <a:ext uri="{FF2B5EF4-FFF2-40B4-BE49-F238E27FC236}">
                  <a16:creationId xmlns:a16="http://schemas.microsoft.com/office/drawing/2014/main" id="{7B94068F-1DBE-462E-9A9C-0A4084133F64}"/>
                </a:ext>
              </a:extLst>
            </p:cNvPr>
            <p:cNvSpPr/>
            <p:nvPr/>
          </p:nvSpPr>
          <p:spPr>
            <a:xfrm>
              <a:off x="10714384" y="2454966"/>
              <a:ext cx="298174" cy="67206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7909A513-C27A-4A57-BBFB-55E0DF92E627}"/>
                </a:ext>
              </a:extLst>
            </p:cNvPr>
            <p:cNvSpPr txBox="1"/>
            <p:nvPr/>
          </p:nvSpPr>
          <p:spPr>
            <a:xfrm>
              <a:off x="11012558" y="2637107"/>
              <a:ext cx="1182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altLang="cs-CZ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30 x</a:t>
              </a:r>
              <a:endParaRPr lang="cs-CZ" sz="1400" dirty="0"/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C37A988-E030-4E39-AE8B-F4D2E7A13E53}"/>
              </a:ext>
            </a:extLst>
          </p:cNvPr>
          <p:cNvSpPr txBox="1"/>
          <p:nvPr/>
        </p:nvSpPr>
        <p:spPr>
          <a:xfrm>
            <a:off x="784256" y="6294661"/>
            <a:ext cx="8437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What is PCR? Polymerase Chain Reaction | </a:t>
            </a:r>
            <a:r>
              <a:rPr lang="en-US" dirty="0" err="1">
                <a:hlinkClick r:id="rId3"/>
              </a:rPr>
              <a:t>miniPCR</a:t>
            </a:r>
            <a:r>
              <a:rPr lang="en-US" dirty="0">
                <a:hlinkClick r:id="rId3"/>
              </a:rPr>
              <a:t> bio™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2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676</TotalTime>
  <Words>1630</Words>
  <Application>Microsoft Office PowerPoint</Application>
  <PresentationFormat>Širokoúhlá obrazovka</PresentationFormat>
  <Paragraphs>308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StarSymbol</vt:lpstr>
      <vt:lpstr>Symbol</vt:lpstr>
      <vt:lpstr>Times New Roman</vt:lpstr>
      <vt:lpstr>Wingdings</vt:lpstr>
      <vt:lpstr>Wingdings 3</vt:lpstr>
      <vt:lpstr>Ion Boardroom</vt:lpstr>
      <vt:lpstr>Image</vt:lpstr>
      <vt:lpstr>Dokument</vt:lpstr>
      <vt:lpstr>2. cvičení</vt:lpstr>
      <vt:lpstr>2. cvičení</vt:lpstr>
      <vt:lpstr>Polymerázová řetězová reakce  PCR (POLYMERASE CHAIN REACTION)</vt:lpstr>
      <vt:lpstr>Prezentace aplikace PowerPoint</vt:lpstr>
      <vt:lpstr>Prezentace aplikace PowerPoint</vt:lpstr>
      <vt:lpstr>Využití  metod PCR </vt:lpstr>
      <vt:lpstr>Zásady při přípravě PCR směsi a detekci PCR produktů</vt:lpstr>
      <vt:lpstr>Prezentace aplikace PowerPoint</vt:lpstr>
      <vt:lpstr>Prezentace aplikace PowerPoint</vt:lpstr>
      <vt:lpstr>2. cvičení</vt:lpstr>
      <vt:lpstr>Stanovení koncentrace a čistoty DNA</vt:lpstr>
      <vt:lpstr>Prezentace aplikace PowerPoint</vt:lpstr>
      <vt:lpstr>Prezentace aplikace PowerPoint</vt:lpstr>
      <vt:lpstr>Prezentace aplikace PowerPoint</vt:lpstr>
      <vt:lpstr>2. cvičení</vt:lpstr>
      <vt:lpstr>Štěpení DNA restrikčními endonukleázami  - linearizace vektoru a úprava konců vektoru a inzertu</vt:lpstr>
      <vt:lpstr>Prezentace aplikace PowerPoint</vt:lpstr>
      <vt:lpstr>Prezentace aplikace PowerPoint</vt:lpstr>
      <vt:lpstr>Návrh primerů s adaptory pro RE </vt:lpstr>
      <vt:lpstr>Prezentace aplikace PowerPoint</vt:lpstr>
      <vt:lpstr>Prezentace aplikace PowerPoint</vt:lpstr>
      <vt:lpstr>Příprava  štěpící směsi –  dsDNA pBluescript</vt:lpstr>
      <vt:lpstr>Mapování DNA genomu pomocí restrikčních endonukleáz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STANOVENÍ KONCENTRACE A ČISTOTY DNA</dc:title>
  <dc:creator>Tibor Botka</dc:creator>
  <cp:lastModifiedBy>Lucie Kuntová</cp:lastModifiedBy>
  <cp:revision>2</cp:revision>
  <dcterms:created xsi:type="dcterms:W3CDTF">2021-09-08T06:54:13Z</dcterms:created>
  <dcterms:modified xsi:type="dcterms:W3CDTF">2022-04-21T06:58:09Z</dcterms:modified>
</cp:coreProperties>
</file>