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256" r:id="rId2"/>
    <p:sldId id="291" r:id="rId3"/>
    <p:sldId id="257" r:id="rId4"/>
    <p:sldId id="277" r:id="rId5"/>
    <p:sldId id="258" r:id="rId6"/>
    <p:sldId id="259" r:id="rId7"/>
    <p:sldId id="292" r:id="rId8"/>
    <p:sldId id="260" r:id="rId9"/>
    <p:sldId id="261" r:id="rId10"/>
    <p:sldId id="296" r:id="rId11"/>
    <p:sldId id="278" r:id="rId12"/>
    <p:sldId id="263" r:id="rId13"/>
    <p:sldId id="265" r:id="rId14"/>
    <p:sldId id="267" r:id="rId15"/>
    <p:sldId id="266" r:id="rId16"/>
    <p:sldId id="264" r:id="rId17"/>
    <p:sldId id="268" r:id="rId18"/>
    <p:sldId id="271" r:id="rId19"/>
    <p:sldId id="270" r:id="rId20"/>
    <p:sldId id="272" r:id="rId21"/>
    <p:sldId id="273" r:id="rId22"/>
    <p:sldId id="269" r:id="rId23"/>
    <p:sldId id="274" r:id="rId24"/>
    <p:sldId id="275" r:id="rId25"/>
    <p:sldId id="293" r:id="rId26"/>
    <p:sldId id="290" r:id="rId27"/>
    <p:sldId id="279" r:id="rId28"/>
    <p:sldId id="282" r:id="rId29"/>
    <p:sldId id="295" r:id="rId30"/>
    <p:sldId id="280" r:id="rId31"/>
    <p:sldId id="281" r:id="rId32"/>
    <p:sldId id="283" r:id="rId33"/>
    <p:sldId id="294" r:id="rId34"/>
    <p:sldId id="284" r:id="rId35"/>
    <p:sldId id="285" r:id="rId36"/>
    <p:sldId id="286" r:id="rId37"/>
    <p:sldId id="287" r:id="rId38"/>
    <p:sldId id="288" r:id="rId39"/>
    <p:sldId id="289" r:id="rId40"/>
  </p:sldIdLst>
  <p:sldSz cx="9144000" cy="6858000" type="screen4x3"/>
  <p:notesSz cx="9874250" cy="6797675"/>
  <p:custDataLst>
    <p:tags r:id="rId4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6053A-443E-4192-8FCB-6ABD4394EB43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D301B-D174-4E90-BE8E-A0BF1BE9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136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32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84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15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30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5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19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0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78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3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1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59318-A809-4B41-8A69-D54915FB7B69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C658-1065-4E12-AC43-9DFFA7A0B5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7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Diptera</a:t>
            </a:r>
            <a:r>
              <a:rPr lang="cs-CZ" smtClean="0"/>
              <a:t>  - dvoukřídlí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1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31035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720081"/>
          </a:xfrm>
        </p:spPr>
        <p:txBody>
          <a:bodyPr/>
          <a:lstStyle/>
          <a:p>
            <a:r>
              <a:rPr lang="cs-CZ" b="1" dirty="0" smtClean="0"/>
              <a:t>Moucha domácí – medicínský význam</a:t>
            </a:r>
            <a:endParaRPr lang="cs-CZ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99" y="332656"/>
            <a:ext cx="503182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</a:t>
            </a:r>
            <a:r>
              <a:rPr lang="cs-CZ" dirty="0" err="1" smtClean="0"/>
              <a:t>Muscina</a:t>
            </a:r>
            <a:r>
              <a:rPr lang="cs-CZ" dirty="0" smtClean="0"/>
              <a:t> </a:t>
            </a:r>
            <a:r>
              <a:rPr lang="cs-CZ" dirty="0" err="1" smtClean="0"/>
              <a:t>stabulans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40960" cy="464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2114"/>
          </a:xfrm>
        </p:spPr>
        <p:txBody>
          <a:bodyPr/>
          <a:lstStyle/>
          <a:p>
            <a:r>
              <a:rPr lang="cs-CZ" dirty="0" err="1" smtClean="0"/>
              <a:t>Caliophoridae</a:t>
            </a:r>
            <a:r>
              <a:rPr lang="cs-CZ" dirty="0" smtClean="0"/>
              <a:t> - bzučivkovití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70" y="1600200"/>
            <a:ext cx="74790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Cordylobia</a:t>
            </a:r>
            <a:r>
              <a:rPr lang="cs-CZ" dirty="0" smtClean="0"/>
              <a:t> </a:t>
            </a:r>
            <a:r>
              <a:rPr lang="cs-CZ" dirty="0" err="1" smtClean="0"/>
              <a:t>anthropophaga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85" y="1600200"/>
            <a:ext cx="62440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8229600" cy="43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439"/>
            <a:ext cx="82296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vicina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8536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Auchmeromyia</a:t>
            </a:r>
            <a:r>
              <a:rPr lang="cs-CZ" dirty="0" smtClean="0"/>
              <a:t> </a:t>
            </a:r>
            <a:r>
              <a:rPr lang="cs-CZ" dirty="0" err="1" smtClean="0"/>
              <a:t>senegalensis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16" y="1484784"/>
            <a:ext cx="5137863" cy="49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6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 err="1" smtClean="0"/>
              <a:t>Sarcophagidae</a:t>
            </a:r>
            <a:r>
              <a:rPr lang="cs-CZ" dirty="0" smtClean="0"/>
              <a:t> - </a:t>
            </a:r>
            <a:r>
              <a:rPr lang="cs-CZ" dirty="0" err="1" smtClean="0"/>
              <a:t>masařkovití</a:t>
            </a:r>
            <a:endParaRPr lang="cs-CZ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71726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6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22114"/>
          </a:xfrm>
        </p:spPr>
        <p:txBody>
          <a:bodyPr/>
          <a:lstStyle/>
          <a:p>
            <a:r>
              <a:rPr lang="cs-CZ" dirty="0" err="1" smtClean="0"/>
              <a:t>Wohlfahrtia</a:t>
            </a:r>
            <a:r>
              <a:rPr lang="cs-CZ" dirty="0" smtClean="0"/>
              <a:t> </a:t>
            </a:r>
            <a:r>
              <a:rPr lang="cs-CZ" dirty="0" err="1" smtClean="0"/>
              <a:t>magnifica</a:t>
            </a:r>
            <a:endParaRPr lang="cs-CZ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90" y="1600200"/>
            <a:ext cx="57270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2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7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Sacrophagidea</a:t>
            </a:r>
            <a:r>
              <a:rPr lang="cs-CZ" dirty="0" smtClean="0"/>
              <a:t> - </a:t>
            </a:r>
            <a:r>
              <a:rPr lang="cs-CZ" dirty="0" err="1" smtClean="0"/>
              <a:t>masařkovití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5606"/>
            <a:ext cx="8229600" cy="22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1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/>
              <a:t>L</a:t>
            </a:r>
            <a:r>
              <a:rPr lang="cs-CZ" dirty="0" err="1" smtClean="0"/>
              <a:t>ucilia</a:t>
            </a:r>
            <a:r>
              <a:rPr lang="cs-CZ" dirty="0" smtClean="0"/>
              <a:t> </a:t>
            </a:r>
            <a:r>
              <a:rPr lang="cs-CZ" dirty="0" err="1" smtClean="0"/>
              <a:t>sericata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50" y="1600199"/>
            <a:ext cx="6772418" cy="4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7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Sarcophaga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99" y="1412776"/>
            <a:ext cx="5448821" cy="50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Cuterebridae</a:t>
            </a:r>
            <a:endParaRPr lang="cs-CZ" dirty="0"/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2" y="1600200"/>
            <a:ext cx="77386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Dermatobia</a:t>
            </a:r>
            <a:r>
              <a:rPr lang="cs-CZ" dirty="0" smtClean="0"/>
              <a:t> </a:t>
            </a:r>
            <a:r>
              <a:rPr lang="cs-CZ" dirty="0" err="1" smtClean="0"/>
              <a:t>hominis</a:t>
            </a:r>
            <a:r>
              <a:rPr lang="cs-CZ" dirty="0" smtClean="0"/>
              <a:t> –vývojový cyklus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19128"/>
            <a:ext cx="4680520" cy="577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Střeček  - vývoj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0621" y="77269"/>
            <a:ext cx="5861061" cy="76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medicínský význam</a:t>
            </a:r>
            <a:endParaRPr lang="cs-CZ" dirty="0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89711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6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Stomoxyidae</a:t>
            </a:r>
            <a:r>
              <a:rPr lang="cs-CZ" dirty="0" smtClean="0"/>
              <a:t> - </a:t>
            </a:r>
            <a:r>
              <a:rPr lang="cs-CZ" dirty="0" err="1" smtClean="0"/>
              <a:t>bodalkovití</a:t>
            </a:r>
            <a:endParaRPr lang="cs-CZ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3529"/>
            <a:ext cx="8229600" cy="405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2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Stomoxys</a:t>
            </a:r>
            <a:r>
              <a:rPr lang="cs-CZ" dirty="0" smtClean="0"/>
              <a:t> </a:t>
            </a:r>
            <a:r>
              <a:rPr lang="cs-CZ" dirty="0" err="1" smtClean="0"/>
              <a:t>calcitrans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88" y="1600200"/>
            <a:ext cx="7134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6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Diptera</a:t>
            </a:r>
            <a:r>
              <a:rPr lang="cs-CZ" dirty="0" smtClean="0"/>
              <a:t> - </a:t>
            </a:r>
            <a:r>
              <a:rPr lang="cs-CZ" dirty="0" err="1" smtClean="0"/>
              <a:t>Brachycera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6571"/>
            <a:ext cx="8229600" cy="427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3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Glossinidae</a:t>
            </a:r>
            <a:r>
              <a:rPr lang="cs-CZ" dirty="0" smtClean="0"/>
              <a:t> – mouchy </a:t>
            </a:r>
            <a:r>
              <a:rPr lang="cs-CZ" dirty="0" err="1" smtClean="0"/>
              <a:t>tse</a:t>
            </a:r>
            <a:r>
              <a:rPr lang="cs-CZ" dirty="0" smtClean="0"/>
              <a:t> </a:t>
            </a:r>
            <a:r>
              <a:rPr lang="cs-CZ" dirty="0" err="1" smtClean="0"/>
              <a:t>tse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8229600" cy="25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4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8" y="1600200"/>
            <a:ext cx="67976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</a:t>
            </a:r>
            <a:r>
              <a:rPr lang="cs-CZ" dirty="0" err="1" smtClean="0"/>
              <a:t>longipenis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0" y="1600200"/>
            <a:ext cx="39365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2656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6254"/>
            <a:ext cx="8229600" cy="41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ekologické skupiny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5216"/>
            <a:ext cx="8229600" cy="207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Glossina</a:t>
            </a:r>
            <a:r>
              <a:rPr lang="cs-CZ" dirty="0" smtClean="0"/>
              <a:t> – medicínský význam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3785"/>
            <a:ext cx="8229600" cy="29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6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Typy habitatu a skupiny vektorů africké </a:t>
            </a:r>
            <a:r>
              <a:rPr lang="cs-CZ" dirty="0" err="1" smtClean="0"/>
              <a:t>trypanosomiasy</a:t>
            </a:r>
            <a:endParaRPr lang="cs-CZ" dirty="0"/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0193"/>
            <a:ext cx="8229600" cy="44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habitatu a skupiny vektorů africké </a:t>
            </a:r>
            <a:r>
              <a:rPr lang="cs-CZ" dirty="0" err="1" smtClean="0"/>
              <a:t>trypanosomiasy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29600" cy="69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6946"/>
            <a:ext cx="8247574" cy="469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3823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60648"/>
            <a:ext cx="538943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/>
          <a:lstStyle/>
          <a:p>
            <a:r>
              <a:rPr lang="cs-CZ" dirty="0" smtClean="0"/>
              <a:t>Vývojový cyklus ováda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631743" cy="5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0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Ovád - </a:t>
            </a:r>
            <a:r>
              <a:rPr lang="cs-CZ" dirty="0" err="1" smtClean="0"/>
              <a:t>Tabanus</a:t>
            </a:r>
            <a:r>
              <a:rPr lang="cs-CZ" dirty="0" smtClean="0"/>
              <a:t> </a:t>
            </a:r>
            <a:r>
              <a:rPr lang="cs-CZ" dirty="0" err="1" smtClean="0"/>
              <a:t>fraternus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8" y="1484784"/>
            <a:ext cx="78528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5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6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- </a:t>
            </a:r>
            <a:r>
              <a:rPr lang="cs-CZ" dirty="0" err="1" smtClean="0"/>
              <a:t>Muscidae</a:t>
            </a:r>
            <a:endParaRPr lang="cs-CZ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1" y="1268760"/>
            <a:ext cx="871363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Moucha domácí – </a:t>
            </a:r>
            <a:r>
              <a:rPr lang="cs-CZ" dirty="0" err="1" smtClean="0"/>
              <a:t>Musca</a:t>
            </a:r>
            <a:r>
              <a:rPr lang="cs-CZ" dirty="0" smtClean="0"/>
              <a:t> </a:t>
            </a:r>
            <a:r>
              <a:rPr lang="cs-CZ" dirty="0" err="1" smtClean="0"/>
              <a:t>domestica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3" y="1196752"/>
            <a:ext cx="747191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2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6404ca05-97b6-4ec0-b331-dd97f304a57e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172</Words>
  <Application>Microsoft Office PowerPoint</Application>
  <PresentationFormat>Předvádění na obrazovce (4:3)</PresentationFormat>
  <Paragraphs>49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Calibri</vt:lpstr>
      <vt:lpstr>Motiv systému Office</vt:lpstr>
      <vt:lpstr>Diptera  - dvoukřídlí</vt:lpstr>
      <vt:lpstr>Prezentace aplikace PowerPoint</vt:lpstr>
      <vt:lpstr>Diptera - Brachycera</vt:lpstr>
      <vt:lpstr>Diptera</vt:lpstr>
      <vt:lpstr>Vývojový cyklus ováda</vt:lpstr>
      <vt:lpstr>Ovád - Tabanus fraternus</vt:lpstr>
      <vt:lpstr>Prezentace aplikace PowerPoint</vt:lpstr>
      <vt:lpstr>Diptera - Muscidae</vt:lpstr>
      <vt:lpstr>Moucha domácí – Musca domestica</vt:lpstr>
      <vt:lpstr>Hlava a ústní ústrojí mouchy</vt:lpstr>
      <vt:lpstr>Diptera</vt:lpstr>
      <vt:lpstr>Diptera – Muscina stabulans</vt:lpstr>
      <vt:lpstr>Caliophoridae - bzučivkovití</vt:lpstr>
      <vt:lpstr>Cordylobia anthropophaga</vt:lpstr>
      <vt:lpstr>Prezentace aplikace PowerPoint</vt:lpstr>
      <vt:lpstr>Caliophora vicina – vývojový cyklus</vt:lpstr>
      <vt:lpstr>Auchmeromyia senegalensis</vt:lpstr>
      <vt:lpstr>Sarcophagidae - masařkovití</vt:lpstr>
      <vt:lpstr>Wohlfahrtia magnifica</vt:lpstr>
      <vt:lpstr>Sacrophagidea - masařkovití</vt:lpstr>
      <vt:lpstr>Lucilia sericata</vt:lpstr>
      <vt:lpstr>Sarcophaga sp.</vt:lpstr>
      <vt:lpstr>Cuterebridae</vt:lpstr>
      <vt:lpstr>Dermatobia hominis –vývojový cyklus</vt:lpstr>
      <vt:lpstr>Střeček  - vývoj</vt:lpstr>
      <vt:lpstr>Diptera – medicínský význam</vt:lpstr>
      <vt:lpstr>Stomoxyidae - bodalkovití</vt:lpstr>
      <vt:lpstr>Stomoxys calcitrans</vt:lpstr>
      <vt:lpstr>DIPTERA Lipoptena cervi (A) Stomoxys calcitrans (B)</vt:lpstr>
      <vt:lpstr>Glossinidae – mouchy tse tse</vt:lpstr>
      <vt:lpstr>Glossina – ekologické skupiny</vt:lpstr>
      <vt:lpstr>Glossina longipenis</vt:lpstr>
      <vt:lpstr>DIPTERA  Glossina morsitans  SEM (A) Chrysops sp.  SEM (B)</vt:lpstr>
      <vt:lpstr>Glossina sp – vývojový cyklus</vt:lpstr>
      <vt:lpstr>Glossina – ekologické skupiny</vt:lpstr>
      <vt:lpstr>Glossina – ekologické skupiny</vt:lpstr>
      <vt:lpstr>Glossina – medicínský význam</vt:lpstr>
      <vt:lpstr>Typy habitatu a skupiny vektorů africké trypanosomiasy</vt:lpstr>
      <vt:lpstr>Typy habitatu a skupiny vektorů africké trypanosomiasy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ucitel</cp:lastModifiedBy>
  <cp:revision>11</cp:revision>
  <cp:lastPrinted>2014-05-22T04:44:14Z</cp:lastPrinted>
  <dcterms:created xsi:type="dcterms:W3CDTF">2014-05-22T03:57:37Z</dcterms:created>
  <dcterms:modified xsi:type="dcterms:W3CDTF">2018-05-03T08:04:38Z</dcterms:modified>
</cp:coreProperties>
</file>