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5C99-96A1-4183-8952-B9BBC35AEB74}" type="datetimeFigureOut">
              <a:rPr lang="cs-CZ" smtClean="0"/>
              <a:t>10.5.2022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E98E9D-C3AF-4DE0-B984-ABB5E97509D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5C99-96A1-4183-8952-B9BBC35AEB74}" type="datetimeFigureOut">
              <a:rPr lang="cs-CZ" smtClean="0"/>
              <a:t>10.5.2022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8E9D-C3AF-4DE0-B984-ABB5E97509D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DE98E9D-C3AF-4DE0-B984-ABB5E97509D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5C99-96A1-4183-8952-B9BBC35AEB74}" type="datetimeFigureOut">
              <a:rPr lang="cs-CZ" smtClean="0"/>
              <a:t>10.5.2022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5C99-96A1-4183-8952-B9BBC35AEB74}" type="datetimeFigureOut">
              <a:rPr lang="cs-CZ" smtClean="0"/>
              <a:t>10.5.2022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DE98E9D-C3AF-4DE0-B984-ABB5E97509D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5C99-96A1-4183-8952-B9BBC35AEB74}" type="datetimeFigureOut">
              <a:rPr lang="cs-CZ" smtClean="0"/>
              <a:t>10.5.2022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E98E9D-C3AF-4DE0-B984-ABB5E97509D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1765C99-96A1-4183-8952-B9BBC35AEB74}" type="datetimeFigureOut">
              <a:rPr lang="cs-CZ" smtClean="0"/>
              <a:t>10.5.2022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8E9D-C3AF-4DE0-B984-ABB5E97509D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5C99-96A1-4183-8952-B9BBC35AEB74}" type="datetimeFigureOut">
              <a:rPr lang="cs-CZ" smtClean="0"/>
              <a:t>10.5.2022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DE98E9D-C3AF-4DE0-B984-ABB5E97509D4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5C99-96A1-4183-8952-B9BBC35AEB74}" type="datetimeFigureOut">
              <a:rPr lang="cs-CZ" smtClean="0"/>
              <a:t>10.5.2022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DE98E9D-C3AF-4DE0-B984-ABB5E97509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5C99-96A1-4183-8952-B9BBC35AEB74}" type="datetimeFigureOut">
              <a:rPr lang="cs-CZ" smtClean="0"/>
              <a:t>10.5.2022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E98E9D-C3AF-4DE0-B984-ABB5E97509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E98E9D-C3AF-4DE0-B984-ABB5E97509D4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5C99-96A1-4183-8952-B9BBC35AEB74}" type="datetimeFigureOut">
              <a:rPr lang="cs-CZ" smtClean="0"/>
              <a:t>10.5.2022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DE98E9D-C3AF-4DE0-B984-ABB5E97509D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1765C99-96A1-4183-8952-B9BBC35AEB74}" type="datetimeFigureOut">
              <a:rPr lang="cs-CZ" smtClean="0"/>
              <a:t>10.5.2022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1765C99-96A1-4183-8952-B9BBC35AEB74}" type="datetimeFigureOut">
              <a:rPr lang="cs-CZ" smtClean="0"/>
              <a:t>10.5.2022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E98E9D-C3AF-4DE0-B984-ABB5E97509D4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or.nightcafe.studio/" TargetMode="External"/><Relationship Id="rId2" Type="http://schemas.openxmlformats.org/officeDocument/2006/relationships/hyperlink" Target="mailto:roth@mykilio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fJlkuW1Elu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481459"/>
            <a:ext cx="3442716" cy="189187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Technické využití podhoubí</a:t>
            </a:r>
            <a:endParaRPr lang="cs-CZ" dirty="0"/>
          </a:p>
        </p:txBody>
      </p:sp>
      <p:pic>
        <p:nvPicPr>
          <p:cNvPr id="1026" name="Picture 2" descr="Mushroom® Packag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28" y="2780928"/>
            <a:ext cx="3891384" cy="359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of HY-FI mycelium brick t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8" y="260648"/>
            <a:ext cx="5192843" cy="402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ermès creates mycelium version of its classic leather Victoria b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5279"/>
            <a:ext cx="3542351" cy="344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1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Interiérový design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218" name="Picture 2" descr="https://cdn.materialdistrict.com/wp-content/uploads/2021/07/acoustic-design-mycelium-panels-materialdistrict-1-960x7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15" y="1471733"/>
            <a:ext cx="3888432" cy="292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4054761"/>
            <a:ext cx="3230389" cy="268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Nir Meiri Vyrábí Udržitelné Odstíny Lamp Z Mycelia Hu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92107"/>
            <a:ext cx="4176464" cy="23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ebastian Cox and Ninela Ivanova, Mycelium+Timber, 20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466" y="1430461"/>
            <a:ext cx="3680030" cy="17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20" y="1024611"/>
            <a:ext cx="5077587" cy="285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i.pinimg.com/564x/75/67/9e/75679ec13a0d3063940c55c75f16879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449" y="3816649"/>
            <a:ext cx="2017047" cy="292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4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lodnice.cz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5" y="1628800"/>
            <a:ext cx="2808312" cy="3742076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587" y="0"/>
            <a:ext cx="2034226" cy="271230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56792"/>
            <a:ext cx="2040095" cy="272012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65104"/>
            <a:ext cx="3147471" cy="2360604"/>
          </a:xfrm>
          <a:prstGeom prst="rect">
            <a:avLst/>
          </a:prstGeom>
        </p:spPr>
      </p:pic>
      <p:pic>
        <p:nvPicPr>
          <p:cNvPr id="4098" name="Picture 2" descr="C:\Users\Mates\Pictures\houbby b\zasilka-QVKN6GTK4TWAJ3HL\IMG_20210308_1943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15" y="1124744"/>
            <a:ext cx="1770409" cy="236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52936"/>
            <a:ext cx="2571750" cy="3429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2" y="-171400"/>
            <a:ext cx="2508647" cy="18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5">
                    <a:lumMod val="75000"/>
                  </a:schemeClr>
                </a:solidFill>
              </a:rPr>
              <a:t>Mykilio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s.r.o.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024336" cy="206117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2896"/>
            <a:ext cx="2715766" cy="36210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36712"/>
            <a:ext cx="2819805" cy="211485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99800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31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Děkuji za pozornost</a:t>
            </a:r>
          </a:p>
          <a:p>
            <a:pPr marL="0" indent="0">
              <a:buNone/>
            </a:pPr>
            <a:r>
              <a:rPr lang="cs-CZ" dirty="0" smtClean="0"/>
              <a:t>Matěj Róth</a:t>
            </a:r>
          </a:p>
          <a:p>
            <a:pPr marL="0" indent="0">
              <a:buNone/>
            </a:pPr>
            <a:r>
              <a:rPr lang="cs-CZ" sz="2000" dirty="0" smtClean="0">
                <a:hlinkClick r:id="rId2"/>
              </a:rPr>
              <a:t>roth@mykilio.cz</a:t>
            </a:r>
            <a:endParaRPr lang="cs-CZ" sz="20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400" dirty="0">
                <a:hlinkClick r:id="rId3"/>
              </a:rPr>
              <a:t>https://creator.nightcafe.studio</a:t>
            </a:r>
            <a:r>
              <a:rPr lang="cs-CZ" sz="1400" dirty="0" smtClean="0">
                <a:hlinkClick r:id="rId3"/>
              </a:rPr>
              <a:t>/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hotpot.ai</a:t>
            </a:r>
          </a:p>
          <a:p>
            <a:endParaRPr lang="cs-CZ" sz="1400" dirty="0" smtClean="0"/>
          </a:p>
        </p:txBody>
      </p:sp>
      <p:pic>
        <p:nvPicPr>
          <p:cNvPr id="1026" name="Picture 2" descr="Mushrooms in fo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07" y="256356"/>
            <a:ext cx="2891234" cy="289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ical mushrooms hunting in the for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0" y="8582"/>
            <a:ext cx="3487490" cy="34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ical mashro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3669345" cy="36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01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Mycoworks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www.mycoworks.com/wp-content/uploads/2021/03/Me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3506"/>
            <a:ext cx="7920880" cy="62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dirty="0" smtClean="0">
                <a:solidFill>
                  <a:schemeClr val="accent5">
                    <a:lumMod val="75000"/>
                  </a:schemeClr>
                </a:solidFill>
              </a:rPr>
              <a:t>Mycelium</a:t>
            </a:r>
            <a:endParaRPr lang="cs-CZ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When mushrooms go in the lab: growing design | by Svetlana Tonevitskaya |  Mediu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124476"/>
            <a:ext cx="8504238" cy="337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8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Chytin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chitosan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Chitin je polysacharid složený z molekul N-acetyl-D-glukosaminu, které jsou spojeny 1,4-</a:t>
            </a:r>
            <a:r>
              <a:rPr lang="el-GR" dirty="0"/>
              <a:t>β-</a:t>
            </a:r>
            <a:r>
              <a:rPr lang="cs-CZ" dirty="0"/>
              <a:t>glykosidickou vazbou, vedle celulózy je nejrozšířenějším polysacharidem na Zemi.</a:t>
            </a:r>
            <a:endParaRPr lang="cs-CZ" dirty="0" smtClean="0"/>
          </a:p>
          <a:p>
            <a:r>
              <a:rPr lang="cs-CZ" dirty="0" err="1" smtClean="0"/>
              <a:t>Chitosan</a:t>
            </a:r>
            <a:r>
              <a:rPr lang="cs-CZ" dirty="0" smtClean="0"/>
              <a:t> </a:t>
            </a:r>
            <a:r>
              <a:rPr lang="cs-CZ" dirty="0"/>
              <a:t>je polysacharid vyráběný </a:t>
            </a:r>
            <a:r>
              <a:rPr lang="cs-CZ" dirty="0" err="1"/>
              <a:t>deacetylací</a:t>
            </a:r>
            <a:r>
              <a:rPr lang="cs-CZ" dirty="0"/>
              <a:t> </a:t>
            </a:r>
            <a:r>
              <a:rPr lang="cs-CZ" dirty="0" smtClean="0"/>
              <a:t>chitinu</a:t>
            </a:r>
          </a:p>
          <a:p>
            <a:r>
              <a:rPr lang="cs-CZ" dirty="0" smtClean="0"/>
              <a:t>Využití – potravinářství, farmacie, vodohospodářství, zemědělství, chemická výroba…..</a:t>
            </a:r>
          </a:p>
          <a:p>
            <a:r>
              <a:rPr lang="cs-CZ" dirty="0" err="1" smtClean="0"/>
              <a:t>Chem</a:t>
            </a:r>
            <a:r>
              <a:rPr lang="cs-CZ" dirty="0" smtClean="0"/>
              <a:t>. struktura - Hofmann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2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1179512"/>
            <a:ext cx="10369152" cy="90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2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Produkce jedlých hub </a:t>
            </a:r>
            <a:endParaRPr lang="cs-CZ" dirty="0"/>
          </a:p>
        </p:txBody>
      </p:sp>
      <p:sp>
        <p:nvSpPr>
          <p:cNvPr id="4" name="AutoShape 2" descr="Mushroom cultivation in the circular econo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Mushroom cultivation in the circular econom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Mushroom cultivation in the circular econom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1" y="404664"/>
            <a:ext cx="8736485" cy="622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7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Výroba mykokompozitu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Mycelium biocomposite production sequence. (Photo courtesy of Amber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5"/>
            <a:ext cx="86409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3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Ecovative/ </a:t>
            </a:r>
            <a:r>
              <a:rPr lang="cs-CZ" dirty="0" err="1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ycoworks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0" name="Picture 2" descr="Packaging from 'mushroom plastic': Ecovativ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31" y="4365431"/>
            <a:ext cx="3626644" cy="204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ushroom leather just got one step closer to the mainstream | Vogue Busin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8" y="3850857"/>
            <a:ext cx="3831828" cy="255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his Startup Just Raised $60 Million to Make Vegan Bacon and Leather from  Mushrooms | VegNe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80" y="3229521"/>
            <a:ext cx="2728218" cy="16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6" y="236125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" y="836712"/>
            <a:ext cx="2895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 descr="MycoWorks faux leather Fine Mycelium on full display at NY showcase -  IndieBio - #1 in Early Stage Biote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322" y="1117337"/>
            <a:ext cx="3690878" cy="213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61" y="2183078"/>
            <a:ext cx="3384774" cy="234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onsistent Growth Brings New Partnerships | by Ecovative | Medi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19426"/>
            <a:ext cx="2676366" cy="178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934" y="4525342"/>
            <a:ext cx="1522632" cy="188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9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Stavebnictví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819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3" y="4548372"/>
            <a:ext cx="2856831" cy="21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Na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Nas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0" descr="Nas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29" y="3199315"/>
            <a:ext cx="10477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images0.persgroep.net/rcs/JgzrcIxZPi-CgkSJJzqo-xOZRcw/diocontent/215147501/_fitwidth/763?appId=93a17a8fd81db0de025c8abd1cca1279&amp;quality=0.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3" y="1234248"/>
            <a:ext cx="4939903" cy="328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rowing surface structures at destin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04" y="3140968"/>
            <a:ext cx="4240646" cy="367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oriade Expo 2022 - reviews, photos, phone number and address - Places of  cultural interest in - En.nicelocal.co.n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78" y="814894"/>
            <a:ext cx="3221471" cy="241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ushroom mycelium design | Deze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62" y="4523201"/>
            <a:ext cx="2156366" cy="215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9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498</TotalTime>
  <Words>80</Words>
  <Application>Microsoft Office PowerPoint</Application>
  <PresentationFormat>Předvádění na obrazovce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Georgia</vt:lpstr>
      <vt:lpstr>Wingdings</vt:lpstr>
      <vt:lpstr>Wingdings 2</vt:lpstr>
      <vt:lpstr>Administrativní</vt:lpstr>
      <vt:lpstr>Technické využití podhoubí</vt:lpstr>
      <vt:lpstr>Mycoworks</vt:lpstr>
      <vt:lpstr>Mycelium</vt:lpstr>
      <vt:lpstr>Chytin/chitosan</vt:lpstr>
      <vt:lpstr>Prezentace aplikace PowerPoint</vt:lpstr>
      <vt:lpstr>Produkce jedlých hub </vt:lpstr>
      <vt:lpstr>Výroba mykokompozitu</vt:lpstr>
      <vt:lpstr>Ecovative/ Mycoworks</vt:lpstr>
      <vt:lpstr>Stavebnictví</vt:lpstr>
      <vt:lpstr>Interiérový design</vt:lpstr>
      <vt:lpstr>Plodnice.cz</vt:lpstr>
      <vt:lpstr>Mykilio s.r.o.</vt:lpstr>
      <vt:lpstr>Prezentace aplikace PowerPoint</vt:lpstr>
    </vt:vector>
  </TitlesOfParts>
  <Company>SSPOSBRNO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Mates</dc:creator>
  <cp:lastModifiedBy>PH</cp:lastModifiedBy>
  <cp:revision>28</cp:revision>
  <dcterms:created xsi:type="dcterms:W3CDTF">2022-05-09T18:07:30Z</dcterms:created>
  <dcterms:modified xsi:type="dcterms:W3CDTF">2022-05-10T14:36:50Z</dcterms:modified>
</cp:coreProperties>
</file>