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76" r:id="rId2"/>
    <p:sldId id="377" r:id="rId3"/>
    <p:sldId id="379" r:id="rId4"/>
    <p:sldId id="380" r:id="rId5"/>
    <p:sldId id="383" r:id="rId6"/>
    <p:sldId id="371" r:id="rId7"/>
    <p:sldId id="372" r:id="rId8"/>
    <p:sldId id="373" r:id="rId9"/>
    <p:sldId id="374" r:id="rId10"/>
    <p:sldId id="375" r:id="rId11"/>
    <p:sldId id="384" r:id="rId12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61" autoAdjust="0"/>
    <p:restoredTop sz="94641" autoAdjust="0"/>
  </p:normalViewPr>
  <p:slideViewPr>
    <p:cSldViewPr>
      <p:cViewPr varScale="1">
        <p:scale>
          <a:sx n="83" d="100"/>
          <a:sy n="83" d="100"/>
        </p:scale>
        <p:origin x="135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65074982-7920-4C93-B3E7-8425399DC063}" type="datetimeFigureOut">
              <a:rPr lang="cs-CZ" smtClean="0"/>
              <a:t>03.05.2018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4C3C1808-61AD-4F64-866E-5CCE3C0FAA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5754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3AD6544A-9147-4B4E-8919-56E7D22AE6A1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0D32F010-DB39-4FF8-AFF8-1E339D1F7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368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D2FD0-D063-493A-9778-04F6CF241736}" type="datetimeFigureOut">
              <a:rPr lang="en-US"/>
              <a:pPr>
                <a:defRPr/>
              </a:pPr>
              <a:t>5/3/2018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D0EB1-D945-42D3-9155-90DA3613AC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E1682-553D-49E5-8845-22826E2F8307}" type="datetimeFigureOut">
              <a:rPr lang="en-US"/>
              <a:pPr>
                <a:defRPr/>
              </a:pPr>
              <a:t>5/3/2018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AAB12-6666-4683-B7EB-262C4B8236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11800-805E-44CA-B623-6A40E3F383E6}" type="datetimeFigureOut">
              <a:rPr lang="en-US"/>
              <a:pPr>
                <a:defRPr/>
              </a:pPr>
              <a:t>5/3/2018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79A1F-28C4-42B5-8F32-740A94D6D6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74BD7-284C-4659-BA07-6AA089CA8670}" type="datetimeFigureOut">
              <a:rPr lang="en-US"/>
              <a:pPr>
                <a:defRPr/>
              </a:pPr>
              <a:t>5/3/2018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D929A-2E35-4D7F-B15F-A550FD498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2B94B-62FF-45CC-B9F3-BB2334797589}" type="datetimeFigureOut">
              <a:rPr lang="en-US"/>
              <a:pPr>
                <a:defRPr/>
              </a:pPr>
              <a:t>5/3/2018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EF93F-E1AA-4281-AE73-5C3DE296DF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8A8CC-E3E4-4350-842A-41D536A9C54B}" type="datetimeFigureOut">
              <a:rPr lang="en-US"/>
              <a:pPr>
                <a:defRPr/>
              </a:pPr>
              <a:t>5/3/2018</a:t>
            </a:fld>
            <a:endParaRPr lang="en-US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F2B8A-1862-4CBA-9D2A-44691D820B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071C0-AAB7-4953-BB8C-6BE73D8C1479}" type="datetimeFigureOut">
              <a:rPr lang="en-US"/>
              <a:pPr>
                <a:defRPr/>
              </a:pPr>
              <a:t>5/3/2018</a:t>
            </a:fld>
            <a:endParaRPr lang="en-US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C698B-F0F3-4F08-8093-7FA1BF76F5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74CD0-EB93-43EC-BFCD-2A67DD205324}" type="datetimeFigureOut">
              <a:rPr lang="en-US"/>
              <a:pPr>
                <a:defRPr/>
              </a:pPr>
              <a:t>5/3/2018</a:t>
            </a:fld>
            <a:endParaRPr lang="en-US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448D8-55C7-48DF-9620-E176CF13EC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5C8F3-D867-46EC-B5D4-ED7A0688DA99}" type="datetimeFigureOut">
              <a:rPr lang="en-US"/>
              <a:pPr>
                <a:defRPr/>
              </a:pPr>
              <a:t>5/3/2018</a:t>
            </a:fld>
            <a:endParaRPr lang="en-US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ED384-D6B7-42E6-B256-7608B881B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A842D-9C72-4598-B737-A75BFEC2CA87}" type="datetimeFigureOut">
              <a:rPr lang="en-US"/>
              <a:pPr>
                <a:defRPr/>
              </a:pPr>
              <a:t>5/3/2018</a:t>
            </a:fld>
            <a:endParaRPr lang="en-US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4E788-555D-408D-A2BA-A009D1B620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7926F-FC12-4CEB-A547-341D337C3E7B}" type="datetimeFigureOut">
              <a:rPr lang="en-US"/>
              <a:pPr>
                <a:defRPr/>
              </a:pPr>
              <a:t>5/3/2018</a:t>
            </a:fld>
            <a:endParaRPr lang="en-US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16E54-BA4C-4D6C-BC13-D2DC1B00CC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  <a:endParaRPr lang="en-US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A290B4-5ADD-4AB2-8637-6F50573738E0}" type="datetimeFigureOut">
              <a:rPr lang="en-US"/>
              <a:pPr>
                <a:defRPr/>
              </a:pPr>
              <a:t>5/3/2018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DD583D-E6DD-4102-9856-A771E56478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kahoot.it/challenge/033176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kahoot.it/challenge/0878412" TargetMode="External"/><Relationship Id="rId2" Type="http://schemas.openxmlformats.org/officeDocument/2006/relationships/hyperlink" Target="https://kahoot.it/challenge/033176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TENSES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349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1560" y="1444118"/>
            <a:ext cx="8229600" cy="3017907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755576" y="4221088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He </a:t>
            </a:r>
            <a:r>
              <a:rPr lang="cs-CZ" b="1" dirty="0" err="1" smtClean="0">
                <a:solidFill>
                  <a:srgbClr val="FF0000"/>
                </a:solidFill>
              </a:rPr>
              <a:t>said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cs-CZ" b="1" dirty="0" err="1" smtClean="0">
                <a:solidFill>
                  <a:srgbClr val="FF0000"/>
                </a:solidFill>
              </a:rPr>
              <a:t>that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r>
              <a:rPr lang="cs-CZ" b="1" dirty="0" smtClean="0">
                <a:solidFill>
                  <a:srgbClr val="FF0000"/>
                </a:solidFill>
              </a:rPr>
              <a:t> he </a:t>
            </a:r>
            <a:r>
              <a:rPr lang="cs-CZ" b="1" dirty="0" err="1" smtClean="0">
                <a:solidFill>
                  <a:srgbClr val="FF0000"/>
                </a:solidFill>
              </a:rPr>
              <a:t>would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reply</a:t>
            </a:r>
            <a:r>
              <a:rPr lang="cs-CZ" b="1" dirty="0" smtClean="0">
                <a:solidFill>
                  <a:srgbClr val="FF0000"/>
                </a:solidFill>
              </a:rPr>
              <a:t> to his email </a:t>
            </a:r>
            <a:r>
              <a:rPr lang="cs-CZ" b="1" dirty="0" err="1" smtClean="0">
                <a:solidFill>
                  <a:srgbClr val="FF0000"/>
                </a:solidFill>
              </a:rPr>
              <a:t>the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following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day</a:t>
            </a:r>
            <a:r>
              <a:rPr lang="cs-CZ" b="1" dirty="0" smtClean="0">
                <a:solidFill>
                  <a:srgbClr val="FF0000"/>
                </a:solidFill>
              </a:rPr>
              <a:t>. 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275856" y="4149080"/>
            <a:ext cx="18722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He </a:t>
            </a:r>
            <a:r>
              <a:rPr lang="cs-CZ" b="1" dirty="0" err="1" smtClean="0">
                <a:solidFill>
                  <a:srgbClr val="FF0000"/>
                </a:solidFill>
              </a:rPr>
              <a:t>said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cs-CZ" b="1" dirty="0" err="1" smtClean="0">
                <a:solidFill>
                  <a:srgbClr val="FF0000"/>
                </a:solidFill>
              </a:rPr>
              <a:t>that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they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were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going</a:t>
            </a:r>
            <a:r>
              <a:rPr lang="cs-CZ" b="1" dirty="0" smtClean="0">
                <a:solidFill>
                  <a:srgbClr val="FF0000"/>
                </a:solidFill>
              </a:rPr>
              <a:t> to </a:t>
            </a:r>
            <a:r>
              <a:rPr lang="cs-CZ" b="1" dirty="0" err="1" smtClean="0">
                <a:solidFill>
                  <a:srgbClr val="FF0000"/>
                </a:solidFill>
              </a:rPr>
              <a:t>England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the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following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week</a:t>
            </a:r>
            <a:r>
              <a:rPr lang="cs-CZ" b="1" dirty="0" smtClean="0">
                <a:solidFill>
                  <a:srgbClr val="FF0000"/>
                </a:solidFill>
              </a:rPr>
              <a:t>. 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940152" y="4221087"/>
            <a:ext cx="18722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He </a:t>
            </a:r>
            <a:r>
              <a:rPr lang="cs-CZ" b="1" dirty="0" err="1" smtClean="0">
                <a:solidFill>
                  <a:srgbClr val="FF0000"/>
                </a:solidFill>
              </a:rPr>
              <a:t>asked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if</a:t>
            </a:r>
            <a:r>
              <a:rPr lang="cs-CZ" b="1" dirty="0" smtClean="0">
                <a:solidFill>
                  <a:srgbClr val="FF0000"/>
                </a:solidFill>
              </a:rPr>
              <a:t>/</a:t>
            </a:r>
            <a:r>
              <a:rPr lang="cs-CZ" b="1" dirty="0" err="1" smtClean="0">
                <a:solidFill>
                  <a:srgbClr val="FF0000"/>
                </a:solidFill>
              </a:rPr>
              <a:t>whether</a:t>
            </a:r>
            <a:r>
              <a:rPr lang="cs-CZ" b="1" dirty="0" smtClean="0">
                <a:solidFill>
                  <a:srgbClr val="FF0000"/>
                </a:solidFill>
              </a:rPr>
              <a:t> he </a:t>
            </a:r>
            <a:r>
              <a:rPr lang="cs-CZ" b="1" dirty="0" err="1" smtClean="0">
                <a:solidFill>
                  <a:srgbClr val="FF0000"/>
                </a:solidFill>
              </a:rPr>
              <a:t>could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borrow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some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money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for</a:t>
            </a:r>
            <a:r>
              <a:rPr lang="cs-CZ" b="1" dirty="0" smtClean="0">
                <a:solidFill>
                  <a:srgbClr val="FF0000"/>
                </a:solidFill>
              </a:rPr>
              <a:t> a cab. 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888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55576" y="4221088"/>
            <a:ext cx="18722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He </a:t>
            </a:r>
            <a:r>
              <a:rPr lang="cs-CZ" b="1" dirty="0" err="1" smtClean="0">
                <a:solidFill>
                  <a:srgbClr val="FF0000"/>
                </a:solidFill>
              </a:rPr>
              <a:t>said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(</a:t>
            </a:r>
            <a:r>
              <a:rPr lang="cs-CZ" b="1" dirty="0" err="1" smtClean="0">
                <a:solidFill>
                  <a:srgbClr val="FF0000"/>
                </a:solidFill>
              </a:rPr>
              <a:t>that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they</a:t>
            </a:r>
            <a:r>
              <a:rPr lang="cs-CZ" b="1" dirty="0" smtClean="0">
                <a:solidFill>
                  <a:srgbClr val="FF0000"/>
                </a:solidFill>
              </a:rPr>
              <a:t> had </a:t>
            </a:r>
            <a:r>
              <a:rPr lang="cs-CZ" b="1" dirty="0" err="1" smtClean="0">
                <a:solidFill>
                  <a:srgbClr val="FF0000"/>
                </a:solidFill>
              </a:rPr>
              <a:t>gone</a:t>
            </a:r>
            <a:r>
              <a:rPr lang="cs-CZ" b="1" dirty="0" smtClean="0">
                <a:solidFill>
                  <a:srgbClr val="FF0000"/>
                </a:solidFill>
              </a:rPr>
              <a:t> to </a:t>
            </a:r>
            <a:r>
              <a:rPr lang="cs-CZ" b="1" dirty="0" err="1" smtClean="0">
                <a:solidFill>
                  <a:srgbClr val="FF0000"/>
                </a:solidFill>
              </a:rPr>
              <a:t>Starbuck</a:t>
            </a:r>
            <a:r>
              <a:rPr lang="en-US" b="1" dirty="0" smtClean="0">
                <a:solidFill>
                  <a:srgbClr val="FF0000"/>
                </a:solidFill>
              </a:rPr>
              <a:t>’s the previous </a:t>
            </a:r>
            <a:r>
              <a:rPr lang="cs-CZ" b="1" dirty="0" err="1" smtClean="0">
                <a:solidFill>
                  <a:srgbClr val="FF0000"/>
                </a:solidFill>
              </a:rPr>
              <a:t>day</a:t>
            </a:r>
            <a:r>
              <a:rPr lang="en-US" b="1" dirty="0" smtClean="0">
                <a:solidFill>
                  <a:srgbClr val="FF0000"/>
                </a:solidFill>
              </a:rPr>
              <a:t> and that the coffee had been really good</a:t>
            </a:r>
            <a:r>
              <a:rPr lang="cs-CZ" b="1" dirty="0" smtClean="0">
                <a:solidFill>
                  <a:srgbClr val="FF0000"/>
                </a:solidFill>
              </a:rPr>
              <a:t>. 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491880" y="4221088"/>
            <a:ext cx="21602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He </a:t>
            </a:r>
            <a:r>
              <a:rPr lang="cs-CZ" b="1" dirty="0" err="1" smtClean="0">
                <a:solidFill>
                  <a:srgbClr val="FF0000"/>
                </a:solidFill>
              </a:rPr>
              <a:t>said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(</a:t>
            </a:r>
            <a:r>
              <a:rPr lang="cs-CZ" b="1" dirty="0" err="1" smtClean="0">
                <a:solidFill>
                  <a:srgbClr val="FF0000"/>
                </a:solidFill>
              </a:rPr>
              <a:t>that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r>
              <a:rPr lang="cs-CZ" b="1" dirty="0" smtClean="0">
                <a:solidFill>
                  <a:srgbClr val="FF0000"/>
                </a:solidFill>
              </a:rPr>
              <a:t> he </a:t>
            </a:r>
            <a:r>
              <a:rPr lang="en-US" b="1" dirty="0" smtClean="0">
                <a:solidFill>
                  <a:srgbClr val="FF0000"/>
                </a:solidFill>
              </a:rPr>
              <a:t>didn’t/doesn’t fancy horror films, because they were/are too scary</a:t>
            </a:r>
            <a:r>
              <a:rPr lang="cs-CZ" b="1" dirty="0" smtClean="0">
                <a:solidFill>
                  <a:srgbClr val="FF0000"/>
                </a:solidFill>
              </a:rPr>
              <a:t>. 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329466" y="4211921"/>
            <a:ext cx="18722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He </a:t>
            </a:r>
            <a:r>
              <a:rPr lang="cs-CZ" b="1" dirty="0" err="1" smtClean="0">
                <a:solidFill>
                  <a:srgbClr val="FF0000"/>
                </a:solidFill>
              </a:rPr>
              <a:t>said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cs-CZ" b="1" dirty="0" err="1" smtClean="0">
                <a:solidFill>
                  <a:srgbClr val="FF0000"/>
                </a:solidFill>
              </a:rPr>
              <a:t>that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r>
              <a:rPr lang="cs-CZ" b="1" dirty="0" smtClean="0">
                <a:solidFill>
                  <a:srgbClr val="FF0000"/>
                </a:solidFill>
              </a:rPr>
              <a:t> he </a:t>
            </a:r>
            <a:r>
              <a:rPr lang="en-US" b="1" dirty="0" smtClean="0">
                <a:solidFill>
                  <a:srgbClr val="FF0000"/>
                </a:solidFill>
              </a:rPr>
              <a:t>had never been to the United States before</a:t>
            </a:r>
            <a:r>
              <a:rPr lang="cs-CZ" b="1" dirty="0" smtClean="0">
                <a:solidFill>
                  <a:srgbClr val="FF0000"/>
                </a:solidFill>
              </a:rPr>
              <a:t>. 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846138"/>
            <a:ext cx="7563021" cy="2862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190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cs-CZ" sz="18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1680" y="1472578"/>
            <a:ext cx="5976663" cy="4960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78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Tenses</a:t>
            </a:r>
            <a:r>
              <a:rPr lang="cs-CZ" dirty="0"/>
              <a:t> and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smtClean="0"/>
              <a:t>use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Make </a:t>
            </a:r>
            <a:r>
              <a:rPr lang="cs-CZ" dirty="0" err="1" smtClean="0"/>
              <a:t>sentences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fisherman</a:t>
            </a:r>
            <a:r>
              <a:rPr lang="cs-CZ" dirty="0" smtClean="0"/>
              <a:t> Jim.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5" y="1268760"/>
            <a:ext cx="6543501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11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err="1" smtClean="0"/>
              <a:t>Kahoot</a:t>
            </a:r>
            <a:r>
              <a:rPr lang="cs-CZ" dirty="0" smtClean="0"/>
              <a:t> – </a:t>
            </a:r>
            <a:r>
              <a:rPr lang="cs-CZ" dirty="0" err="1" smtClean="0"/>
              <a:t>various</a:t>
            </a:r>
            <a:r>
              <a:rPr lang="cs-CZ" dirty="0" smtClean="0"/>
              <a:t> </a:t>
            </a:r>
            <a:r>
              <a:rPr lang="cs-CZ" dirty="0" err="1" smtClean="0"/>
              <a:t>tenses</a:t>
            </a:r>
            <a:r>
              <a:rPr lang="cs-CZ" dirty="0" smtClean="0"/>
              <a:t> </a:t>
            </a:r>
            <a:r>
              <a:rPr lang="cs-CZ" dirty="0" err="1" smtClean="0"/>
              <a:t>exercise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Play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home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Kahoot</a:t>
            </a:r>
            <a:r>
              <a:rPr lang="cs-CZ" dirty="0" smtClean="0"/>
              <a:t> </a:t>
            </a:r>
            <a:r>
              <a:rPr lang="cs-CZ" dirty="0" err="1" smtClean="0"/>
              <a:t>app</a:t>
            </a:r>
            <a:endParaRPr lang="cs-CZ" dirty="0" smtClean="0"/>
          </a:p>
          <a:p>
            <a:endParaRPr lang="cs-CZ" dirty="0" smtClean="0">
              <a:hlinkClick r:id="rId2"/>
            </a:endParaRPr>
          </a:p>
          <a:p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kahoot.it/challenge/0331760</a:t>
            </a:r>
            <a:r>
              <a:rPr lang="cs-CZ" dirty="0" smtClean="0"/>
              <a:t> </a:t>
            </a:r>
          </a:p>
          <a:p>
            <a:endParaRPr lang="cs-CZ" dirty="0"/>
          </a:p>
          <a:p>
            <a:r>
              <a:rPr lang="cs-CZ" dirty="0" smtClean="0"/>
              <a:t>PIN: </a:t>
            </a:r>
            <a:r>
              <a:rPr lang="cs-CZ" dirty="0"/>
              <a:t>0331760</a:t>
            </a:r>
          </a:p>
        </p:txBody>
      </p:sp>
    </p:spTree>
    <p:extLst>
      <p:ext uri="{BB962C8B-B14F-4D97-AF65-F5344CB8AC3E}">
        <p14:creationId xmlns:p14="http://schemas.microsoft.com/office/powerpoint/2010/main" val="354398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err="1" smtClean="0"/>
              <a:t>Kahoot</a:t>
            </a:r>
            <a:r>
              <a:rPr lang="cs-CZ" dirty="0" smtClean="0"/>
              <a:t>: </a:t>
            </a:r>
            <a:br>
              <a:rPr lang="cs-CZ" dirty="0" smtClean="0"/>
            </a:br>
            <a:r>
              <a:rPr lang="cs-CZ" dirty="0" smtClean="0"/>
              <a:t>past </a:t>
            </a:r>
            <a:r>
              <a:rPr lang="cs-CZ" dirty="0" err="1" smtClean="0"/>
              <a:t>simple</a:t>
            </a:r>
            <a:r>
              <a:rPr lang="cs-CZ" dirty="0" smtClean="0"/>
              <a:t> X </a:t>
            </a:r>
            <a:r>
              <a:rPr lang="cs-CZ" dirty="0" err="1" smtClean="0"/>
              <a:t>present</a:t>
            </a:r>
            <a:r>
              <a:rPr lang="cs-CZ" dirty="0" smtClean="0"/>
              <a:t> </a:t>
            </a:r>
            <a:r>
              <a:rPr lang="cs-CZ" dirty="0" err="1" smtClean="0"/>
              <a:t>perfect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Play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home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Kahoot</a:t>
            </a:r>
            <a:r>
              <a:rPr lang="cs-CZ" dirty="0" smtClean="0"/>
              <a:t> </a:t>
            </a:r>
            <a:r>
              <a:rPr lang="cs-CZ" dirty="0" err="1" smtClean="0"/>
              <a:t>app</a:t>
            </a:r>
            <a:endParaRPr lang="cs-CZ" dirty="0" smtClean="0"/>
          </a:p>
          <a:p>
            <a:endParaRPr lang="cs-CZ" dirty="0" smtClean="0">
              <a:hlinkClick r:id="rId2"/>
            </a:endParaRPr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kahoot.it/challenge/0878412</a:t>
            </a:r>
            <a:r>
              <a:rPr lang="cs-CZ" dirty="0" smtClean="0"/>
              <a:t> </a:t>
            </a:r>
          </a:p>
          <a:p>
            <a:endParaRPr lang="cs-CZ" dirty="0"/>
          </a:p>
          <a:p>
            <a:r>
              <a:rPr lang="cs-CZ" dirty="0" smtClean="0"/>
              <a:t>PIN</a:t>
            </a:r>
            <a:r>
              <a:rPr lang="cs-CZ" dirty="0"/>
              <a:t>: </a:t>
            </a:r>
            <a:r>
              <a:rPr lang="cs-CZ" dirty="0" smtClean="0"/>
              <a:t>0878412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29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Reported Speech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268413"/>
            <a:ext cx="6880225" cy="487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2511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cs-CZ" altLang="en-US" dirty="0" err="1" smtClean="0"/>
              <a:t>Reported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Speech</a:t>
            </a:r>
            <a:endParaRPr lang="en-GB" altLang="en-US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472112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cs-CZ" altLang="en-US" dirty="0" err="1" smtClean="0"/>
              <a:t>Present</a:t>
            </a:r>
            <a:r>
              <a:rPr lang="cs-CZ" altLang="en-US" dirty="0" smtClean="0"/>
              <a:t>                   </a:t>
            </a:r>
          </a:p>
          <a:p>
            <a:pPr marL="0" indent="0">
              <a:buFont typeface="Arial" charset="0"/>
              <a:buNone/>
            </a:pPr>
            <a:r>
              <a:rPr lang="cs-CZ" altLang="en-US" dirty="0" smtClean="0"/>
              <a:t>Past</a:t>
            </a:r>
          </a:p>
          <a:p>
            <a:pPr marL="0" indent="0">
              <a:buFont typeface="Arial" charset="0"/>
              <a:buNone/>
            </a:pPr>
            <a:r>
              <a:rPr lang="cs-CZ" altLang="en-US" dirty="0" err="1" smtClean="0"/>
              <a:t>Present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perfect</a:t>
            </a:r>
            <a:endParaRPr lang="cs-CZ" altLang="en-US" dirty="0" smtClean="0"/>
          </a:p>
          <a:p>
            <a:pPr marL="0" indent="0">
              <a:buFont typeface="Arial" charset="0"/>
              <a:buNone/>
            </a:pPr>
            <a:r>
              <a:rPr lang="cs-CZ" altLang="en-US" dirty="0" err="1" smtClean="0"/>
              <a:t>Will</a:t>
            </a:r>
            <a:r>
              <a:rPr lang="cs-CZ" altLang="en-US" dirty="0" smtClean="0"/>
              <a:t>                     </a:t>
            </a:r>
          </a:p>
          <a:p>
            <a:pPr marL="0" indent="0">
              <a:buFont typeface="Arial" charset="0"/>
              <a:buNone/>
            </a:pPr>
            <a:r>
              <a:rPr lang="cs-CZ" altLang="en-US" dirty="0" err="1" smtClean="0"/>
              <a:t>Can</a:t>
            </a:r>
            <a:r>
              <a:rPr lang="cs-CZ" altLang="en-US" dirty="0" smtClean="0"/>
              <a:t>                      </a:t>
            </a:r>
          </a:p>
          <a:p>
            <a:pPr marL="0" indent="0">
              <a:buFont typeface="Arial" charset="0"/>
              <a:buNone/>
            </a:pPr>
            <a:r>
              <a:rPr lang="cs-CZ" altLang="en-US" dirty="0" smtClean="0"/>
              <a:t>Tom </a:t>
            </a:r>
            <a:r>
              <a:rPr lang="cs-CZ" altLang="en-US" dirty="0" err="1" smtClean="0"/>
              <a:t>said</a:t>
            </a:r>
            <a:r>
              <a:rPr lang="cs-CZ" altLang="en-US" dirty="0" smtClean="0"/>
              <a:t>: “I </a:t>
            </a:r>
            <a:r>
              <a:rPr lang="cs-CZ" altLang="en-US" dirty="0" err="1" smtClean="0"/>
              <a:t>have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been</a:t>
            </a:r>
            <a:r>
              <a:rPr lang="cs-CZ" altLang="en-US" dirty="0" smtClean="0"/>
              <a:t> to </a:t>
            </a:r>
            <a:r>
              <a:rPr lang="cs-CZ" altLang="en-US" dirty="0" err="1" smtClean="0"/>
              <a:t>England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twice</a:t>
            </a:r>
            <a:r>
              <a:rPr lang="cs-CZ" altLang="en-US" dirty="0" smtClean="0"/>
              <a:t>.“</a:t>
            </a:r>
          </a:p>
          <a:p>
            <a:pPr marL="0" indent="0">
              <a:buFont typeface="Arial" charset="0"/>
              <a:buNone/>
            </a:pPr>
            <a:r>
              <a:rPr lang="cs-CZ" altLang="en-US" dirty="0" smtClean="0"/>
              <a:t>Tom </a:t>
            </a:r>
            <a:r>
              <a:rPr lang="cs-CZ" altLang="en-US" dirty="0" err="1" smtClean="0"/>
              <a:t>said</a:t>
            </a:r>
            <a:r>
              <a:rPr lang="cs-CZ" altLang="en-US" dirty="0" smtClean="0"/>
              <a:t> (</a:t>
            </a:r>
            <a:r>
              <a:rPr lang="cs-CZ" altLang="en-US" dirty="0" err="1" smtClean="0"/>
              <a:t>that</a:t>
            </a:r>
            <a:r>
              <a:rPr lang="cs-CZ" altLang="en-US" dirty="0" smtClean="0"/>
              <a:t>) he had </a:t>
            </a:r>
            <a:r>
              <a:rPr lang="cs-CZ" altLang="en-US" dirty="0" err="1" smtClean="0"/>
              <a:t>been</a:t>
            </a:r>
            <a:r>
              <a:rPr lang="cs-CZ" altLang="en-US" dirty="0" smtClean="0"/>
              <a:t> to </a:t>
            </a:r>
            <a:r>
              <a:rPr lang="cs-CZ" altLang="en-US" dirty="0" err="1" smtClean="0"/>
              <a:t>England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twice</a:t>
            </a:r>
            <a:r>
              <a:rPr lang="cs-CZ" altLang="en-US" dirty="0" smtClean="0"/>
              <a:t>.</a:t>
            </a:r>
          </a:p>
          <a:p>
            <a:pPr marL="0" indent="0">
              <a:buFont typeface="Arial" charset="0"/>
              <a:buNone/>
            </a:pPr>
            <a:r>
              <a:rPr lang="cs-CZ" altLang="en-US" dirty="0" smtClean="0"/>
              <a:t>He </a:t>
            </a:r>
            <a:r>
              <a:rPr lang="cs-CZ" altLang="en-US" dirty="0" err="1" smtClean="0"/>
              <a:t>told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me</a:t>
            </a:r>
            <a:r>
              <a:rPr lang="cs-CZ" altLang="en-US" dirty="0" smtClean="0"/>
              <a:t>: “I </a:t>
            </a:r>
            <a:r>
              <a:rPr lang="cs-CZ" altLang="en-US" dirty="0" err="1" smtClean="0"/>
              <a:t>will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join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you</a:t>
            </a:r>
            <a:r>
              <a:rPr lang="cs-CZ" altLang="en-US" dirty="0" smtClean="0"/>
              <a:t>.“</a:t>
            </a:r>
          </a:p>
          <a:p>
            <a:pPr marL="0" indent="0">
              <a:buFont typeface="Arial" charset="0"/>
              <a:buNone/>
            </a:pPr>
            <a:r>
              <a:rPr lang="cs-CZ" altLang="en-US" dirty="0" smtClean="0"/>
              <a:t>He </a:t>
            </a:r>
            <a:r>
              <a:rPr lang="cs-CZ" altLang="en-US" dirty="0" err="1" smtClean="0"/>
              <a:t>told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me</a:t>
            </a:r>
            <a:r>
              <a:rPr lang="cs-CZ" altLang="en-US" dirty="0" smtClean="0"/>
              <a:t> (</a:t>
            </a:r>
            <a:r>
              <a:rPr lang="cs-CZ" altLang="en-US" dirty="0" err="1" smtClean="0"/>
              <a:t>that</a:t>
            </a:r>
            <a:r>
              <a:rPr lang="cs-CZ" altLang="en-US" dirty="0" smtClean="0"/>
              <a:t>) he </a:t>
            </a:r>
            <a:r>
              <a:rPr lang="cs-CZ" altLang="en-US" dirty="0" err="1" smtClean="0"/>
              <a:t>would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join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me</a:t>
            </a:r>
            <a:r>
              <a:rPr lang="cs-CZ" altLang="en-US" dirty="0" smtClean="0"/>
              <a:t>.</a:t>
            </a:r>
          </a:p>
          <a:p>
            <a:pPr marL="0" indent="0">
              <a:buFont typeface="Arial" charset="0"/>
              <a:buNone/>
            </a:pPr>
            <a:endParaRPr lang="cs-CZ" altLang="en-US" dirty="0" smtClean="0"/>
          </a:p>
          <a:p>
            <a:pPr marL="0" indent="0">
              <a:buFont typeface="Arial" charset="0"/>
              <a:buNone/>
            </a:pPr>
            <a:endParaRPr lang="en-GB" altLang="en-US" dirty="0" smtClean="0"/>
          </a:p>
        </p:txBody>
      </p:sp>
      <p:sp>
        <p:nvSpPr>
          <p:cNvPr id="4" name="Šipka doprava 3"/>
          <p:cNvSpPr/>
          <p:nvPr/>
        </p:nvSpPr>
        <p:spPr>
          <a:xfrm>
            <a:off x="2124075" y="1246188"/>
            <a:ext cx="977900" cy="241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" name="Šipka doprava 4"/>
          <p:cNvSpPr/>
          <p:nvPr/>
        </p:nvSpPr>
        <p:spPr>
          <a:xfrm>
            <a:off x="1604963" y="1844675"/>
            <a:ext cx="977900" cy="242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" name="Šipka doprava 5"/>
          <p:cNvSpPr/>
          <p:nvPr/>
        </p:nvSpPr>
        <p:spPr>
          <a:xfrm>
            <a:off x="3419475" y="2420938"/>
            <a:ext cx="979488" cy="242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" name="Šipka doprava 6"/>
          <p:cNvSpPr/>
          <p:nvPr/>
        </p:nvSpPr>
        <p:spPr>
          <a:xfrm>
            <a:off x="1604963" y="2997200"/>
            <a:ext cx="977900" cy="241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8" name="Šipka doprava 7"/>
          <p:cNvSpPr/>
          <p:nvPr/>
        </p:nvSpPr>
        <p:spPr>
          <a:xfrm>
            <a:off x="1603375" y="3573463"/>
            <a:ext cx="977900" cy="241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" name="TextovéPole 1"/>
          <p:cNvSpPr txBox="1"/>
          <p:nvPr/>
        </p:nvSpPr>
        <p:spPr>
          <a:xfrm>
            <a:off x="3393725" y="1068078"/>
            <a:ext cx="9444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Past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915816" y="1662736"/>
            <a:ext cx="22445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Past </a:t>
            </a:r>
            <a:r>
              <a:rPr lang="cs-CZ" sz="2800" b="1" dirty="0" err="1" smtClean="0">
                <a:solidFill>
                  <a:srgbClr val="FF0000"/>
                </a:solidFill>
              </a:rPr>
              <a:t>perfect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716016" y="2257394"/>
            <a:ext cx="22445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Past </a:t>
            </a:r>
            <a:r>
              <a:rPr lang="cs-CZ" sz="2800" b="1" dirty="0" err="1" smtClean="0">
                <a:solidFill>
                  <a:srgbClr val="FF0000"/>
                </a:solidFill>
              </a:rPr>
              <a:t>perfect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063570" y="2853826"/>
            <a:ext cx="1274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solidFill>
                  <a:srgbClr val="FF0000"/>
                </a:solidFill>
              </a:rPr>
              <a:t>Would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042660" y="3432503"/>
            <a:ext cx="12025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solidFill>
                  <a:srgbClr val="FF0000"/>
                </a:solidFill>
              </a:rPr>
              <a:t>Could</a:t>
            </a:r>
            <a:endParaRPr lang="cs-CZ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82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cs-CZ" altLang="en-US" smtClean="0"/>
              <a:t>Reported Speech - Questions</a:t>
            </a:r>
            <a:endParaRPr lang="en-GB" altLang="en-US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John </a:t>
            </a:r>
            <a:r>
              <a:rPr lang="cs-CZ" dirty="0" err="1" smtClean="0"/>
              <a:t>asked</a:t>
            </a:r>
            <a:r>
              <a:rPr lang="cs-CZ" dirty="0" smtClean="0"/>
              <a:t> </a:t>
            </a:r>
            <a:r>
              <a:rPr lang="cs-CZ" dirty="0" err="1" smtClean="0"/>
              <a:t>me</a:t>
            </a:r>
            <a:r>
              <a:rPr lang="cs-CZ" dirty="0" smtClean="0"/>
              <a:t>: “Do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speak</a:t>
            </a:r>
            <a:r>
              <a:rPr lang="cs-CZ" dirty="0" smtClean="0"/>
              <a:t> </a:t>
            </a:r>
            <a:r>
              <a:rPr lang="cs-CZ" dirty="0" err="1" smtClean="0"/>
              <a:t>English</a:t>
            </a:r>
            <a:r>
              <a:rPr lang="cs-CZ" dirty="0" smtClean="0"/>
              <a:t>?“</a:t>
            </a:r>
          </a:p>
          <a:p>
            <a:pPr marL="0" indent="0">
              <a:buFont typeface="Arial" charset="0"/>
              <a:buNone/>
              <a:defRPr/>
            </a:pPr>
            <a:r>
              <a:rPr lang="cs-CZ" dirty="0" smtClean="0"/>
              <a:t>   John </a:t>
            </a:r>
            <a:r>
              <a:rPr lang="cs-CZ" dirty="0" err="1" smtClean="0"/>
              <a:t>asked</a:t>
            </a:r>
            <a:r>
              <a:rPr lang="cs-CZ" dirty="0" smtClean="0"/>
              <a:t> </a:t>
            </a:r>
            <a:r>
              <a:rPr lang="cs-CZ" dirty="0" err="1" smtClean="0"/>
              <a:t>me</a:t>
            </a:r>
            <a:r>
              <a:rPr lang="cs-CZ" dirty="0" smtClean="0"/>
              <a:t> </a:t>
            </a:r>
            <a:r>
              <a:rPr lang="cs-CZ" dirty="0" err="1" smtClean="0"/>
              <a:t>whether</a:t>
            </a:r>
            <a:r>
              <a:rPr lang="cs-CZ" dirty="0" smtClean="0"/>
              <a:t>/</a:t>
            </a:r>
            <a:r>
              <a:rPr lang="cs-CZ" dirty="0" err="1" smtClean="0"/>
              <a:t>if</a:t>
            </a:r>
            <a:r>
              <a:rPr lang="cs-CZ" dirty="0" smtClean="0"/>
              <a:t> I </a:t>
            </a:r>
            <a:r>
              <a:rPr lang="cs-CZ" dirty="0" err="1" smtClean="0"/>
              <a:t>spoke</a:t>
            </a:r>
            <a:r>
              <a:rPr lang="cs-CZ" dirty="0" smtClean="0"/>
              <a:t> </a:t>
            </a:r>
            <a:r>
              <a:rPr lang="cs-CZ" dirty="0" err="1" smtClean="0"/>
              <a:t>English</a:t>
            </a:r>
            <a:r>
              <a:rPr lang="cs-CZ" dirty="0" smtClean="0"/>
              <a:t>.</a:t>
            </a:r>
          </a:p>
          <a:p>
            <a:pPr marL="0" indent="0">
              <a:buFont typeface="Arial" charset="0"/>
              <a:buNone/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Mike </a:t>
            </a:r>
            <a:r>
              <a:rPr lang="cs-CZ" dirty="0" err="1" smtClean="0"/>
              <a:t>asked</a:t>
            </a:r>
            <a:r>
              <a:rPr lang="cs-CZ" dirty="0" smtClean="0"/>
              <a:t>: “</a:t>
            </a:r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my </a:t>
            </a:r>
            <a:r>
              <a:rPr lang="cs-CZ" dirty="0" err="1" smtClean="0"/>
              <a:t>umbrella</a:t>
            </a:r>
            <a:r>
              <a:rPr lang="cs-CZ" dirty="0" smtClean="0"/>
              <a:t>?“</a:t>
            </a:r>
          </a:p>
          <a:p>
            <a:pPr marL="0" indent="0">
              <a:buFont typeface="Arial" charset="0"/>
              <a:buNone/>
              <a:defRPr/>
            </a:pPr>
            <a:r>
              <a:rPr lang="cs-CZ" dirty="0"/>
              <a:t> </a:t>
            </a:r>
            <a:r>
              <a:rPr lang="cs-CZ" dirty="0" smtClean="0"/>
              <a:t>   Mike </a:t>
            </a:r>
            <a:r>
              <a:rPr lang="cs-CZ" dirty="0" err="1" smtClean="0"/>
              <a:t>asked</a:t>
            </a:r>
            <a:r>
              <a:rPr lang="cs-CZ" dirty="0" smtClean="0"/>
              <a:t> </a:t>
            </a:r>
            <a:r>
              <a:rPr lang="cs-CZ" dirty="0" err="1" smtClean="0"/>
              <a:t>where</a:t>
            </a:r>
            <a:r>
              <a:rPr lang="cs-CZ" dirty="0" smtClean="0"/>
              <a:t> his </a:t>
            </a:r>
            <a:r>
              <a:rPr lang="cs-CZ" dirty="0" err="1" smtClean="0"/>
              <a:t>umbrella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2260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5452" t="21315" r="25817" b="16636"/>
          <a:stretch/>
        </p:blipFill>
        <p:spPr>
          <a:xfrm>
            <a:off x="1043608" y="1417638"/>
            <a:ext cx="6779829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16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2705</TotalTime>
  <Words>242</Words>
  <Application>Microsoft Office PowerPoint</Application>
  <PresentationFormat>Předvádění na obrazovce (4:3)</PresentationFormat>
  <Paragraphs>55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systému Office</vt:lpstr>
      <vt:lpstr>TENSES </vt:lpstr>
      <vt:lpstr>Prezentace aplikace PowerPoint</vt:lpstr>
      <vt:lpstr>Tenses and their use</vt:lpstr>
      <vt:lpstr>Kahoot – various tenses exercise</vt:lpstr>
      <vt:lpstr>Kahoot:  past simple X present perfect </vt:lpstr>
      <vt:lpstr>Reported Speech</vt:lpstr>
      <vt:lpstr>Reported Speech</vt:lpstr>
      <vt:lpstr>Reported Speech - Questions</vt:lpstr>
      <vt:lpstr>Prezentace aplikace PowerPoint</vt:lpstr>
      <vt:lpstr>Prezentace aplikace PowerPoint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Law of Property</dc:title>
  <dc:creator>Štěpánka Bilová</dc:creator>
  <cp:lastModifiedBy>Štěpánka Bilová</cp:lastModifiedBy>
  <cp:revision>185</cp:revision>
  <cp:lastPrinted>2016-10-14T11:17:38Z</cp:lastPrinted>
  <dcterms:created xsi:type="dcterms:W3CDTF">2014-04-09T12:26:39Z</dcterms:created>
  <dcterms:modified xsi:type="dcterms:W3CDTF">2018-05-03T20:49:51Z</dcterms:modified>
</cp:coreProperties>
</file>