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6" r:id="rId4"/>
    <p:sldId id="267" r:id="rId5"/>
    <p:sldId id="273" r:id="rId6"/>
    <p:sldId id="268" r:id="rId7"/>
    <p:sldId id="276" r:id="rId8"/>
    <p:sldId id="270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9013372" cy="1850520"/>
          </a:xfrm>
        </p:spPr>
        <p:txBody>
          <a:bodyPr>
            <a:normAutofit/>
          </a:bodyPr>
          <a:lstStyle/>
          <a:p>
            <a:r>
              <a:rPr lang="cs-CZ" dirty="0" smtClean="0"/>
              <a:t>Modely v </a:t>
            </a:r>
            <a:r>
              <a:rPr lang="cs-CZ" dirty="0" err="1" smtClean="0"/>
              <a:t>regionálnej</a:t>
            </a:r>
            <a:r>
              <a:rPr lang="cs-CZ" dirty="0" smtClean="0"/>
              <a:t> geografii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Kristína</a:t>
            </a:r>
            <a:r>
              <a:rPr lang="cs-CZ" dirty="0" smtClean="0"/>
              <a:t> </a:t>
            </a:r>
            <a:r>
              <a:rPr lang="cs-CZ" dirty="0" err="1" smtClean="0"/>
              <a:t>Ďuratná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1808592"/>
            <a:ext cx="10515600" cy="4351338"/>
          </a:xfrm>
        </p:spPr>
        <p:txBody>
          <a:bodyPr/>
          <a:lstStyle/>
          <a:p>
            <a:r>
              <a:rPr lang="sk-SK" dirty="0" smtClean="0"/>
              <a:t>Vychádza z </a:t>
            </a:r>
            <a:r>
              <a:rPr lang="sk-SK" dirty="0" err="1" smtClean="0"/>
              <a:t>Newtonho</a:t>
            </a:r>
            <a:r>
              <a:rPr lang="sk-SK" dirty="0" smtClean="0"/>
              <a:t> gravitačného zákona</a:t>
            </a:r>
          </a:p>
          <a:p>
            <a:r>
              <a:rPr lang="sk-SK" dirty="0" smtClean="0"/>
              <a:t>Hmotnosť nahradená inou veličinou (typicky počet obyvateľov sídla)</a:t>
            </a:r>
          </a:p>
          <a:p>
            <a:r>
              <a:rPr lang="cs-CZ" dirty="0" err="1" smtClean="0"/>
              <a:t>Prevedené</a:t>
            </a:r>
            <a:r>
              <a:rPr lang="cs-CZ" dirty="0" smtClean="0"/>
              <a:t> </a:t>
            </a:r>
            <a:r>
              <a:rPr lang="cs-CZ" dirty="0" err="1" smtClean="0"/>
              <a:t>vyadrenie</a:t>
            </a:r>
            <a:r>
              <a:rPr lang="cs-CZ" dirty="0" smtClean="0"/>
              <a:t> </a:t>
            </a:r>
            <a:r>
              <a:rPr lang="cs-CZ" dirty="0" err="1" smtClean="0"/>
              <a:t>gravitačného</a:t>
            </a:r>
            <a:r>
              <a:rPr lang="cs-CZ" dirty="0" smtClean="0"/>
              <a:t> </a:t>
            </a:r>
            <a:r>
              <a:rPr lang="cs-CZ" dirty="0"/>
              <a:t>zákona je </a:t>
            </a:r>
            <a:r>
              <a:rPr lang="cs-CZ" dirty="0" err="1" smtClean="0"/>
              <a:t>následujúce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Interakcia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</a:t>
            </a:r>
            <a:r>
              <a:rPr lang="cs-CZ" dirty="0" err="1" smtClean="0"/>
              <a:t>dvoma</a:t>
            </a:r>
            <a:r>
              <a:rPr lang="cs-CZ" dirty="0" smtClean="0"/>
              <a:t> </a:t>
            </a:r>
            <a:r>
              <a:rPr lang="cs-CZ" dirty="0" err="1" smtClean="0"/>
              <a:t>strediskami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mení</a:t>
            </a:r>
            <a:r>
              <a:rPr lang="cs-CZ" dirty="0" smtClean="0"/>
              <a:t> </a:t>
            </a:r>
            <a:r>
              <a:rPr lang="cs-CZ" dirty="0" err="1" smtClean="0"/>
              <a:t>priamo</a:t>
            </a:r>
            <a:r>
              <a:rPr lang="cs-CZ" dirty="0" smtClean="0"/>
              <a:t> </a:t>
            </a:r>
            <a:r>
              <a:rPr lang="cs-CZ" dirty="0" err="1" smtClean="0"/>
              <a:t>úmerne</a:t>
            </a:r>
            <a:r>
              <a:rPr lang="cs-CZ" dirty="0" smtClean="0"/>
              <a:t> </a:t>
            </a:r>
            <a:r>
              <a:rPr lang="cs-CZ" dirty="0"/>
              <a:t>s </a:t>
            </a:r>
            <a:r>
              <a:rPr lang="cs-CZ" dirty="0" err="1" smtClean="0"/>
              <a:t>veľkosťou</a:t>
            </a:r>
            <a:r>
              <a:rPr lang="cs-CZ" dirty="0" smtClean="0"/>
              <a:t> </a:t>
            </a:r>
            <a:r>
              <a:rPr lang="cs-CZ" dirty="0" err="1" smtClean="0"/>
              <a:t>týchto</a:t>
            </a:r>
            <a:r>
              <a:rPr lang="cs-CZ" dirty="0" smtClean="0"/>
              <a:t> </a:t>
            </a:r>
            <a:r>
              <a:rPr lang="cs-CZ" dirty="0" err="1" smtClean="0"/>
              <a:t>stredisiek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nepriamo</a:t>
            </a:r>
            <a:r>
              <a:rPr lang="cs-CZ" dirty="0" smtClean="0"/>
              <a:t> </a:t>
            </a:r>
            <a:r>
              <a:rPr lang="cs-CZ" dirty="0" err="1" smtClean="0"/>
              <a:t>úmerne</a:t>
            </a:r>
            <a:r>
              <a:rPr lang="cs-CZ" dirty="0" smtClean="0"/>
              <a:t> </a:t>
            </a:r>
            <a:r>
              <a:rPr lang="cs-CZ" dirty="0"/>
              <a:t>s </a:t>
            </a:r>
            <a:r>
              <a:rPr lang="cs-CZ" dirty="0" err="1" smtClean="0"/>
              <a:t>kvadrátom</a:t>
            </a:r>
            <a:r>
              <a:rPr lang="cs-CZ" dirty="0" smtClean="0"/>
              <a:t> </a:t>
            </a:r>
            <a:r>
              <a:rPr lang="cs-CZ" dirty="0" err="1" smtClean="0"/>
              <a:t>vzdialeností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</a:t>
            </a:r>
            <a:r>
              <a:rPr lang="cs-CZ" dirty="0"/>
              <a:t>nimi.</a:t>
            </a:r>
            <a:endParaRPr lang="sk-SK" dirty="0"/>
          </a:p>
          <a:p>
            <a:r>
              <a:rPr lang="sk-SK" dirty="0" smtClean="0"/>
              <a:t>Poznáte z humánnej geografie </a:t>
            </a:r>
          </a:p>
          <a:p>
            <a:endParaRPr lang="sk-SK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err="1" smtClean="0"/>
              <a:t>Gravitačný</a:t>
            </a:r>
            <a:r>
              <a:rPr lang="cs-CZ" dirty="0" smtClean="0"/>
              <a:t> model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4" y="1808592"/>
            <a:ext cx="2105025" cy="11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Reillyho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Používaný </a:t>
            </a:r>
            <a:r>
              <a:rPr lang="sk-SK" dirty="0"/>
              <a:t>v </a:t>
            </a:r>
            <a:r>
              <a:rPr lang="sk-SK" dirty="0" smtClean="0"/>
              <a:t>maloobchode (pôvodný účel) </a:t>
            </a:r>
            <a:r>
              <a:rPr lang="sk-SK" dirty="0"/>
              <a:t>alebo pri vymedzovaní vplyvu dvoch miest</a:t>
            </a:r>
          </a:p>
          <a:p>
            <a:r>
              <a:rPr lang="sk-SK" dirty="0"/>
              <a:t>Geometrická </a:t>
            </a:r>
            <a:r>
              <a:rPr lang="sk-SK" dirty="0" err="1"/>
              <a:t>varianta</a:t>
            </a:r>
            <a:r>
              <a:rPr lang="sk-SK" dirty="0"/>
              <a:t> – nie je zohľadnená žiadna komunikačná sieť</a:t>
            </a:r>
          </a:p>
          <a:p>
            <a:r>
              <a:rPr lang="sk-SK" dirty="0"/>
              <a:t>Topografická </a:t>
            </a:r>
            <a:r>
              <a:rPr lang="sk-SK" dirty="0" err="1"/>
              <a:t>varianta</a:t>
            </a:r>
            <a:r>
              <a:rPr lang="sk-SK" dirty="0"/>
              <a:t> – pracuje s dopravnou sieťou a čiastočne aj FG charakteristikou</a:t>
            </a:r>
          </a:p>
          <a:p>
            <a:r>
              <a:rPr lang="sk-SK" dirty="0"/>
              <a:t>Oscilačná </a:t>
            </a:r>
            <a:r>
              <a:rPr lang="sk-SK" dirty="0" err="1"/>
              <a:t>varianta</a:t>
            </a:r>
            <a:r>
              <a:rPr lang="sk-SK" dirty="0"/>
              <a:t> – na identifikovanie prechodných </a:t>
            </a:r>
            <a:r>
              <a:rPr lang="sk-SK" dirty="0" smtClean="0"/>
              <a:t>pásiem, nie na samotnú </a:t>
            </a:r>
            <a:r>
              <a:rPr lang="sk-SK" dirty="0" err="1" smtClean="0"/>
              <a:t>regionalizáciu</a:t>
            </a:r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2951928"/>
            <a:ext cx="1219200" cy="697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0" y="3706822"/>
            <a:ext cx="1219200" cy="6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1548" y="434205"/>
            <a:ext cx="10515600" cy="1325563"/>
          </a:xfrm>
        </p:spPr>
        <p:txBody>
          <a:bodyPr/>
          <a:lstStyle/>
          <a:p>
            <a:r>
              <a:rPr lang="cs-CZ" dirty="0" err="1"/>
              <a:t>Reillyho</a:t>
            </a:r>
            <a:r>
              <a:rPr lang="cs-CZ" dirty="0"/>
              <a:t> model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759768"/>
            <a:ext cx="3568812" cy="5180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37" y="1806855"/>
            <a:ext cx="3526056" cy="50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7136" y="964692"/>
            <a:ext cx="10515600" cy="1188720"/>
          </a:xfrm>
        </p:spPr>
        <p:txBody>
          <a:bodyPr/>
          <a:lstStyle/>
          <a:p>
            <a:r>
              <a:rPr lang="cs-CZ" dirty="0" smtClean="0"/>
              <a:t>HUFFOV MODEL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7136" y="2638044"/>
            <a:ext cx="8973728" cy="3101983"/>
          </a:xfrm>
        </p:spPr>
        <p:txBody>
          <a:bodyPr/>
          <a:lstStyle/>
          <a:p>
            <a:pPr lvl="1"/>
            <a:r>
              <a:rPr lang="sk-SK" dirty="0"/>
              <a:t>Založený na pravdepodobnosti – zisťuje, aká je pravdepodobnosť, že zákazník (osoba) navštívi práve to nákupné centrum</a:t>
            </a:r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3046570"/>
            <a:ext cx="5397068" cy="2242782"/>
          </a:xfrm>
          <a:prstGeom prst="rect">
            <a:avLst/>
          </a:prstGeom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5271005"/>
            <a:ext cx="8617037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08951" y="491355"/>
            <a:ext cx="10515600" cy="1325563"/>
          </a:xfrm>
        </p:spPr>
        <p:txBody>
          <a:bodyPr/>
          <a:lstStyle/>
          <a:p>
            <a:r>
              <a:rPr lang="cs-CZ" dirty="0" smtClean="0"/>
              <a:t>HUFFOV MODEL</a:t>
            </a:r>
            <a:endParaRPr lang="cs-CZ" dirty="0"/>
          </a:p>
        </p:txBody>
      </p:sp>
      <p:pic>
        <p:nvPicPr>
          <p:cNvPr id="5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894586"/>
            <a:ext cx="6968118" cy="45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60930" y="537248"/>
            <a:ext cx="10515600" cy="1325563"/>
          </a:xfrm>
        </p:spPr>
        <p:txBody>
          <a:bodyPr/>
          <a:lstStyle/>
          <a:p>
            <a:r>
              <a:rPr lang="sk-SK" dirty="0" smtClean="0"/>
              <a:t>Geografický/populačný potenciál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60930" y="1997748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 smtClean="0"/>
              <a:t>Dosiahnuteľnosť miesta obyvateľmi všetkých ostatných miest sledovaného územia</a:t>
            </a:r>
          </a:p>
          <a:p>
            <a:r>
              <a:rPr lang="cs-CZ" dirty="0"/>
              <a:t>hodnota závislá na </a:t>
            </a:r>
            <a:r>
              <a:rPr lang="cs-CZ" dirty="0" err="1" smtClean="0"/>
              <a:t>vlastnom</a:t>
            </a:r>
            <a:r>
              <a:rPr lang="cs-CZ" dirty="0" smtClean="0"/>
              <a:t> </a:t>
            </a:r>
            <a:r>
              <a:rPr lang="cs-CZ" dirty="0" err="1" smtClean="0"/>
              <a:t>potenciáli</a:t>
            </a:r>
            <a:r>
              <a:rPr lang="cs-CZ" dirty="0" smtClean="0"/>
              <a:t> </a:t>
            </a:r>
            <a:r>
              <a:rPr lang="cs-CZ" dirty="0"/>
              <a:t>sídla </a:t>
            </a:r>
            <a:r>
              <a:rPr lang="cs-CZ" dirty="0" err="1"/>
              <a:t>Pj</a:t>
            </a:r>
            <a:r>
              <a:rPr lang="cs-CZ" dirty="0"/>
              <a:t> a </a:t>
            </a:r>
            <a:r>
              <a:rPr lang="cs-CZ" dirty="0" err="1" smtClean="0"/>
              <a:t>pridanom</a:t>
            </a:r>
            <a:r>
              <a:rPr lang="cs-CZ" dirty="0" smtClean="0"/>
              <a:t> </a:t>
            </a:r>
            <a:r>
              <a:rPr lang="cs-CZ" dirty="0" err="1" smtClean="0"/>
              <a:t>potenciáli</a:t>
            </a:r>
            <a:r>
              <a:rPr lang="cs-CZ" dirty="0" smtClean="0"/>
              <a:t> </a:t>
            </a:r>
            <a:r>
              <a:rPr lang="cs-CZ" dirty="0" err="1" smtClean="0"/>
              <a:t>iného</a:t>
            </a:r>
            <a:r>
              <a:rPr lang="cs-CZ" dirty="0" smtClean="0"/>
              <a:t> </a:t>
            </a:r>
            <a:r>
              <a:rPr lang="cs-CZ" dirty="0" err="1" smtClean="0"/>
              <a:t>miesta</a:t>
            </a:r>
            <a:r>
              <a:rPr lang="cs-CZ" dirty="0" smtClean="0"/>
              <a:t> </a:t>
            </a:r>
            <a:r>
              <a:rPr lang="cs-CZ" dirty="0" err="1"/>
              <a:t>Pi</a:t>
            </a:r>
            <a:endParaRPr lang="sk-SK" dirty="0"/>
          </a:p>
          <a:p>
            <a:r>
              <a:rPr lang="sk-SK" dirty="0" err="1"/>
              <a:t>Izočiary</a:t>
            </a:r>
            <a:r>
              <a:rPr lang="sk-SK" dirty="0"/>
              <a:t> a mapy geografického potenciálu</a:t>
            </a: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46" y="2838620"/>
            <a:ext cx="667065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1436" y="964692"/>
            <a:ext cx="10401300" cy="1188720"/>
          </a:xfrm>
        </p:spPr>
        <p:txBody>
          <a:bodyPr/>
          <a:lstStyle/>
          <a:p>
            <a:r>
              <a:rPr lang="cs-CZ" dirty="0" err="1" smtClean="0"/>
              <a:t>Semestrálna</a:t>
            </a:r>
            <a:r>
              <a:rPr lang="cs-CZ" dirty="0" smtClean="0"/>
              <a:t> </a:t>
            </a:r>
            <a:r>
              <a:rPr lang="cs-CZ" dirty="0" err="1" smtClean="0"/>
              <a:t>práca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436" y="2638044"/>
            <a:ext cx="10401300" cy="3101983"/>
          </a:xfrm>
        </p:spPr>
        <p:txBody>
          <a:bodyPr>
            <a:normAutofit/>
          </a:bodyPr>
          <a:lstStyle/>
          <a:p>
            <a:r>
              <a:rPr lang="cs-CZ" dirty="0"/>
              <a:t>Skupinky na </a:t>
            </a:r>
            <a:r>
              <a:rPr lang="cs-CZ" dirty="0" err="1"/>
              <a:t>prezentáciu</a:t>
            </a:r>
            <a:r>
              <a:rPr lang="cs-CZ" dirty="0"/>
              <a:t> </a:t>
            </a:r>
            <a:r>
              <a:rPr lang="cs-CZ" dirty="0" err="1"/>
              <a:t>výstupov</a:t>
            </a:r>
            <a:r>
              <a:rPr lang="cs-CZ" dirty="0"/>
              <a:t> I. časti </a:t>
            </a:r>
            <a:r>
              <a:rPr lang="cs-CZ" dirty="0" err="1"/>
              <a:t>semestrálnej</a:t>
            </a:r>
            <a:r>
              <a:rPr lang="cs-CZ" dirty="0"/>
              <a:t> práce? (4 skupiny,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budú</a:t>
            </a:r>
            <a:r>
              <a:rPr lang="cs-CZ" dirty="0"/>
              <a:t> </a:t>
            </a:r>
            <a:r>
              <a:rPr lang="cs-CZ" dirty="0" err="1"/>
              <a:t>prezentovať</a:t>
            </a:r>
            <a:r>
              <a:rPr lang="cs-CZ" dirty="0"/>
              <a:t> </a:t>
            </a:r>
            <a:r>
              <a:rPr lang="cs-CZ" dirty="0" err="1"/>
              <a:t>dĺžka</a:t>
            </a:r>
            <a:r>
              <a:rPr lang="cs-CZ" dirty="0"/>
              <a:t> </a:t>
            </a:r>
            <a:r>
              <a:rPr lang="cs-CZ" dirty="0" err="1"/>
              <a:t>prezentácie</a:t>
            </a:r>
            <a:r>
              <a:rPr lang="cs-CZ" dirty="0"/>
              <a:t> max. 10 </a:t>
            </a:r>
            <a:r>
              <a:rPr lang="cs-CZ" dirty="0" err="1"/>
              <a:t>minút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Martin Lapčík, Anna </a:t>
            </a:r>
            <a:r>
              <a:rPr lang="cs-CZ" dirty="0" err="1" smtClean="0"/>
              <a:t>Frolová</a:t>
            </a:r>
            <a:r>
              <a:rPr lang="cs-CZ" dirty="0" smtClean="0"/>
              <a:t>, Petr Janíček</a:t>
            </a:r>
          </a:p>
          <a:p>
            <a:r>
              <a:rPr lang="cs-CZ" dirty="0" smtClean="0"/>
              <a:t>Bára Kučerová, Bára Šípková, Marie Brožová</a:t>
            </a:r>
          </a:p>
          <a:p>
            <a:r>
              <a:rPr lang="cs-CZ" dirty="0" smtClean="0"/>
              <a:t>Havlátová, Paseka, </a:t>
            </a:r>
          </a:p>
          <a:p>
            <a:r>
              <a:rPr lang="cs-CZ" dirty="0" smtClean="0"/>
              <a:t>Staňková, Chromá, Kusák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23d59164-73c8-4969-b7fb-429c8c78045f"/>
  <p:tag name="SLIDO_EVENT_SECTION_UUID" val="bd9a1cb5-4c3c-457c-bc50-edeb2bd0b3d3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1208</TotalTime>
  <Words>208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Modely v regionálnej geografii </vt:lpstr>
      <vt:lpstr>Gravitačný model</vt:lpstr>
      <vt:lpstr>Reillyho model</vt:lpstr>
      <vt:lpstr>Reillyho model</vt:lpstr>
      <vt:lpstr>HUFFOV MODEL</vt:lpstr>
      <vt:lpstr>HUFFOV MODEL</vt:lpstr>
      <vt:lpstr>Geografický/populačný potenciál</vt:lpstr>
      <vt:lpstr>Semestrálna práca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analýza</dc:title>
  <dc:creator>Admin</dc:creator>
  <cp:lastModifiedBy>Ucitel</cp:lastModifiedBy>
  <cp:revision>46</cp:revision>
  <dcterms:created xsi:type="dcterms:W3CDTF">2019-03-10T19:18:25Z</dcterms:created>
  <dcterms:modified xsi:type="dcterms:W3CDTF">2022-03-22T13:14:48Z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