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86" r:id="rId3"/>
    <p:sldId id="284" r:id="rId4"/>
    <p:sldId id="285" r:id="rId5"/>
    <p:sldId id="287" r:id="rId6"/>
    <p:sldId id="288" r:id="rId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1" d="100"/>
          <a:sy n="111" d="100"/>
        </p:scale>
        <p:origin x="109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Z5037 Geografický seminář k veřejné správě, 17. února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Z5037 Geografický seminář k veřejné správě, 17. února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Z5037 Geografický seminář k veřejné správě, 17. února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Z5037 Geografický seminář k veřejné správě, 17. února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Z5037 Geografický seminář k veřejné správě, 17. února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Z5037 Geografický seminář k veřejné správě, 17. února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Z5037 Geografický seminář k veřejné správě, 17. února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Z5037 Geografický seminář k veřejné správě, 17. února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1454" y="3085217"/>
            <a:ext cx="8522680" cy="687566"/>
          </a:xfrm>
        </p:spPr>
        <p:txBody>
          <a:bodyPr/>
          <a:lstStyle/>
          <a:p>
            <a:pPr algn="ctr"/>
            <a:r>
              <a:rPr lang="cs-CZ" sz="4050" dirty="0"/>
              <a:t>Úvodní informace</a:t>
            </a:r>
          </a:p>
        </p:txBody>
      </p:sp>
    </p:spTree>
    <p:extLst>
      <p:ext uri="{BB962C8B-B14F-4D97-AF65-F5344CB8AC3E}">
        <p14:creationId xmlns:p14="http://schemas.microsoft.com/office/powerpoint/2010/main" val="278499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Z5037 Geografický seminář k veřejné správě</a:t>
            </a:r>
          </a:p>
          <a:p>
            <a:pPr marL="72000" indent="0">
              <a:buNone/>
            </a:pPr>
            <a:r>
              <a:rPr lang="cs-CZ" sz="2000" dirty="0"/>
              <a:t>– 0/2 (přednáška/cvičení)</a:t>
            </a:r>
          </a:p>
          <a:p>
            <a:pPr marL="72000" indent="0">
              <a:buNone/>
            </a:pPr>
            <a:r>
              <a:rPr lang="cs-CZ" sz="2000" dirty="0"/>
              <a:t>– ukončeno zápočtem, 2 kredity</a:t>
            </a:r>
          </a:p>
          <a:p>
            <a:pPr marL="72000" indent="0">
              <a:buNone/>
            </a:pPr>
            <a:r>
              <a:rPr lang="cs-CZ" sz="2000" dirty="0"/>
              <a:t>– cvičení: čtvrtek, 16:00 až 17:50 (respektive 17:40 bez přestávky)</a:t>
            </a:r>
          </a:p>
          <a:p>
            <a:pPr marL="72000" indent="0">
              <a:buNone/>
            </a:pPr>
            <a:r>
              <a:rPr lang="cs-CZ" sz="2000" dirty="0"/>
              <a:t>– cvičící: dr. Ondřej Šerý a dr. Jakub Trojan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835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Z5037 Geografický seminář k veřejné správě, 17. února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 udělení zápočtu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I. docházka</a:t>
            </a:r>
          </a:p>
          <a:p>
            <a:pPr marL="72000" indent="0">
              <a:buNone/>
            </a:pPr>
            <a:r>
              <a:rPr lang="cs-CZ" sz="2000" dirty="0"/>
              <a:t>– proběhne 12 seminářů (24. 2. až 12. 5. </a:t>
            </a:r>
            <a:r>
              <a:rPr lang="cs-CZ" sz="2000" dirty="0" smtClean="0"/>
              <a:t>2022)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– možnost 1 neomluvené absence (vyplývá ze SZŘ MU)</a:t>
            </a:r>
          </a:p>
          <a:p>
            <a:pPr marL="72000" indent="0">
              <a:buNone/>
            </a:pPr>
            <a:r>
              <a:rPr lang="cs-CZ" sz="2000" dirty="0"/>
              <a:t>– všechny další absence omluvené</a:t>
            </a:r>
          </a:p>
          <a:p>
            <a:pPr marL="72000" indent="0">
              <a:buNone/>
            </a:pPr>
            <a:endParaRPr lang="cs-CZ" sz="1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II. pronesení tří přednášek</a:t>
            </a:r>
          </a:p>
          <a:p>
            <a:pPr marL="72000" indent="0">
              <a:buNone/>
            </a:pPr>
            <a:r>
              <a:rPr lang="cs-CZ" sz="2000" dirty="0"/>
              <a:t>– na prvním až druhém semináři stanoveno datum a téma</a:t>
            </a:r>
          </a:p>
          <a:p>
            <a:pPr marL="72000" indent="0">
              <a:buNone/>
            </a:pPr>
            <a:r>
              <a:rPr lang="cs-CZ" sz="2000" dirty="0"/>
              <a:t>– přednáška s prezentací alespoň na 30 minut</a:t>
            </a:r>
          </a:p>
          <a:p>
            <a:pPr marL="72000" indent="0">
              <a:buNone/>
            </a:pPr>
            <a:r>
              <a:rPr lang="cs-CZ" sz="2000" dirty="0"/>
              <a:t>– prezentaci odevzdat do </a:t>
            </a:r>
            <a:r>
              <a:rPr lang="cs-CZ" sz="2000" dirty="0" err="1"/>
              <a:t>Odevzdávárny</a:t>
            </a:r>
            <a:r>
              <a:rPr lang="cs-CZ" sz="2000" dirty="0"/>
              <a:t> do předchozí neděle (včetně)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402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 udělení zápočtu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1"/>
            <a:ext cx="8066301" cy="43896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III. položení dvou otázek každému prezentujícímu</a:t>
            </a:r>
          </a:p>
          <a:p>
            <a:pPr marL="72000" indent="0">
              <a:buNone/>
            </a:pPr>
            <a:r>
              <a:rPr lang="cs-CZ" sz="2000" dirty="0"/>
              <a:t>– otázky směřují vždy ke konkrétnímu tématu a prezentaci</a:t>
            </a:r>
          </a:p>
          <a:p>
            <a:pPr marL="72000" indent="0">
              <a:buNone/>
            </a:pPr>
            <a:r>
              <a:rPr lang="cs-CZ" sz="2000" dirty="0"/>
              <a:t>– otázky třeba vložit v textovém formátu do </a:t>
            </a:r>
            <a:r>
              <a:rPr lang="cs-CZ" sz="2000" dirty="0" err="1"/>
              <a:t>Odevzdávárny</a:t>
            </a:r>
            <a:r>
              <a:rPr lang="cs-CZ" sz="2000" dirty="0"/>
              <a:t> do úterý (včetně) předcházejícímu prezentaci</a:t>
            </a:r>
          </a:p>
          <a:p>
            <a:pPr marL="72000" indent="0">
              <a:buNone/>
            </a:pPr>
            <a:endParaRPr lang="cs-CZ" sz="1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IV. na přednášce zodpovězení otázek od spolužáků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 případě nedodržení jedné z podmínek již v průběhu semestru „X“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 případě souběžného splnění podmínek zápočet v zápočtovém týdnu, žádné další navazující zkoušení (ústní či písemné)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122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termínů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1"/>
            <a:ext cx="8066301" cy="43896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seminář ve čtvrtek 3. března 2022</a:t>
            </a:r>
          </a:p>
          <a:p>
            <a:pPr marL="72000" indent="0">
              <a:buNone/>
            </a:pPr>
            <a:r>
              <a:rPr lang="cs-CZ" sz="2000" dirty="0"/>
              <a:t>– prezentaci třeba vložit do neděle 27. února 2022 (včetně)</a:t>
            </a:r>
          </a:p>
          <a:p>
            <a:pPr marL="72000" indent="0">
              <a:buNone/>
            </a:pPr>
            <a:r>
              <a:rPr lang="cs-CZ" sz="2000" dirty="0"/>
              <a:t>– otázky třeba vložit do úterý 1. března 2022 (včetně)</a:t>
            </a:r>
          </a:p>
          <a:p>
            <a:pPr marL="72000" indent="0">
              <a:buNone/>
            </a:pPr>
            <a:r>
              <a:rPr lang="cs-CZ" sz="2000" dirty="0"/>
              <a:t>– otázky zodpovězeny na hodině 3. března 2022</a:t>
            </a:r>
          </a:p>
          <a:p>
            <a:pPr marL="72000" indent="0">
              <a:buNone/>
            </a:pPr>
            <a:endParaRPr lang="cs-CZ" sz="1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neúčast v případě vlastního vystoupení</a:t>
            </a:r>
          </a:p>
          <a:p>
            <a:pPr marL="72000" indent="0">
              <a:buNone/>
            </a:pPr>
            <a:r>
              <a:rPr lang="cs-CZ" sz="2000" dirty="0"/>
              <a:t>– co nejdříve řešit se cvičícími a ideálně domluvit výměnu tématu / termínu se spolužáky</a:t>
            </a:r>
          </a:p>
          <a:p>
            <a:pPr marL="7200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991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Z5037 Geografický seminář k veřejné správě, 17. února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Četba textu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1"/>
            <a:ext cx="8066301" cy="438962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1600" dirty="0"/>
              <a:t>ŘEHÁK, S. (2001): Nové kraje České republiky v kritickém mezinárodním srovnání. In: </a:t>
            </a:r>
            <a:r>
              <a:rPr lang="cs-CZ" sz="1600" dirty="0" err="1"/>
              <a:t>Viturka</a:t>
            </a:r>
            <a:r>
              <a:rPr lang="cs-CZ" sz="1600" dirty="0"/>
              <a:t>, M., Vystoupil, J. (</a:t>
            </a:r>
            <a:r>
              <a:rPr lang="cs-CZ" sz="1600" dirty="0" err="1"/>
              <a:t>eds</a:t>
            </a:r>
            <a:r>
              <a:rPr lang="cs-CZ" sz="1600" dirty="0"/>
              <a:t>.): IV. Mezinárodní kolokvium o regionálních vědách. Masarykova univerzita, Brno, 97–106.  </a:t>
            </a:r>
          </a:p>
          <a:p>
            <a:pPr marL="72000" indent="0">
              <a:buNone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Otázky:</a:t>
            </a:r>
          </a:p>
          <a:p>
            <a:pPr marL="529200" indent="-457200" algn="just">
              <a:buAutoNum type="arabicParenR"/>
            </a:pPr>
            <a:r>
              <a:rPr lang="cs-CZ" sz="1800" dirty="0"/>
              <a:t>Má či měla EU nějaký vliv na krajské členění ČR?</a:t>
            </a:r>
          </a:p>
          <a:p>
            <a:pPr marL="529200" indent="-457200" algn="just">
              <a:buAutoNum type="arabicParenR"/>
            </a:pPr>
            <a:r>
              <a:rPr lang="cs-CZ" sz="1800" dirty="0"/>
              <a:t>Souhlasil Řehák s konstatováním, že „malé kraje znamenají přiblížení veřejné správy občanovi“? Proč ano či ne?</a:t>
            </a:r>
          </a:p>
          <a:p>
            <a:pPr marL="529200" indent="-457200" algn="just">
              <a:buAutoNum type="arabicParenR"/>
            </a:pPr>
            <a:r>
              <a:rPr lang="cs-CZ" sz="1800" dirty="0"/>
              <a:t>Jaké úpravy navrhoval Řehák v případě tzv. velkých krajů, aby z nich mohly vzniknout regiony NUTS 2?</a:t>
            </a:r>
          </a:p>
          <a:p>
            <a:pPr marL="529200" indent="-457200" algn="just">
              <a:buAutoNum type="arabicParenR"/>
            </a:pPr>
            <a:r>
              <a:rPr lang="cs-CZ" sz="1800" dirty="0"/>
              <a:t>V jakém kontextu Řehák hovoří o „19 regionálních grémiích“?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549826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1363</TotalTime>
  <Words>442</Words>
  <Application>Microsoft Office PowerPoint</Application>
  <PresentationFormat>Vlastní</PresentationFormat>
  <Paragraphs>55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Úvodní informace</vt:lpstr>
      <vt:lpstr>Základní informace</vt:lpstr>
      <vt:lpstr>Podmínky k udělení zápočtu</vt:lpstr>
      <vt:lpstr>Podmínky k udělení zápočtu</vt:lpstr>
      <vt:lpstr>Ukázka termínů</vt:lpstr>
      <vt:lpstr>Četba textu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„Velké dějiny“ a sociální geografie na Přírodovědecké fakultě MU</dc:title>
  <dc:creator>user</dc:creator>
  <cp:lastModifiedBy>Ondřej Šerý</cp:lastModifiedBy>
  <cp:revision>87</cp:revision>
  <cp:lastPrinted>1601-01-01T00:00:00Z</cp:lastPrinted>
  <dcterms:created xsi:type="dcterms:W3CDTF">2019-11-07T07:58:28Z</dcterms:created>
  <dcterms:modified xsi:type="dcterms:W3CDTF">2022-02-09T15:13:27Z</dcterms:modified>
</cp:coreProperties>
</file>