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BEE88-4EAA-44E3-B489-42DD50573C3B}" type="datetimeFigureOut">
              <a:rPr lang="cs-CZ" smtClean="0"/>
              <a:t>3. 2. 2020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97FE2-1CA9-45F5-8FA9-3B0DD21EC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626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39E17F-8C8C-4EB6-94B4-12D3CBFF4153}" type="datetimeFigureOut">
              <a:rPr lang="cs-CZ" smtClean="0"/>
              <a:t>3. 2. 2020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92093F6-CF4D-481E-990E-A069AA45392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E17F-8C8C-4EB6-94B4-12D3CBFF4153}" type="datetimeFigureOut">
              <a:rPr lang="cs-CZ" smtClean="0"/>
              <a:t>3. 2. 2020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093F6-CF4D-481E-990E-A069AA4539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E17F-8C8C-4EB6-94B4-12D3CBFF4153}" type="datetimeFigureOut">
              <a:rPr lang="cs-CZ" smtClean="0"/>
              <a:t>3. 2. 2020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093F6-CF4D-481E-990E-A069AA4539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39E17F-8C8C-4EB6-94B4-12D3CBFF4153}" type="datetimeFigureOut">
              <a:rPr lang="cs-CZ" smtClean="0"/>
              <a:t>3. 2. 2020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92093F6-CF4D-481E-990E-A069AA45392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39E17F-8C8C-4EB6-94B4-12D3CBFF4153}" type="datetimeFigureOut">
              <a:rPr lang="cs-CZ" smtClean="0"/>
              <a:t>3. 2. 2020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92093F6-CF4D-481E-990E-A069AA45392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E17F-8C8C-4EB6-94B4-12D3CBFF4153}" type="datetimeFigureOut">
              <a:rPr lang="cs-CZ" smtClean="0"/>
              <a:t>3. 2. 2020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093F6-CF4D-481E-990E-A069AA45392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E17F-8C8C-4EB6-94B4-12D3CBFF4153}" type="datetimeFigureOut">
              <a:rPr lang="cs-CZ" smtClean="0"/>
              <a:t>3. 2. 2020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093F6-CF4D-481E-990E-A069AA45392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39E17F-8C8C-4EB6-94B4-12D3CBFF4153}" type="datetimeFigureOut">
              <a:rPr lang="cs-CZ" smtClean="0"/>
              <a:t>3. 2. 2020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2093F6-CF4D-481E-990E-A069AA45392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E17F-8C8C-4EB6-94B4-12D3CBFF4153}" type="datetimeFigureOut">
              <a:rPr lang="cs-CZ" smtClean="0"/>
              <a:t>3. 2. 2020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093F6-CF4D-481E-990E-A069AA4539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39E17F-8C8C-4EB6-94B4-12D3CBFF4153}" type="datetimeFigureOut">
              <a:rPr lang="cs-CZ" smtClean="0"/>
              <a:t>3. 2. 2020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92093F6-CF4D-481E-990E-A069AA45392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39E17F-8C8C-4EB6-94B4-12D3CBFF4153}" type="datetimeFigureOut">
              <a:rPr lang="cs-CZ" smtClean="0"/>
              <a:t>3. 2. 2020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2093F6-CF4D-481E-990E-A069AA45392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39E17F-8C8C-4EB6-94B4-12D3CBFF4153}" type="datetimeFigureOut">
              <a:rPr lang="cs-CZ" smtClean="0"/>
              <a:t>3. 2. 2020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92093F6-CF4D-481E-990E-A069AA45392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Pohraničí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27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5498919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296297"/>
            <a:ext cx="6446565" cy="1561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5500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232</TotalTime>
  <Words>1</Words>
  <Application>Microsoft Office PowerPoint</Application>
  <PresentationFormat>Předvádění na obrazovce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Arkýř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Jeřábek2</dc:creator>
  <cp:lastModifiedBy>jerabek</cp:lastModifiedBy>
  <cp:revision>4</cp:revision>
  <cp:lastPrinted>2020-02-03T13:50:49Z</cp:lastPrinted>
  <dcterms:created xsi:type="dcterms:W3CDTF">2020-01-20T09:14:02Z</dcterms:created>
  <dcterms:modified xsi:type="dcterms:W3CDTF">2020-02-03T19:43:12Z</dcterms:modified>
</cp:coreProperties>
</file>