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07" r:id="rId4"/>
    <p:sldId id="293" r:id="rId5"/>
    <p:sldId id="328" r:id="rId6"/>
    <p:sldId id="288" r:id="rId7"/>
    <p:sldId id="329" r:id="rId8"/>
    <p:sldId id="314" r:id="rId9"/>
    <p:sldId id="333" r:id="rId10"/>
    <p:sldId id="323" r:id="rId11"/>
    <p:sldId id="324" r:id="rId12"/>
    <p:sldId id="308" r:id="rId13"/>
    <p:sldId id="309" r:id="rId14"/>
    <p:sldId id="335" r:id="rId15"/>
    <p:sldId id="336" r:id="rId16"/>
    <p:sldId id="341" r:id="rId17"/>
    <p:sldId id="340" r:id="rId18"/>
    <p:sldId id="338" r:id="rId19"/>
    <p:sldId id="339" r:id="rId20"/>
    <p:sldId id="310" r:id="rId21"/>
    <p:sldId id="325" r:id="rId22"/>
    <p:sldId id="326" r:id="rId23"/>
    <p:sldId id="311" r:id="rId24"/>
    <p:sldId id="327" r:id="rId25"/>
    <p:sldId id="312" r:id="rId26"/>
    <p:sldId id="313" r:id="rId27"/>
    <p:sldId id="330" r:id="rId28"/>
    <p:sldId id="290" r:id="rId29"/>
    <p:sldId id="331" r:id="rId30"/>
    <p:sldId id="292" r:id="rId31"/>
    <p:sldId id="334" r:id="rId32"/>
    <p:sldId id="299" r:id="rId33"/>
    <p:sldId id="294" r:id="rId34"/>
    <p:sldId id="295" r:id="rId35"/>
    <p:sldId id="317" r:id="rId36"/>
    <p:sldId id="296" r:id="rId37"/>
    <p:sldId id="297" r:id="rId38"/>
    <p:sldId id="304" r:id="rId39"/>
    <p:sldId id="300" r:id="rId40"/>
    <p:sldId id="318" r:id="rId41"/>
    <p:sldId id="319" r:id="rId42"/>
    <p:sldId id="320" r:id="rId43"/>
    <p:sldId id="321" r:id="rId44"/>
    <p:sldId id="301" r:id="rId4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Culek" initials="MC" lastIdx="1" clrIdx="0">
    <p:extLst>
      <p:ext uri="{19B8F6BF-5375-455C-9EA6-DF929625EA0E}">
        <p15:presenceInfo xmlns:p15="http://schemas.microsoft.com/office/powerpoint/2012/main" userId="Martin Cul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00"/>
    <a:srgbClr val="CC0099"/>
    <a:srgbClr val="FF0000"/>
    <a:srgbClr val="99FF33"/>
    <a:srgbClr val="CC0000"/>
    <a:srgbClr val="CC0066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>
      <p:cViewPr varScale="1">
        <p:scale>
          <a:sx n="104" d="100"/>
          <a:sy n="104" d="100"/>
        </p:scale>
        <p:origin x="114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18T15:47:53.586" idx="1">
    <p:pos x="5760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1C808-C8AF-449B-A1CB-02FF80C939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3915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9526B-7225-4175-A45F-A42933E61D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036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E6A6C-BF56-4C79-AEC1-97023C1FE7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533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427C6A-DB75-4310-9A16-AAEC085F92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073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E6BD0-D30D-45A7-82D1-9F771F2690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105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039095-D5A2-458B-8475-596A7D0CB3D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325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061A9-528E-4995-8EF2-C9E9C57C3EC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7256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6D978-B914-416E-99D5-55C70AE84C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752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0F8A9-3B52-4471-A89C-9F70617E6B5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851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AA8A1-D471-4BCD-913F-9238EF6D5A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071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A1713A-3167-46C8-8CB1-0247DB8680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96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3D12841-0D08-492C-A4CA-63CC94C4499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412875"/>
            <a:ext cx="8569325" cy="21875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72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Landscapes</a:t>
            </a:r>
            <a:r>
              <a:rPr lang="cs-CZ" altLang="cs-CZ" sz="72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cs-CZ" altLang="cs-CZ" sz="72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Southern</a:t>
            </a:r>
            <a:r>
              <a:rPr lang="cs-CZ" altLang="cs-CZ" sz="72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Moravia</a:t>
            </a:r>
            <a:endParaRPr lang="cs-CZ" altLang="cs-CZ" sz="7200" dirty="0" smtClean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92600"/>
            <a:ext cx="6400800" cy="2088728"/>
          </a:xfrm>
        </p:spPr>
        <p:txBody>
          <a:bodyPr/>
          <a:lstStyle/>
          <a:p>
            <a:pPr eaLnBrk="1" hangingPunct="1"/>
            <a:r>
              <a:rPr lang="cs-CZ" altLang="cs-CZ" sz="3600" dirty="0" smtClean="0"/>
              <a:t>RNDr. </a:t>
            </a:r>
            <a:r>
              <a:rPr lang="cs-CZ" altLang="cs-CZ" sz="4000" dirty="0" smtClean="0"/>
              <a:t>Martin Culek,</a:t>
            </a:r>
            <a:r>
              <a:rPr lang="cs-CZ" altLang="cs-CZ" sz="3600" dirty="0" smtClean="0"/>
              <a:t> Ph.D.</a:t>
            </a:r>
          </a:p>
          <a:p>
            <a:pPr eaLnBrk="1" hangingPunct="1"/>
            <a:r>
              <a:rPr lang="cs-CZ" altLang="cs-CZ" sz="3600" dirty="0" smtClean="0"/>
              <a:t>Institute of </a:t>
            </a:r>
            <a:r>
              <a:rPr lang="cs-CZ" altLang="cs-CZ" sz="3600" dirty="0" err="1" smtClean="0"/>
              <a:t>Geography</a:t>
            </a:r>
            <a:r>
              <a:rPr lang="cs-CZ" altLang="cs-CZ" sz="3600" dirty="0" smtClean="0"/>
              <a:t>, </a:t>
            </a:r>
          </a:p>
          <a:p>
            <a:pPr eaLnBrk="1" hangingPunct="1"/>
            <a:r>
              <a:rPr lang="cs-CZ" altLang="cs-CZ" sz="3600" dirty="0" err="1" smtClean="0"/>
              <a:t>Fac</a:t>
            </a:r>
            <a:r>
              <a:rPr lang="cs-CZ" altLang="cs-CZ" sz="3600" dirty="0" smtClean="0"/>
              <a:t>. </a:t>
            </a:r>
            <a:r>
              <a:rPr lang="cs-CZ" altLang="cs-CZ" sz="3600" dirty="0" err="1" smtClean="0"/>
              <a:t>Sci</a:t>
            </a:r>
            <a:r>
              <a:rPr lang="cs-CZ" altLang="cs-CZ" sz="3600" dirty="0" smtClean="0"/>
              <a:t>.,  MU </a:t>
            </a:r>
            <a:endParaRPr lang="cs-CZ" altLang="cs-CZ" sz="3600" dirty="0" smtClean="0"/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1619250" y="115888"/>
            <a:ext cx="7524750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5949280"/>
            <a:ext cx="3840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b="1" dirty="0" err="1" smtClean="0"/>
              <a:t>Average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year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temperatures</a:t>
            </a:r>
            <a:r>
              <a:rPr lang="cs-CZ" altLang="cs-CZ" sz="2400" b="1" dirty="0" smtClean="0"/>
              <a:t> 1901-1950</a:t>
            </a:r>
            <a:endParaRPr lang="cs-CZ" alt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/>
              <a:t>Annual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Total</a:t>
            </a:r>
            <a:r>
              <a:rPr lang="cs-CZ" altLang="cs-CZ" sz="2400" dirty="0" smtClean="0"/>
              <a:t> of </a:t>
            </a:r>
            <a:r>
              <a:rPr lang="cs-CZ" altLang="cs-CZ" sz="2400" dirty="0" err="1" smtClean="0"/>
              <a:t>Efective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Temperatures</a:t>
            </a:r>
            <a:r>
              <a:rPr lang="cs-CZ" altLang="cs-CZ" sz="2400" dirty="0" smtClean="0"/>
              <a:t>                                             (</a:t>
            </a:r>
            <a:r>
              <a:rPr lang="cs-CZ" altLang="cs-CZ" sz="2400" dirty="0" err="1" smtClean="0"/>
              <a:t>for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average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Td</a:t>
            </a:r>
            <a:r>
              <a:rPr lang="cs-CZ" altLang="cs-CZ" sz="2400" dirty="0" smtClean="0"/>
              <a:t> </a:t>
            </a:r>
            <a:r>
              <a:rPr lang="cs-CZ" altLang="cs-CZ" sz="2400" dirty="0" smtClean="0">
                <a:cs typeface="Arial" panose="020B0604020202020204" pitchFamily="34" charset="0"/>
              </a:rPr>
              <a:t>≥</a:t>
            </a:r>
            <a:r>
              <a:rPr lang="cs-CZ" altLang="cs-CZ" sz="2400" dirty="0" smtClean="0"/>
              <a:t>10</a:t>
            </a:r>
            <a:r>
              <a:rPr lang="en-US" altLang="cs-CZ" sz="2400" dirty="0" smtClean="0">
                <a:cs typeface="Arial" panose="020B0604020202020204" pitchFamily="34" charset="0"/>
              </a:rPr>
              <a:t>º</a:t>
            </a:r>
            <a:r>
              <a:rPr lang="cs-CZ" altLang="cs-CZ" sz="2400" dirty="0" smtClean="0"/>
              <a:t>C).</a:t>
            </a:r>
            <a:endParaRPr lang="cs-CZ" altLang="cs-CZ" sz="240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2292" name="Picture 4" descr="sumy tep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3" r="15057" b="16258"/>
          <a:stretch>
            <a:fillRect/>
          </a:stretch>
        </p:blipFill>
        <p:spPr bwMode="auto">
          <a:xfrm>
            <a:off x="0" y="957263"/>
            <a:ext cx="9144000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7200" y="6525344"/>
            <a:ext cx="339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Za období 1930 - 1960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3316" name="Picture 4" descr="Scan0003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2" t="32288" r="2635"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23528" y="0"/>
            <a:ext cx="87849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/>
              <a:t>Minimum </a:t>
            </a:r>
            <a:r>
              <a:rPr lang="cs-CZ" altLang="cs-CZ" b="1" dirty="0" err="1" smtClean="0"/>
              <a:t>temperature</a:t>
            </a:r>
            <a:r>
              <a:rPr lang="cs-CZ" altLang="cs-CZ" b="1" dirty="0" smtClean="0"/>
              <a:t> </a:t>
            </a:r>
            <a:r>
              <a:rPr lang="cs-CZ" altLang="cs-CZ" b="1" dirty="0"/>
              <a:t>in </a:t>
            </a:r>
            <a:r>
              <a:rPr lang="cs-CZ" altLang="cs-CZ" b="1" dirty="0" err="1" smtClean="0"/>
              <a:t>an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average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year</a:t>
            </a:r>
            <a:endParaRPr lang="cs-CZ" alt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9"/>
            <a:ext cx="8713788" cy="490066"/>
          </a:xfrm>
        </p:spPr>
        <p:txBody>
          <a:bodyPr/>
          <a:lstStyle/>
          <a:p>
            <a:pPr eaLnBrk="1" hangingPunct="1"/>
            <a:r>
              <a:rPr lang="cs-CZ" altLang="cs-CZ" sz="4000" dirty="0" err="1" smtClean="0"/>
              <a:t>Number</a:t>
            </a:r>
            <a:r>
              <a:rPr lang="cs-CZ" altLang="cs-CZ" sz="4000" dirty="0" smtClean="0"/>
              <a:t> of </a:t>
            </a:r>
            <a:r>
              <a:rPr lang="cs-CZ" altLang="cs-CZ" sz="4000" dirty="0" err="1" smtClean="0"/>
              <a:t>frosty</a:t>
            </a:r>
            <a:r>
              <a:rPr lang="cs-CZ" altLang="cs-CZ" sz="4000" dirty="0" smtClean="0"/>
              <a:t> </a:t>
            </a:r>
            <a:r>
              <a:rPr lang="cs-CZ" altLang="cs-CZ" sz="4000" dirty="0" err="1" smtClean="0"/>
              <a:t>days</a:t>
            </a:r>
            <a:endParaRPr lang="cs-CZ" altLang="cs-CZ" sz="40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4340" name="Picture 4" descr="Scan0004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8" t="38045" r="4611"/>
          <a:stretch>
            <a:fillRect/>
          </a:stretch>
        </p:blipFill>
        <p:spPr bwMode="auto">
          <a:xfrm>
            <a:off x="0" y="1263650"/>
            <a:ext cx="9144000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165304"/>
            <a:ext cx="8856984" cy="565523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err="1" smtClean="0">
                <a:solidFill>
                  <a:schemeClr val="bg2">
                    <a:lumMod val="50000"/>
                  </a:schemeClr>
                </a:solidFill>
              </a:rPr>
              <a:t>Autumn</a:t>
            </a:r>
            <a:r>
              <a:rPr lang="cs-CZ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bg2">
                    <a:lumMod val="50000"/>
                  </a:schemeClr>
                </a:solidFill>
              </a:rPr>
              <a:t>clouds</a:t>
            </a:r>
            <a:r>
              <a:rPr lang="cs-CZ" sz="2000" dirty="0" smtClean="0">
                <a:solidFill>
                  <a:schemeClr val="bg2">
                    <a:lumMod val="50000"/>
                  </a:schemeClr>
                </a:solidFill>
              </a:rPr>
              <a:t> of inverse </a:t>
            </a:r>
            <a:r>
              <a:rPr lang="cs-CZ" sz="2000" dirty="0" err="1" smtClean="0">
                <a:solidFill>
                  <a:schemeClr val="bg2">
                    <a:lumMod val="50000"/>
                  </a:schemeClr>
                </a:solidFill>
              </a:rPr>
              <a:t>temperatures</a:t>
            </a:r>
            <a:r>
              <a:rPr lang="cs-CZ" sz="2000" dirty="0" smtClean="0">
                <a:solidFill>
                  <a:schemeClr val="bg2">
                    <a:lumMod val="50000"/>
                  </a:schemeClr>
                </a:solidFill>
              </a:rPr>
              <a:t>, 25</a:t>
            </a:r>
            <a:r>
              <a:rPr lang="cs-CZ" sz="2000" dirty="0" smtClean="0">
                <a:solidFill>
                  <a:schemeClr val="bg2">
                    <a:lumMod val="50000"/>
                  </a:schemeClr>
                </a:solidFill>
              </a:rPr>
              <a:t>. 11. 2021, 9.45, </a:t>
            </a:r>
            <a:r>
              <a:rPr lang="cs-CZ" sz="2000" dirty="0" err="1" smtClean="0">
                <a:solidFill>
                  <a:schemeClr val="bg2">
                    <a:lumMod val="50000"/>
                  </a:schemeClr>
                </a:solidFill>
              </a:rPr>
              <a:t>stream</a:t>
            </a:r>
            <a:r>
              <a:rPr lang="cs-CZ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bg2">
                    <a:lumMod val="50000"/>
                  </a:schemeClr>
                </a:solidFill>
              </a:rPr>
              <a:t>easterly</a:t>
            </a:r>
            <a:r>
              <a:rPr lang="cs-CZ" sz="2000" dirty="0" smtClean="0">
                <a:solidFill>
                  <a:schemeClr val="bg2">
                    <a:lumMod val="50000"/>
                  </a:schemeClr>
                </a:solidFill>
              </a:rPr>
              <a:t> of the </a:t>
            </a:r>
            <a:r>
              <a:rPr lang="cs-CZ" sz="2000" dirty="0" err="1" smtClean="0">
                <a:solidFill>
                  <a:schemeClr val="bg2">
                    <a:lumMod val="50000"/>
                  </a:schemeClr>
                </a:solidFill>
              </a:rPr>
              <a:t>Alps</a:t>
            </a:r>
            <a:r>
              <a:rPr lang="cs-CZ" sz="2000" dirty="0" smtClean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cs-CZ" sz="2000" dirty="0" err="1" smtClean="0">
                <a:solidFill>
                  <a:schemeClr val="bg2">
                    <a:lumMod val="50000"/>
                  </a:schemeClr>
                </a:solidFill>
              </a:rPr>
              <a:t>vortex</a:t>
            </a:r>
            <a:r>
              <a:rPr lang="cs-CZ" sz="2000" dirty="0" smtClean="0">
                <a:solidFill>
                  <a:schemeClr val="bg2">
                    <a:lumMod val="50000"/>
                  </a:schemeClr>
                </a:solidFill>
              </a:rPr>
              <a:t>!), </a:t>
            </a:r>
            <a:r>
              <a:rPr lang="cs-CZ" sz="2000" dirty="0" err="1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cs-CZ" sz="2000" dirty="0" err="1" smtClean="0">
                <a:solidFill>
                  <a:schemeClr val="bg2">
                    <a:lumMod val="50000"/>
                  </a:schemeClr>
                </a:solidFill>
              </a:rPr>
              <a:t>arriers</a:t>
            </a:r>
            <a:r>
              <a:rPr lang="cs-CZ" sz="2000" dirty="0" smtClean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cs-CZ" sz="2000" dirty="0" err="1" smtClean="0">
                <a:solidFill>
                  <a:schemeClr val="bg2">
                    <a:lumMod val="50000"/>
                  </a:schemeClr>
                </a:solidFill>
              </a:rPr>
              <a:t>mountains</a:t>
            </a:r>
            <a:endParaRPr lang="cs-CZ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20"/>
            <a:ext cx="9144285" cy="60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10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021288"/>
            <a:ext cx="9142174" cy="720079"/>
          </a:xfrm>
        </p:spPr>
        <p:txBody>
          <a:bodyPr/>
          <a:lstStyle/>
          <a:p>
            <a:pPr marL="0" indent="0">
              <a:buNone/>
            </a:pPr>
            <a:r>
              <a:rPr lang="cs-CZ" sz="1900" dirty="0" smtClean="0"/>
              <a:t>Maximum </a:t>
            </a:r>
            <a:r>
              <a:rPr lang="cs-CZ" sz="1900" dirty="0" err="1" smtClean="0"/>
              <a:t>daily</a:t>
            </a:r>
            <a:r>
              <a:rPr lang="cs-CZ" sz="1900" dirty="0" smtClean="0"/>
              <a:t> </a:t>
            </a:r>
            <a:r>
              <a:rPr lang="cs-CZ" sz="1900" dirty="0" err="1" smtClean="0"/>
              <a:t>temperature</a:t>
            </a:r>
            <a:r>
              <a:rPr lang="cs-CZ" sz="1900" dirty="0" smtClean="0"/>
              <a:t> </a:t>
            </a:r>
            <a:r>
              <a:rPr lang="cs-CZ" sz="1900" dirty="0" err="1" smtClean="0"/>
              <a:t>during</a:t>
            </a:r>
            <a:r>
              <a:rPr lang="cs-CZ" sz="1900" dirty="0" smtClean="0"/>
              <a:t> 30. 1. 2017, in </a:t>
            </a:r>
            <a:r>
              <a:rPr lang="cs-CZ" sz="1900" dirty="0" err="1" smtClean="0"/>
              <a:t>time</a:t>
            </a:r>
            <a:r>
              <a:rPr lang="cs-CZ" sz="1900" dirty="0" smtClean="0"/>
              <a:t> of </a:t>
            </a:r>
            <a:r>
              <a:rPr lang="cs-CZ" sz="1900" dirty="0" err="1" smtClean="0"/>
              <a:t>temperature</a:t>
            </a:r>
            <a:r>
              <a:rPr lang="cs-CZ" sz="1900" dirty="0" smtClean="0"/>
              <a:t> </a:t>
            </a:r>
            <a:r>
              <a:rPr lang="cs-CZ" sz="1900" dirty="0" err="1" smtClean="0"/>
              <a:t>inversions</a:t>
            </a:r>
            <a:r>
              <a:rPr lang="cs-CZ" sz="1900" dirty="0" smtClean="0"/>
              <a:t> (and </a:t>
            </a:r>
            <a:r>
              <a:rPr lang="cs-CZ" sz="1900" dirty="0" err="1" smtClean="0"/>
              <a:t>slow</a:t>
            </a:r>
            <a:r>
              <a:rPr lang="cs-CZ" sz="1900" dirty="0" smtClean="0"/>
              <a:t> </a:t>
            </a:r>
            <a:r>
              <a:rPr lang="cs-CZ" sz="1900" dirty="0" err="1" smtClean="0"/>
              <a:t>southern</a:t>
            </a:r>
            <a:r>
              <a:rPr lang="cs-CZ" sz="1900" dirty="0" smtClean="0"/>
              <a:t> </a:t>
            </a:r>
            <a:r>
              <a:rPr lang="cs-CZ" sz="1900" dirty="0" err="1" smtClean="0"/>
              <a:t>wind</a:t>
            </a:r>
            <a:r>
              <a:rPr lang="cs-CZ" sz="1900" dirty="0" smtClean="0"/>
              <a:t> of </a:t>
            </a:r>
            <a:r>
              <a:rPr lang="cs-CZ" sz="1900" dirty="0" err="1" smtClean="0"/>
              <a:t>wet</a:t>
            </a:r>
            <a:r>
              <a:rPr lang="cs-CZ" sz="1900" dirty="0" smtClean="0"/>
              <a:t> </a:t>
            </a:r>
            <a:r>
              <a:rPr lang="cs-CZ" sz="1900" dirty="0" err="1" smtClean="0"/>
              <a:t>warm</a:t>
            </a:r>
            <a:r>
              <a:rPr lang="cs-CZ" sz="1900" dirty="0" smtClean="0"/>
              <a:t> air </a:t>
            </a:r>
            <a:r>
              <a:rPr lang="cs-CZ" sz="1900" dirty="0" err="1" smtClean="0"/>
              <a:t>from</a:t>
            </a:r>
            <a:r>
              <a:rPr lang="cs-CZ" sz="1900" dirty="0" smtClean="0"/>
              <a:t> </a:t>
            </a:r>
            <a:r>
              <a:rPr lang="cs-CZ" sz="1900" dirty="0" err="1" smtClean="0"/>
              <a:t>Mediterranean</a:t>
            </a:r>
            <a:r>
              <a:rPr lang="cs-CZ" sz="1900" dirty="0" smtClean="0"/>
              <a:t> </a:t>
            </a:r>
            <a:r>
              <a:rPr lang="cs-CZ" sz="1900" dirty="0" err="1" smtClean="0"/>
              <a:t>east</a:t>
            </a:r>
            <a:r>
              <a:rPr lang="cs-CZ" sz="1900" dirty="0" smtClean="0"/>
              <a:t> of the </a:t>
            </a:r>
            <a:r>
              <a:rPr lang="cs-CZ" sz="1900" dirty="0" err="1" smtClean="0"/>
              <a:t>Alps</a:t>
            </a:r>
            <a:r>
              <a:rPr lang="cs-CZ" sz="1900" dirty="0" smtClean="0"/>
              <a:t>)</a:t>
            </a:r>
            <a:endParaRPr lang="cs-CZ" sz="19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2450" b="-910"/>
          <a:stretch/>
        </p:blipFill>
        <p:spPr>
          <a:xfrm>
            <a:off x="0" y="0"/>
            <a:ext cx="9142174" cy="602128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24128" y="42210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Brno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483768" y="2132856"/>
            <a:ext cx="1144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Prague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0968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661248"/>
            <a:ext cx="8640960" cy="936104"/>
          </a:xfrm>
        </p:spPr>
        <p:txBody>
          <a:bodyPr/>
          <a:lstStyle/>
          <a:p>
            <a:pPr marL="0" indent="0">
              <a:buNone/>
            </a:pPr>
            <a:r>
              <a:rPr lang="cs-CZ" dirty="0" err="1" smtClean="0"/>
              <a:t>Insolation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typical</a:t>
            </a:r>
            <a:r>
              <a:rPr lang="cs-CZ" dirty="0" smtClean="0"/>
              <a:t> </a:t>
            </a:r>
            <a:r>
              <a:rPr lang="cs-CZ" dirty="0" err="1" smtClean="0"/>
              <a:t>day</a:t>
            </a:r>
            <a:r>
              <a:rPr lang="cs-CZ" dirty="0" smtClean="0"/>
              <a:t> of </a:t>
            </a:r>
            <a:r>
              <a:rPr lang="cs-CZ" dirty="0" err="1" smtClean="0"/>
              <a:t>autumn</a:t>
            </a:r>
            <a:r>
              <a:rPr lang="cs-CZ" dirty="0" smtClean="0"/>
              <a:t> </a:t>
            </a:r>
            <a:r>
              <a:rPr lang="cs-CZ" dirty="0" err="1" smtClean="0"/>
              <a:t>temperature</a:t>
            </a:r>
            <a:r>
              <a:rPr lang="cs-CZ" dirty="0" smtClean="0"/>
              <a:t> </a:t>
            </a:r>
            <a:r>
              <a:rPr lang="cs-CZ" dirty="0" err="1" smtClean="0"/>
              <a:t>inversions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0" y="32813"/>
            <a:ext cx="9126360" cy="519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37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021288"/>
            <a:ext cx="8964488" cy="576064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/>
              <a:t>Minimum </a:t>
            </a:r>
            <a:r>
              <a:rPr lang="cs-CZ" sz="2000" dirty="0" err="1" smtClean="0"/>
              <a:t>temperatures</a:t>
            </a:r>
            <a:r>
              <a:rPr lang="cs-CZ" sz="2000" dirty="0" smtClean="0"/>
              <a:t> in </a:t>
            </a:r>
            <a:r>
              <a:rPr lang="cs-CZ" sz="2000" dirty="0" err="1" smtClean="0"/>
              <a:t>typical</a:t>
            </a:r>
            <a:r>
              <a:rPr lang="cs-CZ" sz="2000" dirty="0" smtClean="0"/>
              <a:t> </a:t>
            </a:r>
            <a:r>
              <a:rPr lang="cs-CZ" sz="2000" dirty="0" err="1" smtClean="0"/>
              <a:t>autumn</a:t>
            </a:r>
            <a:r>
              <a:rPr lang="cs-CZ" sz="2000" dirty="0" smtClean="0"/>
              <a:t> </a:t>
            </a:r>
            <a:r>
              <a:rPr lang="cs-CZ" sz="2000" dirty="0" err="1" smtClean="0"/>
              <a:t>day</a:t>
            </a:r>
            <a:r>
              <a:rPr lang="cs-CZ" sz="2000" dirty="0" smtClean="0"/>
              <a:t> – </a:t>
            </a:r>
            <a:r>
              <a:rPr lang="cs-CZ" sz="2000" dirty="0" err="1" smtClean="0"/>
              <a:t>result</a:t>
            </a:r>
            <a:r>
              <a:rPr lang="cs-CZ" sz="2000" dirty="0" smtClean="0"/>
              <a:t> of </a:t>
            </a:r>
            <a:r>
              <a:rPr lang="cs-CZ" sz="2000" dirty="0" err="1" smtClean="0"/>
              <a:t>temperature</a:t>
            </a:r>
            <a:r>
              <a:rPr lang="cs-CZ" sz="2000" dirty="0" smtClean="0"/>
              <a:t> </a:t>
            </a:r>
            <a:r>
              <a:rPr lang="cs-CZ" sz="2000" dirty="0" err="1" smtClean="0"/>
              <a:t>inversions</a:t>
            </a:r>
            <a:r>
              <a:rPr lang="cs-CZ" sz="2000" dirty="0" smtClean="0"/>
              <a:t> – </a:t>
            </a:r>
            <a:r>
              <a:rPr lang="cs-CZ" sz="2000" dirty="0" err="1" smtClean="0"/>
              <a:t>relatively</a:t>
            </a:r>
            <a:r>
              <a:rPr lang="cs-CZ" sz="2000" dirty="0" smtClean="0"/>
              <a:t> </a:t>
            </a:r>
            <a:r>
              <a:rPr lang="cs-CZ" sz="2000" dirty="0" err="1" smtClean="0"/>
              <a:t>warm</a:t>
            </a:r>
            <a:r>
              <a:rPr lang="cs-CZ" sz="2000" dirty="0" smtClean="0"/>
              <a:t> in </a:t>
            </a:r>
            <a:r>
              <a:rPr lang="cs-CZ" sz="2000" dirty="0" err="1" smtClean="0"/>
              <a:t>highest</a:t>
            </a:r>
            <a:r>
              <a:rPr lang="cs-CZ" sz="2000" dirty="0" smtClean="0"/>
              <a:t> </a:t>
            </a:r>
            <a:r>
              <a:rPr lang="cs-CZ" sz="2000" dirty="0" err="1" smtClean="0"/>
              <a:t>mountains</a:t>
            </a:r>
            <a:r>
              <a:rPr lang="cs-CZ" sz="2000" dirty="0" smtClean="0"/>
              <a:t> and </a:t>
            </a:r>
            <a:r>
              <a:rPr lang="cs-CZ" sz="2000" dirty="0" err="1" smtClean="0"/>
              <a:t>cloudy</a:t>
            </a:r>
            <a:r>
              <a:rPr lang="cs-CZ" sz="2000" dirty="0" smtClean="0"/>
              <a:t> </a:t>
            </a:r>
            <a:r>
              <a:rPr lang="cs-CZ" sz="2000" dirty="0" err="1" smtClean="0"/>
              <a:t>lowlands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863"/>
          <a:stretch/>
        </p:blipFill>
        <p:spPr>
          <a:xfrm>
            <a:off x="1115616" y="0"/>
            <a:ext cx="8028384" cy="58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25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949280"/>
            <a:ext cx="9036496" cy="648071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/>
              <a:t>Minimum </a:t>
            </a:r>
            <a:r>
              <a:rPr lang="cs-CZ" sz="2400" dirty="0" err="1" smtClean="0"/>
              <a:t>temperatures</a:t>
            </a:r>
            <a:r>
              <a:rPr lang="cs-CZ" sz="2400" dirty="0" smtClean="0"/>
              <a:t> in </a:t>
            </a:r>
            <a:r>
              <a:rPr lang="cs-CZ" sz="2400" dirty="0" err="1" smtClean="0"/>
              <a:t>autumn</a:t>
            </a:r>
            <a:r>
              <a:rPr lang="cs-CZ" sz="2400" dirty="0" smtClean="0"/>
              <a:t> in </a:t>
            </a:r>
            <a:r>
              <a:rPr lang="cs-CZ" sz="2400" dirty="0" err="1" smtClean="0"/>
              <a:t>time</a:t>
            </a:r>
            <a:r>
              <a:rPr lang="cs-CZ" sz="2400" dirty="0" smtClean="0"/>
              <a:t> of </a:t>
            </a:r>
            <a:r>
              <a:rPr lang="cs-CZ" sz="2400" dirty="0" err="1" smtClean="0"/>
              <a:t>south</a:t>
            </a:r>
            <a:r>
              <a:rPr lang="cs-CZ" sz="2400" dirty="0" err="1" smtClean="0"/>
              <a:t>-west</a:t>
            </a:r>
            <a:r>
              <a:rPr lang="cs-CZ" sz="2400" dirty="0" smtClean="0"/>
              <a:t> </a:t>
            </a:r>
            <a:r>
              <a:rPr lang="cs-CZ" sz="2400" dirty="0" err="1" smtClean="0"/>
              <a:t>wind</a:t>
            </a:r>
            <a:r>
              <a:rPr lang="cs-CZ" sz="2400" dirty="0" smtClean="0"/>
              <a:t>, </a:t>
            </a:r>
            <a:r>
              <a:rPr lang="cs-CZ" sz="2400" dirty="0" err="1" smtClean="0"/>
              <a:t>cold</a:t>
            </a:r>
            <a:r>
              <a:rPr lang="cs-CZ" sz="2400" dirty="0" smtClean="0"/>
              <a:t> in </a:t>
            </a:r>
            <a:r>
              <a:rPr lang="cs-CZ" sz="2400" dirty="0" err="1" smtClean="0"/>
              <a:t>mountains</a:t>
            </a:r>
            <a:r>
              <a:rPr lang="cs-CZ" sz="2400" dirty="0" smtClean="0"/>
              <a:t> (</a:t>
            </a:r>
            <a:r>
              <a:rPr lang="cs-CZ" sz="2400" dirty="0" err="1" smtClean="0"/>
              <a:t>bright</a:t>
            </a:r>
            <a:r>
              <a:rPr lang="cs-CZ" sz="2400" dirty="0" smtClean="0"/>
              <a:t> </a:t>
            </a:r>
            <a:r>
              <a:rPr lang="cs-CZ" sz="2400" dirty="0" err="1" smtClean="0"/>
              <a:t>sky</a:t>
            </a:r>
            <a:r>
              <a:rPr lang="cs-CZ" sz="2400" dirty="0" smtClean="0"/>
              <a:t>), </a:t>
            </a:r>
            <a:r>
              <a:rPr lang="cs-CZ" sz="2400" dirty="0" err="1" smtClean="0"/>
              <a:t>warm</a:t>
            </a:r>
            <a:r>
              <a:rPr lang="cs-CZ" sz="2400" dirty="0" smtClean="0"/>
              <a:t> in </a:t>
            </a:r>
            <a:r>
              <a:rPr lang="cs-CZ" sz="2400" dirty="0" err="1" smtClean="0"/>
              <a:t>eastern</a:t>
            </a:r>
            <a:r>
              <a:rPr lang="cs-CZ" sz="2400" dirty="0" smtClean="0"/>
              <a:t> </a:t>
            </a:r>
            <a:r>
              <a:rPr lang="cs-CZ" sz="2400" dirty="0" err="1" smtClean="0"/>
              <a:t>lowlands</a:t>
            </a:r>
            <a:r>
              <a:rPr lang="cs-CZ" sz="2400" dirty="0" smtClean="0"/>
              <a:t> (</a:t>
            </a:r>
            <a:r>
              <a:rPr lang="cs-CZ" sz="2400" dirty="0" err="1" smtClean="0"/>
              <a:t>cloudy</a:t>
            </a:r>
            <a:r>
              <a:rPr lang="cs-CZ" sz="2400" dirty="0" smtClean="0"/>
              <a:t>)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b="5047"/>
          <a:stretch/>
        </p:blipFill>
        <p:spPr>
          <a:xfrm>
            <a:off x="0" y="188640"/>
            <a:ext cx="9036496" cy="541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90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661248"/>
            <a:ext cx="8579296" cy="1080120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err="1" smtClean="0"/>
              <a:t>Extreme</a:t>
            </a:r>
            <a:r>
              <a:rPr lang="cs-CZ" sz="2400" dirty="0" smtClean="0"/>
              <a:t> </a:t>
            </a:r>
            <a:r>
              <a:rPr lang="cs-CZ" sz="2400" dirty="0" err="1" smtClean="0"/>
              <a:t>temperature</a:t>
            </a:r>
            <a:r>
              <a:rPr lang="cs-CZ" sz="2400" dirty="0" smtClean="0"/>
              <a:t> </a:t>
            </a:r>
            <a:r>
              <a:rPr lang="cs-CZ" sz="2400" dirty="0" err="1" smtClean="0"/>
              <a:t>lows</a:t>
            </a:r>
            <a:r>
              <a:rPr lang="cs-CZ" sz="2400" dirty="0" smtClean="0"/>
              <a:t> in </a:t>
            </a:r>
            <a:r>
              <a:rPr lang="cs-CZ" sz="2400" dirty="0" err="1" smtClean="0"/>
              <a:t>mountain</a:t>
            </a:r>
            <a:r>
              <a:rPr lang="cs-CZ" sz="2400" dirty="0" smtClean="0"/>
              <a:t> </a:t>
            </a:r>
            <a:r>
              <a:rPr lang="cs-CZ" sz="2400" dirty="0" err="1" smtClean="0"/>
              <a:t>plateaus</a:t>
            </a:r>
            <a:r>
              <a:rPr lang="cs-CZ" sz="2400" dirty="0" smtClean="0"/>
              <a:t> in </a:t>
            </a:r>
            <a:r>
              <a:rPr lang="cs-CZ" sz="2400" dirty="0" err="1" smtClean="0"/>
              <a:t>spring</a:t>
            </a:r>
            <a:r>
              <a:rPr lang="cs-CZ" sz="2400" dirty="0" smtClean="0"/>
              <a:t> – </a:t>
            </a:r>
            <a:r>
              <a:rPr lang="cs-CZ" sz="2400" dirty="0" err="1" smtClean="0"/>
              <a:t>result</a:t>
            </a:r>
            <a:r>
              <a:rPr lang="cs-CZ" sz="2400" dirty="0" smtClean="0"/>
              <a:t> of temp. </a:t>
            </a:r>
            <a:r>
              <a:rPr lang="cs-CZ" sz="2400" dirty="0" err="1" smtClean="0"/>
              <a:t>inversions</a:t>
            </a:r>
            <a:r>
              <a:rPr lang="cs-CZ" sz="2400" dirty="0" smtClean="0"/>
              <a:t> </a:t>
            </a:r>
            <a:r>
              <a:rPr lang="cs-CZ" sz="2400" dirty="0" err="1" smtClean="0"/>
              <a:t>above</a:t>
            </a:r>
            <a:r>
              <a:rPr lang="cs-CZ" sz="2400" dirty="0" smtClean="0"/>
              <a:t> </a:t>
            </a:r>
            <a:r>
              <a:rPr lang="cs-CZ" sz="2400" dirty="0" err="1" smtClean="0"/>
              <a:t>snow</a:t>
            </a:r>
            <a:r>
              <a:rPr lang="cs-CZ" sz="2400" dirty="0" smtClean="0"/>
              <a:t> </a:t>
            </a:r>
            <a:r>
              <a:rPr lang="cs-CZ" sz="2400" dirty="0" err="1" smtClean="0"/>
              <a:t>cover</a:t>
            </a:r>
            <a:r>
              <a:rPr lang="cs-CZ" sz="2400" dirty="0" smtClean="0"/>
              <a:t>, but in </a:t>
            </a:r>
            <a:r>
              <a:rPr lang="cs-CZ" sz="2400" dirty="0" err="1" smtClean="0"/>
              <a:t>eastern</a:t>
            </a:r>
            <a:r>
              <a:rPr lang="cs-CZ" sz="2400" dirty="0" smtClean="0"/>
              <a:t> </a:t>
            </a:r>
            <a:r>
              <a:rPr lang="cs-CZ" sz="2400" dirty="0" err="1" smtClean="0"/>
              <a:t>lowlands</a:t>
            </a:r>
            <a:r>
              <a:rPr lang="cs-CZ" sz="2400" dirty="0" smtClean="0"/>
              <a:t> temp. </a:t>
            </a:r>
            <a:r>
              <a:rPr lang="cs-CZ" sz="2400" dirty="0" err="1" smtClean="0"/>
              <a:t>inversions</a:t>
            </a:r>
            <a:r>
              <a:rPr lang="cs-CZ" sz="2400" dirty="0" smtClean="0"/>
              <a:t> in night </a:t>
            </a:r>
            <a:r>
              <a:rPr lang="cs-CZ" sz="2400" dirty="0" err="1" smtClean="0"/>
              <a:t>during</a:t>
            </a:r>
            <a:r>
              <a:rPr lang="cs-CZ" sz="2400" dirty="0" smtClean="0"/>
              <a:t> </a:t>
            </a:r>
            <a:r>
              <a:rPr lang="cs-CZ" sz="2400" dirty="0" err="1" smtClean="0"/>
              <a:t>bright</a:t>
            </a:r>
            <a:r>
              <a:rPr lang="cs-CZ" sz="2400" dirty="0" smtClean="0"/>
              <a:t> </a:t>
            </a:r>
            <a:r>
              <a:rPr lang="cs-CZ" sz="2400" dirty="0" err="1" smtClean="0"/>
              <a:t>sky</a:t>
            </a:r>
            <a:r>
              <a:rPr lang="cs-CZ" sz="2400" dirty="0" smtClean="0"/>
              <a:t>.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00" y="116632"/>
            <a:ext cx="9190400" cy="53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61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964488" cy="476250"/>
          </a:xfrm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1"/>
                </a:solidFill>
              </a:rPr>
              <a:t>Area of 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Southern</a:t>
            </a:r>
            <a:r>
              <a:rPr lang="cs-CZ" altLang="cs-CZ" sz="2800" dirty="0" smtClean="0">
                <a:solidFill>
                  <a:schemeClr val="tx1"/>
                </a:solidFill>
              </a:rPr>
              <a:t> Moravia 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used</a:t>
            </a:r>
            <a:r>
              <a:rPr lang="cs-CZ" altLang="cs-CZ" sz="2800" dirty="0" smtClean="0">
                <a:solidFill>
                  <a:schemeClr val="tx1"/>
                </a:solidFill>
              </a:rPr>
              <a:t> in 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this</a:t>
            </a:r>
            <a:r>
              <a:rPr lang="cs-CZ" altLang="cs-CZ" sz="2800" dirty="0" smtClean="0">
                <a:solidFill>
                  <a:schemeClr val="tx1"/>
                </a:solidFill>
              </a:rPr>
              <a:t> 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course</a:t>
            </a:r>
            <a:endParaRPr lang="cs-CZ" altLang="cs-CZ" sz="2800" dirty="0" smtClean="0">
              <a:solidFill>
                <a:schemeClr val="tx1"/>
              </a:solidFill>
            </a:endParaRPr>
          </a:p>
        </p:txBody>
      </p:sp>
      <p:pic>
        <p:nvPicPr>
          <p:cNvPr id="3075" name="Picture 4" descr="topograf_map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87363"/>
            <a:ext cx="9144000" cy="640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036496" cy="1417638"/>
          </a:xfrm>
        </p:spPr>
        <p:txBody>
          <a:bodyPr/>
          <a:lstStyle/>
          <a:p>
            <a:pPr eaLnBrk="1" hangingPunct="1"/>
            <a:r>
              <a:rPr lang="cs-CZ" altLang="cs-CZ" sz="4000" dirty="0" err="1" smtClean="0"/>
              <a:t>Termical</a:t>
            </a:r>
            <a:r>
              <a:rPr lang="cs-CZ" altLang="cs-CZ" sz="4000" dirty="0" smtClean="0"/>
              <a:t> </a:t>
            </a:r>
            <a:r>
              <a:rPr lang="cs-CZ" altLang="cs-CZ" sz="4000" dirty="0" err="1" smtClean="0"/>
              <a:t>continentality</a:t>
            </a:r>
            <a:r>
              <a:rPr lang="cs-CZ" altLang="cs-CZ" sz="4000" dirty="0" smtClean="0"/>
              <a:t> </a:t>
            </a:r>
            <a:r>
              <a:rPr lang="cs-CZ" altLang="cs-CZ" sz="3200" dirty="0" err="1" smtClean="0"/>
              <a:t>acc</a:t>
            </a:r>
            <a:r>
              <a:rPr lang="cs-CZ" altLang="cs-CZ" sz="3200" dirty="0" smtClean="0"/>
              <a:t>. </a:t>
            </a:r>
            <a:r>
              <a:rPr lang="cs-CZ" altLang="cs-CZ" sz="3200" dirty="0" err="1" smtClean="0"/>
              <a:t>Gorczyňski</a:t>
            </a:r>
            <a:r>
              <a:rPr lang="cs-CZ" altLang="cs-CZ" sz="3200" dirty="0" smtClean="0"/>
              <a:t>               </a:t>
            </a:r>
            <a:r>
              <a:rPr lang="cs-CZ" altLang="cs-CZ" sz="1800" dirty="0" smtClean="0"/>
              <a:t>( % </a:t>
            </a:r>
            <a:r>
              <a:rPr lang="cs-CZ" altLang="cs-CZ" sz="1800" dirty="0" err="1" smtClean="0"/>
              <a:t>tepl</a:t>
            </a:r>
            <a:r>
              <a:rPr lang="cs-CZ" altLang="cs-CZ" sz="1800" dirty="0" smtClean="0"/>
              <a:t>. amplitudy </a:t>
            </a:r>
            <a:r>
              <a:rPr lang="cs-CZ" altLang="cs-CZ" sz="1800" dirty="0" err="1" smtClean="0"/>
              <a:t>Verchojansku</a:t>
            </a:r>
            <a:r>
              <a:rPr lang="cs-CZ" altLang="cs-CZ" sz="1800" dirty="0" smtClean="0"/>
              <a:t> proti záp. Irsku, tj. oblast soutoku Svratky a Dyje má charakter z 30 % </a:t>
            </a:r>
            <a:r>
              <a:rPr lang="cs-CZ" altLang="cs-CZ" sz="1800" dirty="0" err="1" smtClean="0"/>
              <a:t>Verchojansku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a 70 % západ. Irska</a:t>
            </a:r>
            <a:r>
              <a:rPr lang="cs-CZ" altLang="cs-CZ" sz="1800" dirty="0" smtClean="0"/>
              <a:t>) – </a:t>
            </a:r>
            <a:r>
              <a:rPr lang="cs-CZ" altLang="cs-CZ" sz="1800" dirty="0" err="1" smtClean="0"/>
              <a:t>highest</a:t>
            </a:r>
            <a:r>
              <a:rPr lang="cs-CZ" altLang="cs-CZ" sz="1800" dirty="0" smtClean="0"/>
              <a:t> in </a:t>
            </a:r>
            <a:r>
              <a:rPr lang="cs-CZ" altLang="cs-CZ" sz="1800" dirty="0" err="1" smtClean="0"/>
              <a:t>Southern</a:t>
            </a:r>
            <a:r>
              <a:rPr lang="cs-CZ" altLang="cs-CZ" sz="1800" dirty="0" smtClean="0"/>
              <a:t> Moravia</a:t>
            </a:r>
            <a:endParaRPr lang="cs-CZ" altLang="cs-CZ" sz="1800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5364" name="Picture 4" descr="Scan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15808" r="2379" b="2834"/>
          <a:stretch>
            <a:fillRect/>
          </a:stretch>
        </p:blipFill>
        <p:spPr bwMode="auto">
          <a:xfrm>
            <a:off x="34925" y="1577975"/>
            <a:ext cx="9109075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 </a:t>
            </a:r>
            <a:r>
              <a:rPr lang="cs-CZ" altLang="cs-CZ" sz="3600" dirty="0" smtClean="0"/>
              <a:t>The</a:t>
            </a:r>
            <a:r>
              <a:rPr lang="cs-CZ" altLang="cs-CZ" dirty="0" smtClean="0"/>
              <a:t> </a:t>
            </a:r>
            <a:r>
              <a:rPr lang="cs-CZ" altLang="cs-CZ" sz="3600" dirty="0" err="1" smtClean="0"/>
              <a:t>First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flowers</a:t>
            </a:r>
            <a:r>
              <a:rPr lang="cs-CZ" altLang="cs-CZ" sz="3600" dirty="0" smtClean="0"/>
              <a:t> of th</a:t>
            </a:r>
            <a:r>
              <a:rPr lang="cs-CZ" altLang="cs-CZ" sz="3600" dirty="0" smtClean="0"/>
              <a:t>e Apple </a:t>
            </a:r>
            <a:r>
              <a:rPr lang="cs-CZ" altLang="cs-CZ" sz="3600" dirty="0" err="1" smtClean="0"/>
              <a:t>tree</a:t>
            </a:r>
            <a:endParaRPr lang="cs-CZ" altLang="cs-CZ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6388" name="Picture 4" descr="květy jabloně letní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2"/>
          <a:stretch>
            <a:fillRect/>
          </a:stretch>
        </p:blipFill>
        <p:spPr bwMode="auto">
          <a:xfrm>
            <a:off x="0" y="819150"/>
            <a:ext cx="91440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79388" y="5445125"/>
            <a:ext cx="3024187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 smtClean="0"/>
              <a:t>Average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date</a:t>
            </a:r>
            <a:r>
              <a:rPr lang="cs-CZ" altLang="cs-CZ" sz="1800" dirty="0" smtClean="0"/>
              <a:t> of the </a:t>
            </a:r>
            <a:r>
              <a:rPr lang="cs-CZ" altLang="cs-CZ" sz="1800" dirty="0" err="1" smtClean="0"/>
              <a:t>first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flowers</a:t>
            </a: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 flipH="1">
            <a:off x="179387" y="6086475"/>
            <a:ext cx="302418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Dle normálu 1930 - 1960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3232" cy="476672"/>
          </a:xfrm>
        </p:spPr>
        <p:txBody>
          <a:bodyPr/>
          <a:lstStyle/>
          <a:p>
            <a:pPr eaLnBrk="1" hangingPunct="1"/>
            <a:r>
              <a:rPr lang="cs-CZ" altLang="cs-CZ" sz="3600" dirty="0" err="1" smtClean="0"/>
              <a:t>Average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year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precipitation</a:t>
            </a:r>
            <a:r>
              <a:rPr lang="cs-CZ" altLang="cs-CZ" sz="3600" dirty="0" smtClean="0"/>
              <a:t> </a:t>
            </a:r>
            <a:endParaRPr lang="cs-CZ" altLang="cs-CZ" sz="3600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92"/>
            <a:ext cx="9144000" cy="623620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7504" y="627128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In period </a:t>
            </a:r>
            <a:r>
              <a:rPr lang="cs-CZ" dirty="0" smtClean="0"/>
              <a:t>1901-1950, in mm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4340206" y="3105835"/>
            <a:ext cx="463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6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□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644008" y="321297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Brno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964488" cy="1124743"/>
          </a:xfrm>
        </p:spPr>
        <p:txBody>
          <a:bodyPr/>
          <a:lstStyle/>
          <a:p>
            <a:pPr eaLnBrk="1" hangingPunct="1"/>
            <a:r>
              <a:rPr lang="cs-CZ" altLang="cs-CZ" sz="3600" dirty="0" err="1" smtClean="0"/>
              <a:t>Degree</a:t>
            </a:r>
            <a:r>
              <a:rPr lang="cs-CZ" altLang="cs-CZ" sz="3600" dirty="0" smtClean="0"/>
              <a:t> of </a:t>
            </a:r>
            <a:r>
              <a:rPr lang="cs-CZ" altLang="cs-CZ" sz="3600" dirty="0" err="1" smtClean="0"/>
              <a:t>precipitation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continentality</a:t>
            </a:r>
            <a:r>
              <a:rPr lang="cs-CZ" altLang="cs-CZ" sz="3600" dirty="0" smtClean="0"/>
              <a:t>                  </a:t>
            </a:r>
            <a:r>
              <a:rPr lang="cs-CZ" altLang="cs-CZ" sz="3200" dirty="0" smtClean="0"/>
              <a:t>– dry </a:t>
            </a:r>
            <a:r>
              <a:rPr lang="cs-CZ" altLang="cs-CZ" sz="3200" dirty="0" err="1" smtClean="0"/>
              <a:t>behind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mountains</a:t>
            </a:r>
            <a:r>
              <a:rPr lang="cs-CZ" altLang="cs-CZ" sz="3200" dirty="0" smtClean="0"/>
              <a:t> in </a:t>
            </a:r>
            <a:r>
              <a:rPr lang="cs-CZ" altLang="cs-CZ" sz="3200" dirty="0" err="1" smtClean="0"/>
              <a:t>rain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shadow</a:t>
            </a:r>
            <a:r>
              <a:rPr lang="cs-CZ" altLang="cs-CZ" sz="3200" dirty="0" smtClean="0"/>
              <a:t> in </a:t>
            </a:r>
            <a:r>
              <a:rPr lang="cs-CZ" altLang="cs-CZ" sz="3200" dirty="0" err="1" smtClean="0"/>
              <a:t>winter</a:t>
            </a:r>
            <a:endParaRPr lang="cs-CZ" altLang="cs-CZ" sz="3200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8436" name="Picture 4" descr="Scan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14417" r="804"/>
          <a:stretch>
            <a:fillRect/>
          </a:stretch>
        </p:blipFill>
        <p:spPr bwMode="auto">
          <a:xfrm>
            <a:off x="0" y="1212850"/>
            <a:ext cx="9180513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9460" name="Picture 4" descr="srážky_zimní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 r="4651"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79388" y="5229225"/>
            <a:ext cx="410527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 smtClean="0">
                <a:solidFill>
                  <a:srgbClr val="4D4D4D"/>
                </a:solidFill>
              </a:rPr>
              <a:t>Average</a:t>
            </a:r>
            <a:r>
              <a:rPr lang="cs-CZ" altLang="cs-CZ" sz="2800" b="1" dirty="0" smtClean="0">
                <a:solidFill>
                  <a:srgbClr val="4D4D4D"/>
                </a:solidFill>
              </a:rPr>
              <a:t> </a:t>
            </a:r>
            <a:r>
              <a:rPr lang="cs-CZ" altLang="cs-CZ" sz="2800" b="1" dirty="0" err="1" smtClean="0">
                <a:solidFill>
                  <a:srgbClr val="4D4D4D"/>
                </a:solidFill>
              </a:rPr>
              <a:t>winter</a:t>
            </a:r>
            <a:r>
              <a:rPr lang="cs-CZ" altLang="cs-CZ" sz="2800" b="1" dirty="0" smtClean="0">
                <a:solidFill>
                  <a:srgbClr val="4D4D4D"/>
                </a:solidFill>
              </a:rPr>
              <a:t> </a:t>
            </a:r>
            <a:r>
              <a:rPr lang="cs-CZ" altLang="cs-CZ" sz="2800" b="1" dirty="0" err="1" smtClean="0">
                <a:solidFill>
                  <a:srgbClr val="4D4D4D"/>
                </a:solidFill>
              </a:rPr>
              <a:t>precipitation</a:t>
            </a:r>
            <a:endParaRPr lang="cs-CZ" altLang="cs-CZ" sz="2800" b="1" dirty="0">
              <a:solidFill>
                <a:srgbClr val="4D4D4D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4D4D4D"/>
                </a:solidFill>
              </a:rPr>
              <a:t>(1930-1960)  </a:t>
            </a:r>
            <a:r>
              <a:rPr lang="cs-CZ" altLang="cs-CZ" sz="2400" b="1" dirty="0" smtClean="0">
                <a:solidFill>
                  <a:srgbClr val="4D4D4D"/>
                </a:solidFill>
              </a:rPr>
              <a:t>in </a:t>
            </a:r>
            <a:r>
              <a:rPr lang="cs-CZ" altLang="cs-CZ" sz="2400" b="1" dirty="0">
                <a:solidFill>
                  <a:srgbClr val="4D4D4D"/>
                </a:solidFill>
              </a:rPr>
              <a:t>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20484" name="Picture 4" descr="Scan0007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8" t="6532" r="2046"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139952" y="44450"/>
            <a:ext cx="52151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 smtClean="0"/>
              <a:t>Average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amount</a:t>
            </a:r>
            <a:r>
              <a:rPr lang="cs-CZ" altLang="cs-CZ" sz="2000" dirty="0" smtClean="0"/>
              <a:t> of </a:t>
            </a:r>
            <a:r>
              <a:rPr lang="cs-CZ" altLang="cs-CZ" sz="2000" dirty="0" err="1" smtClean="0"/>
              <a:t>water</a:t>
            </a:r>
            <a:r>
              <a:rPr lang="cs-CZ" altLang="cs-CZ" sz="2000" dirty="0" smtClean="0"/>
              <a:t> in </a:t>
            </a:r>
            <a:r>
              <a:rPr lang="cs-CZ" altLang="cs-CZ" sz="2000" dirty="0" err="1" smtClean="0"/>
              <a:t>snow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cover</a:t>
            </a:r>
            <a:r>
              <a:rPr lang="cs-CZ" altLang="cs-CZ" sz="2000" dirty="0" smtClean="0"/>
              <a:t> – </a:t>
            </a:r>
            <a:r>
              <a:rPr lang="cs-CZ" altLang="cs-CZ" sz="2000" dirty="0" err="1" smtClean="0"/>
              <a:t>low</a:t>
            </a:r>
            <a:r>
              <a:rPr lang="cs-CZ" altLang="cs-CZ" sz="2000" dirty="0" smtClean="0"/>
              <a:t> in </a:t>
            </a:r>
            <a:r>
              <a:rPr lang="cs-CZ" altLang="cs-CZ" sz="2000" dirty="0" err="1" smtClean="0"/>
              <a:t>south-east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Mountains</a:t>
            </a:r>
            <a:r>
              <a:rPr lang="cs-CZ" altLang="cs-CZ" sz="2000" dirty="0" smtClean="0"/>
              <a:t> (</a:t>
            </a:r>
            <a:r>
              <a:rPr lang="cs-CZ" altLang="cs-CZ" sz="2000" dirty="0" err="1" smtClean="0"/>
              <a:t>warm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rains</a:t>
            </a:r>
            <a:r>
              <a:rPr lang="cs-CZ" altLang="cs-CZ" sz="2000" dirty="0" smtClean="0"/>
              <a:t>)</a:t>
            </a:r>
            <a:endParaRPr lang="cs-CZ" alt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613" cy="98107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cs-CZ" altLang="cs-CZ" sz="3200" dirty="0" err="1" smtClean="0"/>
              <a:t>Average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date</a:t>
            </a:r>
            <a:r>
              <a:rPr lang="cs-CZ" altLang="cs-CZ" sz="3200" dirty="0" smtClean="0"/>
              <a:t> of the last </a:t>
            </a:r>
            <a:r>
              <a:rPr lang="cs-CZ" altLang="cs-CZ" sz="3200" dirty="0" err="1" smtClean="0"/>
              <a:t>snow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cover</a:t>
            </a:r>
            <a:r>
              <a:rPr lang="cs-CZ" altLang="cs-CZ" sz="3200" dirty="0" smtClean="0"/>
              <a:t> (1960-2000) </a:t>
            </a:r>
            <a:r>
              <a:rPr lang="cs-CZ" altLang="cs-CZ" sz="2800" dirty="0" smtClean="0"/>
              <a:t>– </a:t>
            </a:r>
            <a:r>
              <a:rPr lang="cs-CZ" altLang="cs-CZ" sz="2800" dirty="0" err="1" smtClean="0"/>
              <a:t>snow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cover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persisting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longer</a:t>
            </a:r>
            <a:r>
              <a:rPr lang="cs-CZ" altLang="cs-CZ" sz="2800" dirty="0" smtClean="0"/>
              <a:t> in </a:t>
            </a:r>
            <a:r>
              <a:rPr lang="cs-CZ" altLang="cs-CZ" sz="2800" dirty="0" err="1" smtClean="0"/>
              <a:t>north-west</a:t>
            </a:r>
            <a:endParaRPr lang="cs-CZ" altLang="cs-CZ" sz="3200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21508" name="Picture 4" descr="Scan0008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t="7140" r="3372"/>
          <a:stretch>
            <a:fillRect/>
          </a:stretch>
        </p:blipFill>
        <p:spPr bwMode="auto">
          <a:xfrm>
            <a:off x="0" y="1057275"/>
            <a:ext cx="91440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22532" name="Picture 4" descr="klima-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5"/>
          <a:stretch>
            <a:fillRect/>
          </a:stretch>
        </p:blipFill>
        <p:spPr bwMode="auto">
          <a:xfrm>
            <a:off x="0" y="26035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0" y="0"/>
            <a:ext cx="1692275" cy="20744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 err="1" smtClean="0">
                <a:latin typeface="Arial Narrow" panose="020B0606020202030204" pitchFamily="34" charset="0"/>
              </a:rPr>
              <a:t>Old</a:t>
            </a:r>
            <a:r>
              <a:rPr lang="cs-CZ" altLang="cs-CZ" sz="2800" b="1" dirty="0" smtClean="0">
                <a:latin typeface="Arial Narrow" panose="020B0606020202030204" pitchFamily="34" charset="0"/>
              </a:rPr>
              <a:t> </a:t>
            </a:r>
            <a:r>
              <a:rPr lang="cs-CZ" altLang="cs-CZ" sz="2800" b="1" dirty="0" err="1" smtClean="0">
                <a:latin typeface="Arial Narrow" panose="020B0606020202030204" pitchFamily="34" charset="0"/>
              </a:rPr>
              <a:t>climatical</a:t>
            </a:r>
            <a:r>
              <a:rPr lang="cs-CZ" altLang="cs-CZ" sz="2800" b="1" dirty="0" smtClean="0">
                <a:latin typeface="Arial Narrow" panose="020B0606020202030204" pitchFamily="34" charset="0"/>
              </a:rPr>
              <a:t> </a:t>
            </a:r>
            <a:r>
              <a:rPr lang="cs-CZ" altLang="cs-CZ" sz="2800" b="1" dirty="0" err="1" smtClean="0">
                <a:latin typeface="Arial Narrow" panose="020B0606020202030204" pitchFamily="34" charset="0"/>
              </a:rPr>
              <a:t>typization</a:t>
            </a:r>
            <a:r>
              <a:rPr lang="cs-CZ" altLang="cs-CZ" sz="2800" b="1" dirty="0" smtClean="0">
                <a:latin typeface="Arial Narrow" panose="020B0606020202030204" pitchFamily="34" charset="0"/>
              </a:rPr>
              <a:t> (1958)</a:t>
            </a:r>
            <a:endParaRPr lang="cs-CZ" altLang="cs-CZ" sz="2800" b="1" dirty="0">
              <a:latin typeface="Arial Narrow" panose="020B0606020202030204" pitchFamily="34" charset="0"/>
            </a:endParaRPr>
          </a:p>
        </p:txBody>
      </p:sp>
      <p:pic>
        <p:nvPicPr>
          <p:cNvPr id="22534" name="Picture 6" descr="klima_legenda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74517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/>
            <a:r>
              <a:rPr lang="cs-CZ" altLang="cs-CZ" sz="3200" dirty="0" smtClean="0"/>
              <a:t>  </a:t>
            </a:r>
            <a:r>
              <a:rPr lang="cs-CZ" altLang="cs-CZ" sz="2800" dirty="0" err="1" smtClean="0"/>
              <a:t>Agroclimatical</a:t>
            </a:r>
            <a:r>
              <a:rPr lang="cs-CZ" altLang="cs-CZ" sz="2800" dirty="0" smtClean="0"/>
              <a:t> division in </a:t>
            </a:r>
            <a:r>
              <a:rPr lang="cs-CZ" altLang="cs-CZ" sz="2800" dirty="0" err="1" smtClean="0"/>
              <a:t>Czechoslovakia</a:t>
            </a:r>
            <a:r>
              <a:rPr lang="cs-CZ" altLang="cs-CZ" sz="1200" dirty="0" smtClean="0"/>
              <a:t> </a:t>
            </a:r>
            <a:r>
              <a:rPr lang="cs-CZ" altLang="cs-CZ" sz="1400" dirty="0" smtClean="0"/>
              <a:t>r. 1975 na zákl. normálu 1930-1960. Oblast uzavřená černou čárou (vč. Brna) má srážky nižší, než odpovídá průměru </a:t>
            </a:r>
            <a:r>
              <a:rPr lang="cs-CZ" altLang="cs-CZ" sz="1400" dirty="0" err="1" smtClean="0"/>
              <a:t>nadmoř</a:t>
            </a:r>
            <a:r>
              <a:rPr lang="cs-CZ" altLang="cs-CZ" sz="1400" dirty="0" smtClean="0"/>
              <a:t>. </a:t>
            </a:r>
            <a:r>
              <a:rPr lang="cs-CZ" altLang="cs-CZ" sz="1400" dirty="0" smtClean="0"/>
              <a:t>výšky v ČR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23556" name="Picture 5" descr="argoklimaticke_clene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Agroklim_legenda"/>
          <p:cNvPicPr>
            <a:picLocks noChangeAspect="1" noChangeArrowheads="1"/>
          </p:cNvPicPr>
          <p:nvPr/>
        </p:nvPicPr>
        <p:blipFill>
          <a:blip r:embed="rId3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69350" r="25310" b="16214"/>
          <a:stretch>
            <a:fillRect/>
          </a:stretch>
        </p:blipFill>
        <p:spPr bwMode="auto">
          <a:xfrm>
            <a:off x="7772400" y="5445125"/>
            <a:ext cx="13716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Agroklim_legenda"/>
          <p:cNvPicPr>
            <a:picLocks noChangeAspect="1" noChangeArrowheads="1"/>
          </p:cNvPicPr>
          <p:nvPr/>
        </p:nvPicPr>
        <p:blipFill>
          <a:blip r:embed="rId4">
            <a:lum bright="-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t="13849" r="25485" b="81781"/>
          <a:stretch>
            <a:fillRect/>
          </a:stretch>
        </p:blipFill>
        <p:spPr bwMode="auto">
          <a:xfrm>
            <a:off x="5364163" y="6380163"/>
            <a:ext cx="1150937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8" descr="Agroklim_legenda"/>
          <p:cNvPicPr>
            <a:picLocks noChangeAspect="1" noChangeArrowheads="1"/>
          </p:cNvPicPr>
          <p:nvPr/>
        </p:nvPicPr>
        <p:blipFill>
          <a:blip r:embed="rId5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54047" r="25310" b="31482"/>
          <a:stretch>
            <a:fillRect/>
          </a:stretch>
        </p:blipFill>
        <p:spPr bwMode="auto">
          <a:xfrm>
            <a:off x="6515100" y="5445125"/>
            <a:ext cx="1227138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7740650" y="5013325"/>
            <a:ext cx="14033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Agroklimatická podoblast</a:t>
            </a: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7380288" y="765175"/>
            <a:ext cx="1763712" cy="13542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 err="1" smtClean="0"/>
              <a:t>Agroklimatical</a:t>
            </a:r>
            <a:r>
              <a:rPr lang="cs-CZ" altLang="cs-CZ" sz="1200" b="1" dirty="0" smtClean="0"/>
              <a:t>  </a:t>
            </a:r>
            <a:r>
              <a:rPr lang="cs-CZ" altLang="cs-CZ" sz="1200" b="1" dirty="0" err="1" smtClean="0"/>
              <a:t>district</a:t>
            </a:r>
            <a:r>
              <a:rPr lang="cs-CZ" altLang="cs-CZ" sz="1200" b="1" dirty="0" smtClean="0"/>
              <a:t> </a:t>
            </a:r>
            <a:r>
              <a:rPr lang="cs-CZ" altLang="cs-CZ" sz="1200" b="1" dirty="0" err="1" smtClean="0"/>
              <a:t>acc</a:t>
            </a:r>
            <a:r>
              <a:rPr lang="cs-CZ" altLang="cs-CZ" sz="1200" b="1" dirty="0" smtClean="0"/>
              <a:t>. </a:t>
            </a:r>
            <a:r>
              <a:rPr lang="cs-CZ" altLang="cs-CZ" sz="1200" b="1" dirty="0" err="1" smtClean="0"/>
              <a:t>winters</a:t>
            </a:r>
            <a:endParaRPr lang="cs-CZ" altLang="cs-CZ" sz="1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dirty="0"/>
              <a:t>a  převážně mírné zimy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dirty="0"/>
              <a:t>b  poměrně mírné zimy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dirty="0"/>
              <a:t>c  mírně  chladné zimy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dirty="0"/>
              <a:t>d  převážně chladné zimy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dirty="0"/>
              <a:t>e  studené zimy</a:t>
            </a:r>
          </a:p>
        </p:txBody>
      </p: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158750" y="53927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0" y="5373688"/>
            <a:ext cx="2268538" cy="1479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u="sng"/>
              <a:t>Teplá makrooblast:</a:t>
            </a:r>
            <a:endParaRPr lang="cs-CZ" altLang="cs-CZ" sz="1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Fialová (Lanžhotsko) – velmi teplá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Červená – převážně teplá (není v Čechách)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Oranžová – dostatečně teplá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Žlutá – poměrně teplá</a:t>
            </a:r>
            <a:endParaRPr lang="cs-CZ" altLang="cs-CZ" sz="1000" b="1" u="sng"/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cs-CZ" altLang="cs-CZ" sz="1000" b="1" u="sng"/>
              <a:t>Mírně teplá makrooblast</a:t>
            </a:r>
            <a:endParaRPr lang="cs-CZ" altLang="cs-CZ" sz="1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Žlutozelená – poměrně mírně teplá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Modrozelená – slabě mírně teplá</a:t>
            </a:r>
          </a:p>
        </p:txBody>
      </p:sp>
      <p:sp>
        <p:nvSpPr>
          <p:cNvPr id="23564" name="Text Box 15"/>
          <p:cNvSpPr txBox="1">
            <a:spLocks noChangeArrowheads="1"/>
          </p:cNvSpPr>
          <p:nvPr/>
        </p:nvSpPr>
        <p:spPr bwMode="auto">
          <a:xfrm>
            <a:off x="2268538" y="5949950"/>
            <a:ext cx="2519362" cy="854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 u="sng"/>
              <a:t>Chladná makrooblast</a:t>
            </a:r>
            <a:endParaRPr lang="cs-CZ" altLang="cs-CZ" sz="1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Bledě modrá – mírně chladná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Sytě modrá – převážně chladná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/>
              <a:t>Bíle – oblasti bez zemědělské výroby, většinou nad 800  m n.m., na JM není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76250"/>
          </a:xfrm>
        </p:spPr>
        <p:txBody>
          <a:bodyPr/>
          <a:lstStyle/>
          <a:p>
            <a:pPr eaLnBrk="1" hangingPunct="1"/>
            <a:r>
              <a:rPr lang="cs-CZ" altLang="cs-CZ" sz="3200" b="1" dirty="0" err="1" smtClean="0"/>
              <a:t>Soil</a:t>
            </a:r>
            <a:r>
              <a:rPr lang="cs-CZ" altLang="cs-CZ" sz="3200" b="1" dirty="0" smtClean="0"/>
              <a:t>  </a:t>
            </a:r>
            <a:r>
              <a:rPr lang="cs-CZ" altLang="cs-CZ" sz="3200" b="1" dirty="0" err="1" smtClean="0"/>
              <a:t>types</a:t>
            </a:r>
            <a:r>
              <a:rPr lang="cs-CZ" altLang="cs-CZ" sz="4000" dirty="0" smtClean="0"/>
              <a:t>  </a:t>
            </a:r>
            <a:r>
              <a:rPr lang="cs-CZ" altLang="cs-CZ" sz="2800" dirty="0" smtClean="0"/>
              <a:t>(by Tomášek)</a:t>
            </a:r>
            <a:endParaRPr lang="cs-CZ" altLang="cs-CZ" sz="2800" dirty="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24580" name="Picture 4" descr="půdy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r="2744"/>
          <a:stretch>
            <a:fillRect/>
          </a:stretch>
        </p:blipFill>
        <p:spPr bwMode="auto">
          <a:xfrm>
            <a:off x="0" y="620713"/>
            <a:ext cx="914400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půdy_leg"/>
          <p:cNvPicPr>
            <a:picLocks noChangeAspect="1" noChangeArrowheads="1"/>
          </p:cNvPicPr>
          <p:nvPr/>
        </p:nvPicPr>
        <p:blipFill>
          <a:blip r:embed="rId3">
            <a:lum bright="-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56198" b="2722"/>
          <a:stretch>
            <a:fillRect/>
          </a:stretch>
        </p:blipFill>
        <p:spPr bwMode="auto">
          <a:xfrm rot="60000">
            <a:off x="4240213" y="5734050"/>
            <a:ext cx="490378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půdy_leg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" r="-1677" b="46669"/>
          <a:stretch>
            <a:fillRect/>
          </a:stretch>
        </p:blipFill>
        <p:spPr bwMode="auto">
          <a:xfrm rot="60000">
            <a:off x="0" y="5808663"/>
            <a:ext cx="43561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5868144" y="4941168"/>
            <a:ext cx="3312368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Chyby: ca polovina </a:t>
            </a:r>
            <a:r>
              <a:rPr lang="cs-CZ" sz="1000" dirty="0" err="1" smtClean="0"/>
              <a:t>kambizemí</a:t>
            </a:r>
            <a:r>
              <a:rPr lang="cs-CZ" sz="1000" dirty="0" smtClean="0"/>
              <a:t> jsou reálně </a:t>
            </a:r>
            <a:r>
              <a:rPr lang="cs-CZ" sz="1000" dirty="0" err="1" smtClean="0"/>
              <a:t>luvizemě</a:t>
            </a:r>
            <a:r>
              <a:rPr lang="cs-CZ" sz="1000" dirty="0" smtClean="0"/>
              <a:t>, nadměrný rozsah podzolů, černice v podhůří Bílých Karpat mají spíš být </a:t>
            </a:r>
            <a:r>
              <a:rPr lang="cs-CZ" sz="1000" dirty="0" err="1" smtClean="0"/>
              <a:t>pelozemě</a:t>
            </a:r>
            <a:r>
              <a:rPr lang="cs-CZ" sz="1000" dirty="0" smtClean="0"/>
              <a:t>, pararendziny Ždánického lesa jsou větš. </a:t>
            </a:r>
            <a:r>
              <a:rPr lang="cs-CZ" sz="1000" dirty="0" err="1" smtClean="0"/>
              <a:t>luvizemě</a:t>
            </a:r>
            <a:r>
              <a:rPr lang="cs-CZ" sz="1000" dirty="0" smtClean="0"/>
              <a:t>, </a:t>
            </a:r>
            <a:r>
              <a:rPr lang="cs-CZ" sz="1000" dirty="0" err="1" smtClean="0"/>
              <a:t>pelosoly</a:t>
            </a:r>
            <a:r>
              <a:rPr lang="cs-CZ" sz="1000" dirty="0" smtClean="0"/>
              <a:t> jsou spíš </a:t>
            </a:r>
            <a:r>
              <a:rPr lang="cs-CZ" sz="1000" dirty="0" err="1" smtClean="0"/>
              <a:t>jílovitější</a:t>
            </a:r>
            <a:r>
              <a:rPr lang="cs-CZ" sz="1000" dirty="0" smtClean="0"/>
              <a:t> černozemě, na sev. spíš hnědozemě</a:t>
            </a:r>
            <a:r>
              <a:rPr lang="cs-CZ" sz="1050" dirty="0" smtClean="0"/>
              <a:t>.</a:t>
            </a:r>
            <a:endParaRPr lang="cs-CZ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100" name="Picture 4" descr="fyzicka_mapa_bar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1634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Freeform 5"/>
          <p:cNvSpPr>
            <a:spLocks/>
          </p:cNvSpPr>
          <p:nvPr/>
        </p:nvSpPr>
        <p:spPr bwMode="auto">
          <a:xfrm>
            <a:off x="139700" y="2505075"/>
            <a:ext cx="1957388" cy="2466975"/>
          </a:xfrm>
          <a:custGeom>
            <a:avLst/>
            <a:gdLst>
              <a:gd name="T0" fmla="*/ 50403138 w 1233"/>
              <a:gd name="T1" fmla="*/ 2147483647 h 1554"/>
              <a:gd name="T2" fmla="*/ 141128786 w 1233"/>
              <a:gd name="T3" fmla="*/ 2147483647 h 1554"/>
              <a:gd name="T4" fmla="*/ 186491610 w 1233"/>
              <a:gd name="T5" fmla="*/ 2147483647 h 1554"/>
              <a:gd name="T6" fmla="*/ 246975376 w 1233"/>
              <a:gd name="T7" fmla="*/ 2147483647 h 1554"/>
              <a:gd name="T8" fmla="*/ 307459141 w 1233"/>
              <a:gd name="T9" fmla="*/ 2147483647 h 1554"/>
              <a:gd name="T10" fmla="*/ 322580082 w 1233"/>
              <a:gd name="T11" fmla="*/ 2147483647 h 1554"/>
              <a:gd name="T12" fmla="*/ 458668555 w 1233"/>
              <a:gd name="T13" fmla="*/ 2147483647 h 1554"/>
              <a:gd name="T14" fmla="*/ 519152320 w 1233"/>
              <a:gd name="T15" fmla="*/ 2147483647 h 1554"/>
              <a:gd name="T16" fmla="*/ 655240792 w 1233"/>
              <a:gd name="T17" fmla="*/ 2147483647 h 1554"/>
              <a:gd name="T18" fmla="*/ 670361734 w 1233"/>
              <a:gd name="T19" fmla="*/ 1859875313 h 1554"/>
              <a:gd name="T20" fmla="*/ 640119851 w 1233"/>
              <a:gd name="T21" fmla="*/ 1754028750 h 1554"/>
              <a:gd name="T22" fmla="*/ 534273261 w 1233"/>
              <a:gd name="T23" fmla="*/ 1693545000 h 1554"/>
              <a:gd name="T24" fmla="*/ 443547613 w 1233"/>
              <a:gd name="T25" fmla="*/ 1633061250 h 1554"/>
              <a:gd name="T26" fmla="*/ 428426672 w 1233"/>
              <a:gd name="T27" fmla="*/ 1149191250 h 1554"/>
              <a:gd name="T28" fmla="*/ 458668555 w 1233"/>
              <a:gd name="T29" fmla="*/ 1043344688 h 1554"/>
              <a:gd name="T30" fmla="*/ 549394203 w 1233"/>
              <a:gd name="T31" fmla="*/ 1013102813 h 1554"/>
              <a:gd name="T32" fmla="*/ 685482675 w 1233"/>
              <a:gd name="T33" fmla="*/ 907256250 h 1554"/>
              <a:gd name="T34" fmla="*/ 776208323 w 1233"/>
              <a:gd name="T35" fmla="*/ 635079375 h 1554"/>
              <a:gd name="T36" fmla="*/ 1426408802 w 1233"/>
              <a:gd name="T37" fmla="*/ 393144375 h 1554"/>
              <a:gd name="T38" fmla="*/ 1607860098 w 1233"/>
              <a:gd name="T39" fmla="*/ 302418750 h 1554"/>
              <a:gd name="T40" fmla="*/ 1804432336 w 1233"/>
              <a:gd name="T41" fmla="*/ 559474688 h 1554"/>
              <a:gd name="T42" fmla="*/ 1970762691 w 1233"/>
              <a:gd name="T43" fmla="*/ 589716563 h 1554"/>
              <a:gd name="T44" fmla="*/ 2147483647 w 1233"/>
              <a:gd name="T45" fmla="*/ 650200313 h 1554"/>
              <a:gd name="T46" fmla="*/ 2147483647 w 1233"/>
              <a:gd name="T47" fmla="*/ 695563125 h 1554"/>
              <a:gd name="T48" fmla="*/ 2147483647 w 1233"/>
              <a:gd name="T49" fmla="*/ 725805000 h 1554"/>
              <a:gd name="T50" fmla="*/ 2147483647 w 1233"/>
              <a:gd name="T51" fmla="*/ 725805000 h 1554"/>
              <a:gd name="T52" fmla="*/ 2147483647 w 1233"/>
              <a:gd name="T53" fmla="*/ 574595625 h 1554"/>
              <a:gd name="T54" fmla="*/ 2147483647 w 1233"/>
              <a:gd name="T55" fmla="*/ 438507188 h 1554"/>
              <a:gd name="T56" fmla="*/ 2147483647 w 1233"/>
              <a:gd name="T57" fmla="*/ 393144375 h 1554"/>
              <a:gd name="T58" fmla="*/ 2147483647 w 1233"/>
              <a:gd name="T59" fmla="*/ 378023438 h 1554"/>
              <a:gd name="T60" fmla="*/ 2147483647 w 1233"/>
              <a:gd name="T61" fmla="*/ 257055938 h 1554"/>
              <a:gd name="T62" fmla="*/ 2147483647 w 1233"/>
              <a:gd name="T63" fmla="*/ 0 h 155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33" h="1554">
                <a:moveTo>
                  <a:pt x="20" y="1554"/>
                </a:moveTo>
                <a:cubicBezTo>
                  <a:pt x="25" y="1480"/>
                  <a:pt x="0" y="1327"/>
                  <a:pt x="56" y="1290"/>
                </a:cubicBezTo>
                <a:cubicBezTo>
                  <a:pt x="60" y="1277"/>
                  <a:pt x="72" y="1267"/>
                  <a:pt x="74" y="1254"/>
                </a:cubicBezTo>
                <a:cubicBezTo>
                  <a:pt x="91" y="1150"/>
                  <a:pt x="52" y="1182"/>
                  <a:pt x="98" y="1152"/>
                </a:cubicBezTo>
                <a:cubicBezTo>
                  <a:pt x="113" y="1107"/>
                  <a:pt x="91" y="1161"/>
                  <a:pt x="122" y="1122"/>
                </a:cubicBezTo>
                <a:cubicBezTo>
                  <a:pt x="126" y="1117"/>
                  <a:pt x="124" y="1109"/>
                  <a:pt x="128" y="1104"/>
                </a:cubicBezTo>
                <a:cubicBezTo>
                  <a:pt x="141" y="1084"/>
                  <a:pt x="163" y="1081"/>
                  <a:pt x="182" y="1068"/>
                </a:cubicBezTo>
                <a:cubicBezTo>
                  <a:pt x="190" y="1056"/>
                  <a:pt x="204" y="1046"/>
                  <a:pt x="206" y="1032"/>
                </a:cubicBezTo>
                <a:cubicBezTo>
                  <a:pt x="213" y="985"/>
                  <a:pt x="226" y="934"/>
                  <a:pt x="260" y="900"/>
                </a:cubicBezTo>
                <a:cubicBezTo>
                  <a:pt x="284" y="827"/>
                  <a:pt x="276" y="866"/>
                  <a:pt x="266" y="738"/>
                </a:cubicBezTo>
                <a:cubicBezTo>
                  <a:pt x="266" y="737"/>
                  <a:pt x="257" y="699"/>
                  <a:pt x="254" y="696"/>
                </a:cubicBezTo>
                <a:cubicBezTo>
                  <a:pt x="230" y="667"/>
                  <a:pt x="236" y="685"/>
                  <a:pt x="212" y="672"/>
                </a:cubicBezTo>
                <a:cubicBezTo>
                  <a:pt x="199" y="665"/>
                  <a:pt x="176" y="648"/>
                  <a:pt x="176" y="648"/>
                </a:cubicBezTo>
                <a:cubicBezTo>
                  <a:pt x="149" y="566"/>
                  <a:pt x="160" y="613"/>
                  <a:pt x="170" y="456"/>
                </a:cubicBezTo>
                <a:cubicBezTo>
                  <a:pt x="171" y="441"/>
                  <a:pt x="170" y="422"/>
                  <a:pt x="182" y="414"/>
                </a:cubicBezTo>
                <a:cubicBezTo>
                  <a:pt x="192" y="407"/>
                  <a:pt x="207" y="409"/>
                  <a:pt x="218" y="402"/>
                </a:cubicBezTo>
                <a:cubicBezTo>
                  <a:pt x="237" y="389"/>
                  <a:pt x="253" y="373"/>
                  <a:pt x="272" y="360"/>
                </a:cubicBezTo>
                <a:cubicBezTo>
                  <a:pt x="284" y="323"/>
                  <a:pt x="275" y="274"/>
                  <a:pt x="308" y="252"/>
                </a:cubicBezTo>
                <a:cubicBezTo>
                  <a:pt x="343" y="146"/>
                  <a:pt x="481" y="159"/>
                  <a:pt x="566" y="156"/>
                </a:cubicBezTo>
                <a:cubicBezTo>
                  <a:pt x="588" y="142"/>
                  <a:pt x="613" y="128"/>
                  <a:pt x="638" y="120"/>
                </a:cubicBezTo>
                <a:cubicBezTo>
                  <a:pt x="698" y="140"/>
                  <a:pt x="671" y="186"/>
                  <a:pt x="716" y="222"/>
                </a:cubicBezTo>
                <a:cubicBezTo>
                  <a:pt x="733" y="236"/>
                  <a:pt x="760" y="231"/>
                  <a:pt x="782" y="234"/>
                </a:cubicBezTo>
                <a:cubicBezTo>
                  <a:pt x="806" y="242"/>
                  <a:pt x="830" y="250"/>
                  <a:pt x="854" y="258"/>
                </a:cubicBezTo>
                <a:cubicBezTo>
                  <a:pt x="907" y="276"/>
                  <a:pt x="839" y="266"/>
                  <a:pt x="890" y="276"/>
                </a:cubicBezTo>
                <a:cubicBezTo>
                  <a:pt x="929" y="284"/>
                  <a:pt x="979" y="285"/>
                  <a:pt x="1016" y="288"/>
                </a:cubicBezTo>
                <a:cubicBezTo>
                  <a:pt x="1039" y="296"/>
                  <a:pt x="1072" y="310"/>
                  <a:pt x="1094" y="288"/>
                </a:cubicBezTo>
                <a:cubicBezTo>
                  <a:pt x="1108" y="274"/>
                  <a:pt x="1096" y="248"/>
                  <a:pt x="1100" y="228"/>
                </a:cubicBezTo>
                <a:cubicBezTo>
                  <a:pt x="1107" y="191"/>
                  <a:pt x="1115" y="185"/>
                  <a:pt x="1148" y="174"/>
                </a:cubicBezTo>
                <a:cubicBezTo>
                  <a:pt x="1152" y="168"/>
                  <a:pt x="1154" y="161"/>
                  <a:pt x="1160" y="156"/>
                </a:cubicBezTo>
                <a:cubicBezTo>
                  <a:pt x="1165" y="152"/>
                  <a:pt x="1174" y="155"/>
                  <a:pt x="1178" y="150"/>
                </a:cubicBezTo>
                <a:cubicBezTo>
                  <a:pt x="1223" y="86"/>
                  <a:pt x="1162" y="133"/>
                  <a:pt x="1208" y="102"/>
                </a:cubicBezTo>
                <a:cubicBezTo>
                  <a:pt x="1233" y="65"/>
                  <a:pt x="1226" y="53"/>
                  <a:pt x="1226" y="0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Freeform 6"/>
          <p:cNvSpPr>
            <a:spLocks/>
          </p:cNvSpPr>
          <p:nvPr/>
        </p:nvSpPr>
        <p:spPr bwMode="auto">
          <a:xfrm>
            <a:off x="2105025" y="1333500"/>
            <a:ext cx="2971800" cy="1114425"/>
          </a:xfrm>
          <a:custGeom>
            <a:avLst/>
            <a:gdLst>
              <a:gd name="T0" fmla="*/ 0 w 1872"/>
              <a:gd name="T1" fmla="*/ 1769149688 h 702"/>
              <a:gd name="T2" fmla="*/ 136088438 w 1872"/>
              <a:gd name="T3" fmla="*/ 1451610000 h 702"/>
              <a:gd name="T4" fmla="*/ 90725625 w 1872"/>
              <a:gd name="T5" fmla="*/ 1149191250 h 702"/>
              <a:gd name="T6" fmla="*/ 15120938 w 1872"/>
              <a:gd name="T7" fmla="*/ 1013102813 h 702"/>
              <a:gd name="T8" fmla="*/ 30241875 w 1872"/>
              <a:gd name="T9" fmla="*/ 907256250 h 702"/>
              <a:gd name="T10" fmla="*/ 211693125 w 1872"/>
              <a:gd name="T11" fmla="*/ 771167813 h 702"/>
              <a:gd name="T12" fmla="*/ 317539688 w 1872"/>
              <a:gd name="T13" fmla="*/ 650200313 h 702"/>
              <a:gd name="T14" fmla="*/ 574595625 w 1872"/>
              <a:gd name="T15" fmla="*/ 589716563 h 702"/>
              <a:gd name="T16" fmla="*/ 665321250 w 1872"/>
              <a:gd name="T17" fmla="*/ 529232813 h 702"/>
              <a:gd name="T18" fmla="*/ 1194554063 w 1872"/>
              <a:gd name="T19" fmla="*/ 423386250 h 702"/>
              <a:gd name="T20" fmla="*/ 1330642500 w 1872"/>
              <a:gd name="T21" fmla="*/ 362902500 h 702"/>
              <a:gd name="T22" fmla="*/ 2132052188 w 1872"/>
              <a:gd name="T23" fmla="*/ 408265313 h 702"/>
              <a:gd name="T24" fmla="*/ 2147483647 w 1872"/>
              <a:gd name="T25" fmla="*/ 453628125 h 702"/>
              <a:gd name="T26" fmla="*/ 2147483647 w 1872"/>
              <a:gd name="T27" fmla="*/ 332660625 h 702"/>
              <a:gd name="T28" fmla="*/ 2147483647 w 1872"/>
              <a:gd name="T29" fmla="*/ 241935000 h 702"/>
              <a:gd name="T30" fmla="*/ 2147483647 w 1872"/>
              <a:gd name="T31" fmla="*/ 136088438 h 702"/>
              <a:gd name="T32" fmla="*/ 2147483647 w 1872"/>
              <a:gd name="T33" fmla="*/ 45362813 h 702"/>
              <a:gd name="T34" fmla="*/ 2147483647 w 1872"/>
              <a:gd name="T35" fmla="*/ 0 h 702"/>
              <a:gd name="T36" fmla="*/ 2147483647 w 1872"/>
              <a:gd name="T37" fmla="*/ 15120938 h 702"/>
              <a:gd name="T38" fmla="*/ 2147483647 w 1872"/>
              <a:gd name="T39" fmla="*/ 181451250 h 702"/>
              <a:gd name="T40" fmla="*/ 2147483647 w 1872"/>
              <a:gd name="T41" fmla="*/ 347781563 h 702"/>
              <a:gd name="T42" fmla="*/ 2147483647 w 1872"/>
              <a:gd name="T43" fmla="*/ 362902500 h 702"/>
              <a:gd name="T44" fmla="*/ 2147483647 w 1872"/>
              <a:gd name="T45" fmla="*/ 514111875 h 702"/>
              <a:gd name="T46" fmla="*/ 2147483647 w 1872"/>
              <a:gd name="T47" fmla="*/ 619958438 h 702"/>
              <a:gd name="T48" fmla="*/ 2147483647 w 1872"/>
              <a:gd name="T49" fmla="*/ 650200313 h 702"/>
              <a:gd name="T50" fmla="*/ 2147483647 w 1872"/>
              <a:gd name="T51" fmla="*/ 695563125 h 702"/>
              <a:gd name="T52" fmla="*/ 2147483647 w 1872"/>
              <a:gd name="T53" fmla="*/ 740925938 h 702"/>
              <a:gd name="T54" fmla="*/ 2147483647 w 1872"/>
              <a:gd name="T55" fmla="*/ 756046875 h 702"/>
              <a:gd name="T56" fmla="*/ 2147483647 w 1872"/>
              <a:gd name="T57" fmla="*/ 1013102813 h 702"/>
              <a:gd name="T58" fmla="*/ 2147483647 w 1872"/>
              <a:gd name="T59" fmla="*/ 1118949375 h 702"/>
              <a:gd name="T60" fmla="*/ 2147483647 w 1872"/>
              <a:gd name="T61" fmla="*/ 1149191250 h 702"/>
              <a:gd name="T62" fmla="*/ 2147483647 w 1872"/>
              <a:gd name="T63" fmla="*/ 1179433125 h 702"/>
              <a:gd name="T64" fmla="*/ 2147483647 w 1872"/>
              <a:gd name="T65" fmla="*/ 1315521563 h 702"/>
              <a:gd name="T66" fmla="*/ 2147483647 w 1872"/>
              <a:gd name="T67" fmla="*/ 1360884375 h 702"/>
              <a:gd name="T68" fmla="*/ 2147483647 w 1872"/>
              <a:gd name="T69" fmla="*/ 1376005313 h 702"/>
              <a:gd name="T70" fmla="*/ 2147483647 w 1872"/>
              <a:gd name="T71" fmla="*/ 1451610000 h 702"/>
              <a:gd name="T72" fmla="*/ 2147483647 w 1872"/>
              <a:gd name="T73" fmla="*/ 1496972813 h 7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872" h="702">
                <a:moveTo>
                  <a:pt x="0" y="702"/>
                </a:moveTo>
                <a:cubicBezTo>
                  <a:pt x="4" y="658"/>
                  <a:pt x="15" y="602"/>
                  <a:pt x="54" y="576"/>
                </a:cubicBezTo>
                <a:cubicBezTo>
                  <a:pt x="47" y="479"/>
                  <a:pt x="57" y="519"/>
                  <a:pt x="36" y="456"/>
                </a:cubicBezTo>
                <a:cubicBezTo>
                  <a:pt x="29" y="436"/>
                  <a:pt x="6" y="402"/>
                  <a:pt x="6" y="402"/>
                </a:cubicBezTo>
                <a:cubicBezTo>
                  <a:pt x="8" y="388"/>
                  <a:pt x="4" y="372"/>
                  <a:pt x="12" y="360"/>
                </a:cubicBezTo>
                <a:cubicBezTo>
                  <a:pt x="17" y="351"/>
                  <a:pt x="73" y="314"/>
                  <a:pt x="84" y="306"/>
                </a:cubicBezTo>
                <a:cubicBezTo>
                  <a:pt x="92" y="282"/>
                  <a:pt x="105" y="272"/>
                  <a:pt x="126" y="258"/>
                </a:cubicBezTo>
                <a:cubicBezTo>
                  <a:pt x="161" y="270"/>
                  <a:pt x="197" y="251"/>
                  <a:pt x="228" y="234"/>
                </a:cubicBezTo>
                <a:cubicBezTo>
                  <a:pt x="241" y="227"/>
                  <a:pt x="264" y="210"/>
                  <a:pt x="264" y="210"/>
                </a:cubicBezTo>
                <a:cubicBezTo>
                  <a:pt x="286" y="143"/>
                  <a:pt x="457" y="169"/>
                  <a:pt x="474" y="168"/>
                </a:cubicBezTo>
                <a:cubicBezTo>
                  <a:pt x="494" y="161"/>
                  <a:pt x="508" y="151"/>
                  <a:pt x="528" y="144"/>
                </a:cubicBezTo>
                <a:cubicBezTo>
                  <a:pt x="638" y="148"/>
                  <a:pt x="738" y="155"/>
                  <a:pt x="846" y="162"/>
                </a:cubicBezTo>
                <a:cubicBezTo>
                  <a:pt x="880" y="196"/>
                  <a:pt x="888" y="185"/>
                  <a:pt x="942" y="180"/>
                </a:cubicBezTo>
                <a:cubicBezTo>
                  <a:pt x="956" y="159"/>
                  <a:pt x="956" y="146"/>
                  <a:pt x="978" y="132"/>
                </a:cubicBezTo>
                <a:cubicBezTo>
                  <a:pt x="993" y="87"/>
                  <a:pt x="973" y="143"/>
                  <a:pt x="996" y="96"/>
                </a:cubicBezTo>
                <a:cubicBezTo>
                  <a:pt x="1003" y="83"/>
                  <a:pt x="1001" y="67"/>
                  <a:pt x="1008" y="54"/>
                </a:cubicBezTo>
                <a:cubicBezTo>
                  <a:pt x="1014" y="41"/>
                  <a:pt x="1024" y="30"/>
                  <a:pt x="1032" y="18"/>
                </a:cubicBezTo>
                <a:cubicBezTo>
                  <a:pt x="1036" y="12"/>
                  <a:pt x="1044" y="0"/>
                  <a:pt x="1044" y="0"/>
                </a:cubicBezTo>
                <a:cubicBezTo>
                  <a:pt x="1072" y="2"/>
                  <a:pt x="1101" y="0"/>
                  <a:pt x="1128" y="6"/>
                </a:cubicBezTo>
                <a:cubicBezTo>
                  <a:pt x="1144" y="10"/>
                  <a:pt x="1165" y="57"/>
                  <a:pt x="1188" y="72"/>
                </a:cubicBezTo>
                <a:cubicBezTo>
                  <a:pt x="1196" y="84"/>
                  <a:pt x="1219" y="133"/>
                  <a:pt x="1236" y="138"/>
                </a:cubicBezTo>
                <a:cubicBezTo>
                  <a:pt x="1252" y="142"/>
                  <a:pt x="1268" y="142"/>
                  <a:pt x="1284" y="144"/>
                </a:cubicBezTo>
                <a:cubicBezTo>
                  <a:pt x="1314" y="189"/>
                  <a:pt x="1363" y="176"/>
                  <a:pt x="1404" y="204"/>
                </a:cubicBezTo>
                <a:cubicBezTo>
                  <a:pt x="1427" y="274"/>
                  <a:pt x="1403" y="239"/>
                  <a:pt x="1524" y="246"/>
                </a:cubicBezTo>
                <a:cubicBezTo>
                  <a:pt x="1536" y="250"/>
                  <a:pt x="1553" y="247"/>
                  <a:pt x="1560" y="258"/>
                </a:cubicBezTo>
                <a:cubicBezTo>
                  <a:pt x="1564" y="264"/>
                  <a:pt x="1569" y="270"/>
                  <a:pt x="1572" y="276"/>
                </a:cubicBezTo>
                <a:cubicBezTo>
                  <a:pt x="1575" y="282"/>
                  <a:pt x="1573" y="291"/>
                  <a:pt x="1578" y="294"/>
                </a:cubicBezTo>
                <a:cubicBezTo>
                  <a:pt x="1589" y="300"/>
                  <a:pt x="1602" y="298"/>
                  <a:pt x="1614" y="300"/>
                </a:cubicBezTo>
                <a:cubicBezTo>
                  <a:pt x="1645" y="331"/>
                  <a:pt x="1637" y="362"/>
                  <a:pt x="1650" y="402"/>
                </a:cubicBezTo>
                <a:cubicBezTo>
                  <a:pt x="1652" y="416"/>
                  <a:pt x="1650" y="431"/>
                  <a:pt x="1656" y="444"/>
                </a:cubicBezTo>
                <a:cubicBezTo>
                  <a:pt x="1663" y="457"/>
                  <a:pt x="1684" y="452"/>
                  <a:pt x="1698" y="456"/>
                </a:cubicBezTo>
                <a:cubicBezTo>
                  <a:pt x="1710" y="460"/>
                  <a:pt x="1734" y="468"/>
                  <a:pt x="1734" y="468"/>
                </a:cubicBezTo>
                <a:cubicBezTo>
                  <a:pt x="1753" y="497"/>
                  <a:pt x="1772" y="504"/>
                  <a:pt x="1800" y="522"/>
                </a:cubicBezTo>
                <a:cubicBezTo>
                  <a:pt x="1802" y="528"/>
                  <a:pt x="1802" y="536"/>
                  <a:pt x="1806" y="540"/>
                </a:cubicBezTo>
                <a:cubicBezTo>
                  <a:pt x="1810" y="544"/>
                  <a:pt x="1818" y="543"/>
                  <a:pt x="1824" y="546"/>
                </a:cubicBezTo>
                <a:cubicBezTo>
                  <a:pt x="1841" y="554"/>
                  <a:pt x="1847" y="563"/>
                  <a:pt x="1860" y="576"/>
                </a:cubicBezTo>
                <a:cubicBezTo>
                  <a:pt x="1867" y="596"/>
                  <a:pt x="1860" y="594"/>
                  <a:pt x="1872" y="594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5124450" y="2247900"/>
            <a:ext cx="3438525" cy="1933575"/>
          </a:xfrm>
          <a:custGeom>
            <a:avLst/>
            <a:gdLst>
              <a:gd name="T0" fmla="*/ 0 w 2166"/>
              <a:gd name="T1" fmla="*/ 0 h 1218"/>
              <a:gd name="T2" fmla="*/ 151209375 w 2166"/>
              <a:gd name="T3" fmla="*/ 317539688 h 1218"/>
              <a:gd name="T4" fmla="*/ 166330313 w 2166"/>
              <a:gd name="T5" fmla="*/ 362902500 h 1218"/>
              <a:gd name="T6" fmla="*/ 408265313 w 2166"/>
              <a:gd name="T7" fmla="*/ 393144375 h 1218"/>
              <a:gd name="T8" fmla="*/ 710684063 w 2166"/>
              <a:gd name="T9" fmla="*/ 498990938 h 1218"/>
              <a:gd name="T10" fmla="*/ 907256250 w 2166"/>
              <a:gd name="T11" fmla="*/ 589716563 h 1218"/>
              <a:gd name="T12" fmla="*/ 997981875 w 2166"/>
              <a:gd name="T13" fmla="*/ 650200313 h 1218"/>
              <a:gd name="T14" fmla="*/ 1164312188 w 2166"/>
              <a:gd name="T15" fmla="*/ 816530625 h 1218"/>
              <a:gd name="T16" fmla="*/ 1270158750 w 2166"/>
              <a:gd name="T17" fmla="*/ 997981875 h 1218"/>
              <a:gd name="T18" fmla="*/ 1391126250 w 2166"/>
              <a:gd name="T19" fmla="*/ 1164312188 h 1218"/>
              <a:gd name="T20" fmla="*/ 1376005313 w 2166"/>
              <a:gd name="T21" fmla="*/ 1209675000 h 1218"/>
              <a:gd name="T22" fmla="*/ 1421368125 w 2166"/>
              <a:gd name="T23" fmla="*/ 1224795938 h 1218"/>
              <a:gd name="T24" fmla="*/ 1602819375 w 2166"/>
              <a:gd name="T25" fmla="*/ 1255037813 h 1218"/>
              <a:gd name="T26" fmla="*/ 1738907813 w 2166"/>
              <a:gd name="T27" fmla="*/ 1345763438 h 1218"/>
              <a:gd name="T28" fmla="*/ 1980842813 w 2166"/>
              <a:gd name="T29" fmla="*/ 1466730938 h 1218"/>
              <a:gd name="T30" fmla="*/ 2147483647 w 2166"/>
              <a:gd name="T31" fmla="*/ 1572577500 h 1218"/>
              <a:gd name="T32" fmla="*/ 2147483647 w 2166"/>
              <a:gd name="T33" fmla="*/ 1602819375 h 1218"/>
              <a:gd name="T34" fmla="*/ 2147483647 w 2166"/>
              <a:gd name="T35" fmla="*/ 1935480000 h 1218"/>
              <a:gd name="T36" fmla="*/ 2147483647 w 2166"/>
              <a:gd name="T37" fmla="*/ 1965721875 h 1218"/>
              <a:gd name="T38" fmla="*/ 2147483647 w 2166"/>
              <a:gd name="T39" fmla="*/ 2056447500 h 1218"/>
              <a:gd name="T40" fmla="*/ 2147483647 w 2166"/>
              <a:gd name="T41" fmla="*/ 2147483647 h 1218"/>
              <a:gd name="T42" fmla="*/ 2147483647 w 2166"/>
              <a:gd name="T43" fmla="*/ 2147483647 h 1218"/>
              <a:gd name="T44" fmla="*/ 2147483647 w 2166"/>
              <a:gd name="T45" fmla="*/ 2147483647 h 1218"/>
              <a:gd name="T46" fmla="*/ 2147483647 w 2166"/>
              <a:gd name="T47" fmla="*/ 2147483647 h 1218"/>
              <a:gd name="T48" fmla="*/ 2147483647 w 2166"/>
              <a:gd name="T49" fmla="*/ 2147483647 h 1218"/>
              <a:gd name="T50" fmla="*/ 2147483647 w 2166"/>
              <a:gd name="T51" fmla="*/ 2147483647 h 1218"/>
              <a:gd name="T52" fmla="*/ 2147483647 w 2166"/>
              <a:gd name="T53" fmla="*/ 2147483647 h 1218"/>
              <a:gd name="T54" fmla="*/ 2147483647 w 2166"/>
              <a:gd name="T55" fmla="*/ 2147483647 h 1218"/>
              <a:gd name="T56" fmla="*/ 2147483647 w 2166"/>
              <a:gd name="T57" fmla="*/ 2147483647 h 1218"/>
              <a:gd name="T58" fmla="*/ 2147483647 w 2166"/>
              <a:gd name="T59" fmla="*/ 2147483647 h 1218"/>
              <a:gd name="T60" fmla="*/ 2147483647 w 2166"/>
              <a:gd name="T61" fmla="*/ 2147483647 h 1218"/>
              <a:gd name="T62" fmla="*/ 2147483647 w 2166"/>
              <a:gd name="T63" fmla="*/ 2147483647 h 1218"/>
              <a:gd name="T64" fmla="*/ 2147483647 w 2166"/>
              <a:gd name="T65" fmla="*/ 2147483647 h 1218"/>
              <a:gd name="T66" fmla="*/ 2147483647 w 2166"/>
              <a:gd name="T67" fmla="*/ 2147483647 h 1218"/>
              <a:gd name="T68" fmla="*/ 2147483647 w 2166"/>
              <a:gd name="T69" fmla="*/ 2147483647 h 1218"/>
              <a:gd name="T70" fmla="*/ 2147483647 w 2166"/>
              <a:gd name="T71" fmla="*/ 2147483647 h 121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166" h="1218">
                <a:moveTo>
                  <a:pt x="0" y="0"/>
                </a:moveTo>
                <a:cubicBezTo>
                  <a:pt x="26" y="39"/>
                  <a:pt x="39" y="84"/>
                  <a:pt x="60" y="126"/>
                </a:cubicBezTo>
                <a:cubicBezTo>
                  <a:pt x="63" y="132"/>
                  <a:pt x="62" y="140"/>
                  <a:pt x="66" y="144"/>
                </a:cubicBezTo>
                <a:cubicBezTo>
                  <a:pt x="89" y="167"/>
                  <a:pt x="130" y="154"/>
                  <a:pt x="162" y="156"/>
                </a:cubicBezTo>
                <a:cubicBezTo>
                  <a:pt x="203" y="170"/>
                  <a:pt x="246" y="174"/>
                  <a:pt x="282" y="198"/>
                </a:cubicBezTo>
                <a:cubicBezTo>
                  <a:pt x="305" y="233"/>
                  <a:pt x="331" y="218"/>
                  <a:pt x="360" y="234"/>
                </a:cubicBezTo>
                <a:cubicBezTo>
                  <a:pt x="373" y="241"/>
                  <a:pt x="396" y="258"/>
                  <a:pt x="396" y="258"/>
                </a:cubicBezTo>
                <a:cubicBezTo>
                  <a:pt x="415" y="286"/>
                  <a:pt x="441" y="299"/>
                  <a:pt x="462" y="324"/>
                </a:cubicBezTo>
                <a:cubicBezTo>
                  <a:pt x="483" y="349"/>
                  <a:pt x="476" y="377"/>
                  <a:pt x="504" y="396"/>
                </a:cubicBezTo>
                <a:cubicBezTo>
                  <a:pt x="519" y="418"/>
                  <a:pt x="530" y="448"/>
                  <a:pt x="552" y="462"/>
                </a:cubicBezTo>
                <a:cubicBezTo>
                  <a:pt x="550" y="468"/>
                  <a:pt x="543" y="474"/>
                  <a:pt x="546" y="480"/>
                </a:cubicBezTo>
                <a:cubicBezTo>
                  <a:pt x="549" y="486"/>
                  <a:pt x="558" y="485"/>
                  <a:pt x="564" y="486"/>
                </a:cubicBezTo>
                <a:cubicBezTo>
                  <a:pt x="588" y="491"/>
                  <a:pt x="636" y="498"/>
                  <a:pt x="636" y="498"/>
                </a:cubicBezTo>
                <a:cubicBezTo>
                  <a:pt x="654" y="516"/>
                  <a:pt x="666" y="526"/>
                  <a:pt x="690" y="534"/>
                </a:cubicBezTo>
                <a:cubicBezTo>
                  <a:pt x="702" y="582"/>
                  <a:pt x="741" y="577"/>
                  <a:pt x="786" y="582"/>
                </a:cubicBezTo>
                <a:cubicBezTo>
                  <a:pt x="827" y="705"/>
                  <a:pt x="785" y="618"/>
                  <a:pt x="1074" y="624"/>
                </a:cubicBezTo>
                <a:cubicBezTo>
                  <a:pt x="1091" y="630"/>
                  <a:pt x="1113" y="625"/>
                  <a:pt x="1128" y="636"/>
                </a:cubicBezTo>
                <a:cubicBezTo>
                  <a:pt x="1173" y="668"/>
                  <a:pt x="1143" y="737"/>
                  <a:pt x="1182" y="768"/>
                </a:cubicBezTo>
                <a:cubicBezTo>
                  <a:pt x="1186" y="771"/>
                  <a:pt x="1222" y="780"/>
                  <a:pt x="1224" y="780"/>
                </a:cubicBezTo>
                <a:cubicBezTo>
                  <a:pt x="1231" y="791"/>
                  <a:pt x="1234" y="806"/>
                  <a:pt x="1242" y="816"/>
                </a:cubicBezTo>
                <a:cubicBezTo>
                  <a:pt x="1247" y="822"/>
                  <a:pt x="1312" y="857"/>
                  <a:pt x="1314" y="858"/>
                </a:cubicBezTo>
                <a:cubicBezTo>
                  <a:pt x="1322" y="864"/>
                  <a:pt x="1329" y="871"/>
                  <a:pt x="1338" y="876"/>
                </a:cubicBezTo>
                <a:cubicBezTo>
                  <a:pt x="1343" y="879"/>
                  <a:pt x="1362" y="882"/>
                  <a:pt x="1356" y="882"/>
                </a:cubicBezTo>
                <a:cubicBezTo>
                  <a:pt x="1348" y="882"/>
                  <a:pt x="1340" y="878"/>
                  <a:pt x="1332" y="876"/>
                </a:cubicBezTo>
                <a:cubicBezTo>
                  <a:pt x="1381" y="851"/>
                  <a:pt x="1527" y="875"/>
                  <a:pt x="1554" y="876"/>
                </a:cubicBezTo>
                <a:cubicBezTo>
                  <a:pt x="1572" y="888"/>
                  <a:pt x="1583" y="897"/>
                  <a:pt x="1608" y="900"/>
                </a:cubicBezTo>
                <a:cubicBezTo>
                  <a:pt x="1648" y="904"/>
                  <a:pt x="1728" y="912"/>
                  <a:pt x="1728" y="912"/>
                </a:cubicBezTo>
                <a:cubicBezTo>
                  <a:pt x="1736" y="924"/>
                  <a:pt x="1750" y="934"/>
                  <a:pt x="1752" y="948"/>
                </a:cubicBezTo>
                <a:cubicBezTo>
                  <a:pt x="1754" y="960"/>
                  <a:pt x="1752" y="973"/>
                  <a:pt x="1758" y="984"/>
                </a:cubicBezTo>
                <a:cubicBezTo>
                  <a:pt x="1763" y="993"/>
                  <a:pt x="1774" y="996"/>
                  <a:pt x="1782" y="1002"/>
                </a:cubicBezTo>
                <a:cubicBezTo>
                  <a:pt x="1800" y="1057"/>
                  <a:pt x="1855" y="1046"/>
                  <a:pt x="1902" y="1050"/>
                </a:cubicBezTo>
                <a:cubicBezTo>
                  <a:pt x="1951" y="1066"/>
                  <a:pt x="1918" y="1146"/>
                  <a:pt x="1932" y="1182"/>
                </a:cubicBezTo>
                <a:cubicBezTo>
                  <a:pt x="1936" y="1193"/>
                  <a:pt x="1956" y="1185"/>
                  <a:pt x="1968" y="1188"/>
                </a:cubicBezTo>
                <a:cubicBezTo>
                  <a:pt x="1986" y="1193"/>
                  <a:pt x="2004" y="1200"/>
                  <a:pt x="2022" y="1206"/>
                </a:cubicBezTo>
                <a:cubicBezTo>
                  <a:pt x="2034" y="1210"/>
                  <a:pt x="2058" y="1218"/>
                  <a:pt x="2058" y="1218"/>
                </a:cubicBezTo>
                <a:cubicBezTo>
                  <a:pt x="2104" y="1203"/>
                  <a:pt x="2070" y="1212"/>
                  <a:pt x="2166" y="1212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>
            <a:off x="5133975" y="4248150"/>
            <a:ext cx="3419475" cy="2373313"/>
          </a:xfrm>
          <a:custGeom>
            <a:avLst/>
            <a:gdLst>
              <a:gd name="T0" fmla="*/ 2147483647 w 2154"/>
              <a:gd name="T1" fmla="*/ 0 h 1495"/>
              <a:gd name="T2" fmla="*/ 2147483647 w 2154"/>
              <a:gd name="T3" fmla="*/ 378023517 h 1495"/>
              <a:gd name="T4" fmla="*/ 2147483647 w 2154"/>
              <a:gd name="T5" fmla="*/ 544353865 h 1495"/>
              <a:gd name="T6" fmla="*/ 2147483647 w 2154"/>
              <a:gd name="T7" fmla="*/ 635079509 h 1495"/>
              <a:gd name="T8" fmla="*/ 2147483647 w 2154"/>
              <a:gd name="T9" fmla="*/ 831651738 h 1495"/>
              <a:gd name="T10" fmla="*/ 2147483647 w 2154"/>
              <a:gd name="T11" fmla="*/ 907256441 h 1495"/>
              <a:gd name="T12" fmla="*/ 2147483647 w 2154"/>
              <a:gd name="T13" fmla="*/ 1028223967 h 1495"/>
              <a:gd name="T14" fmla="*/ 2147483647 w 2154"/>
              <a:gd name="T15" fmla="*/ 1058465848 h 1495"/>
              <a:gd name="T16" fmla="*/ 2147483647 w 2154"/>
              <a:gd name="T17" fmla="*/ 1149191492 h 1495"/>
              <a:gd name="T18" fmla="*/ 2147483647 w 2154"/>
              <a:gd name="T19" fmla="*/ 1194554314 h 1495"/>
              <a:gd name="T20" fmla="*/ 2147483647 w 2154"/>
              <a:gd name="T21" fmla="*/ 1315521840 h 1495"/>
              <a:gd name="T22" fmla="*/ 2147483647 w 2154"/>
              <a:gd name="T23" fmla="*/ 1572577831 h 1495"/>
              <a:gd name="T24" fmla="*/ 2147483647 w 2154"/>
              <a:gd name="T25" fmla="*/ 1663303475 h 1495"/>
              <a:gd name="T26" fmla="*/ 2147483647 w 2154"/>
              <a:gd name="T27" fmla="*/ 1874996645 h 1495"/>
              <a:gd name="T28" fmla="*/ 2147483647 w 2154"/>
              <a:gd name="T29" fmla="*/ 1935480408 h 1495"/>
              <a:gd name="T30" fmla="*/ 2147483647 w 2154"/>
              <a:gd name="T31" fmla="*/ 1980843230 h 1495"/>
              <a:gd name="T32" fmla="*/ 2147483647 w 2154"/>
              <a:gd name="T33" fmla="*/ 2041326993 h 1495"/>
              <a:gd name="T34" fmla="*/ 2147483647 w 2154"/>
              <a:gd name="T35" fmla="*/ 2147173577 h 1495"/>
              <a:gd name="T36" fmla="*/ 2147483647 w 2154"/>
              <a:gd name="T37" fmla="*/ 2147483647 h 1495"/>
              <a:gd name="T38" fmla="*/ 2147483647 w 2154"/>
              <a:gd name="T39" fmla="*/ 2147483647 h 1495"/>
              <a:gd name="T40" fmla="*/ 2147483647 w 2154"/>
              <a:gd name="T41" fmla="*/ 2147483647 h 1495"/>
              <a:gd name="T42" fmla="*/ 2147483647 w 2154"/>
              <a:gd name="T43" fmla="*/ 2147173577 h 1495"/>
              <a:gd name="T44" fmla="*/ 2147483647 w 2154"/>
              <a:gd name="T45" fmla="*/ 2147483647 h 1495"/>
              <a:gd name="T46" fmla="*/ 1633061250 w 2154"/>
              <a:gd name="T47" fmla="*/ 2116931696 h 1495"/>
              <a:gd name="T48" fmla="*/ 1451610000 w 2154"/>
              <a:gd name="T49" fmla="*/ 2011085111 h 1495"/>
              <a:gd name="T50" fmla="*/ 1360884375 w 2154"/>
              <a:gd name="T51" fmla="*/ 1980843230 h 1495"/>
              <a:gd name="T52" fmla="*/ 1315521563 w 2154"/>
              <a:gd name="T53" fmla="*/ 1965722289 h 1495"/>
              <a:gd name="T54" fmla="*/ 1239916875 w 2154"/>
              <a:gd name="T55" fmla="*/ 1980843230 h 1495"/>
              <a:gd name="T56" fmla="*/ 1224795938 w 2154"/>
              <a:gd name="T57" fmla="*/ 2026206052 h 1495"/>
              <a:gd name="T58" fmla="*/ 1088707500 w 2154"/>
              <a:gd name="T59" fmla="*/ 2116931696 h 1495"/>
              <a:gd name="T60" fmla="*/ 952619063 w 2154"/>
              <a:gd name="T61" fmla="*/ 2147483647 h 1495"/>
              <a:gd name="T62" fmla="*/ 922377188 w 2154"/>
              <a:gd name="T63" fmla="*/ 2147483647 h 1495"/>
              <a:gd name="T64" fmla="*/ 831651563 w 2154"/>
              <a:gd name="T65" fmla="*/ 2147483647 h 1495"/>
              <a:gd name="T66" fmla="*/ 725805000 w 2154"/>
              <a:gd name="T67" fmla="*/ 2147483647 h 1495"/>
              <a:gd name="T68" fmla="*/ 680442188 w 2154"/>
              <a:gd name="T69" fmla="*/ 2147483647 h 1495"/>
              <a:gd name="T70" fmla="*/ 619958438 w 2154"/>
              <a:gd name="T71" fmla="*/ 2147483647 h 1495"/>
              <a:gd name="T72" fmla="*/ 514111875 w 2154"/>
              <a:gd name="T73" fmla="*/ 2147483647 h 1495"/>
              <a:gd name="T74" fmla="*/ 393144375 w 2154"/>
              <a:gd name="T75" fmla="*/ 2147483647 h 1495"/>
              <a:gd name="T76" fmla="*/ 378023438 w 2154"/>
              <a:gd name="T77" fmla="*/ 2147483647 h 1495"/>
              <a:gd name="T78" fmla="*/ 362902500 w 2154"/>
              <a:gd name="T79" fmla="*/ 2147483647 h 1495"/>
              <a:gd name="T80" fmla="*/ 257055938 w 2154"/>
              <a:gd name="T81" fmla="*/ 2147483647 h 1495"/>
              <a:gd name="T82" fmla="*/ 181451250 w 2154"/>
              <a:gd name="T83" fmla="*/ 2147483647 h 1495"/>
              <a:gd name="T84" fmla="*/ 105846563 w 2154"/>
              <a:gd name="T85" fmla="*/ 2147483647 h 1495"/>
              <a:gd name="T86" fmla="*/ 60483750 w 2154"/>
              <a:gd name="T87" fmla="*/ 2147483647 h 1495"/>
              <a:gd name="T88" fmla="*/ 0 w 2154"/>
              <a:gd name="T89" fmla="*/ 2147483647 h 149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154" h="1495">
                <a:moveTo>
                  <a:pt x="2154" y="0"/>
                </a:moveTo>
                <a:cubicBezTo>
                  <a:pt x="2147" y="89"/>
                  <a:pt x="2142" y="79"/>
                  <a:pt x="2118" y="150"/>
                </a:cubicBezTo>
                <a:cubicBezTo>
                  <a:pt x="2111" y="171"/>
                  <a:pt x="2113" y="195"/>
                  <a:pt x="2106" y="216"/>
                </a:cubicBezTo>
                <a:cubicBezTo>
                  <a:pt x="2101" y="230"/>
                  <a:pt x="2082" y="252"/>
                  <a:pt x="2082" y="252"/>
                </a:cubicBezTo>
                <a:cubicBezTo>
                  <a:pt x="2076" y="301"/>
                  <a:pt x="2077" y="305"/>
                  <a:pt x="2040" y="330"/>
                </a:cubicBezTo>
                <a:cubicBezTo>
                  <a:pt x="1995" y="398"/>
                  <a:pt x="1897" y="342"/>
                  <a:pt x="1824" y="360"/>
                </a:cubicBezTo>
                <a:cubicBezTo>
                  <a:pt x="1811" y="379"/>
                  <a:pt x="1810" y="398"/>
                  <a:pt x="1788" y="408"/>
                </a:cubicBezTo>
                <a:cubicBezTo>
                  <a:pt x="1776" y="413"/>
                  <a:pt x="1752" y="420"/>
                  <a:pt x="1752" y="420"/>
                </a:cubicBezTo>
                <a:cubicBezTo>
                  <a:pt x="1748" y="432"/>
                  <a:pt x="1744" y="444"/>
                  <a:pt x="1740" y="456"/>
                </a:cubicBezTo>
                <a:cubicBezTo>
                  <a:pt x="1738" y="462"/>
                  <a:pt x="1734" y="474"/>
                  <a:pt x="1734" y="474"/>
                </a:cubicBezTo>
                <a:cubicBezTo>
                  <a:pt x="1732" y="490"/>
                  <a:pt x="1729" y="506"/>
                  <a:pt x="1728" y="522"/>
                </a:cubicBezTo>
                <a:cubicBezTo>
                  <a:pt x="1717" y="645"/>
                  <a:pt x="1735" y="616"/>
                  <a:pt x="1608" y="624"/>
                </a:cubicBezTo>
                <a:cubicBezTo>
                  <a:pt x="1573" y="636"/>
                  <a:pt x="1536" y="640"/>
                  <a:pt x="1506" y="660"/>
                </a:cubicBezTo>
                <a:cubicBezTo>
                  <a:pt x="1501" y="694"/>
                  <a:pt x="1506" y="732"/>
                  <a:pt x="1470" y="744"/>
                </a:cubicBezTo>
                <a:cubicBezTo>
                  <a:pt x="1436" y="796"/>
                  <a:pt x="1481" y="735"/>
                  <a:pt x="1440" y="768"/>
                </a:cubicBezTo>
                <a:cubicBezTo>
                  <a:pt x="1434" y="773"/>
                  <a:pt x="1433" y="781"/>
                  <a:pt x="1428" y="786"/>
                </a:cubicBezTo>
                <a:cubicBezTo>
                  <a:pt x="1392" y="822"/>
                  <a:pt x="1288" y="809"/>
                  <a:pt x="1266" y="810"/>
                </a:cubicBezTo>
                <a:cubicBezTo>
                  <a:pt x="1255" y="878"/>
                  <a:pt x="1276" y="824"/>
                  <a:pt x="1206" y="852"/>
                </a:cubicBezTo>
                <a:cubicBezTo>
                  <a:pt x="1194" y="857"/>
                  <a:pt x="1198" y="880"/>
                  <a:pt x="1188" y="888"/>
                </a:cubicBezTo>
                <a:cubicBezTo>
                  <a:pt x="1175" y="898"/>
                  <a:pt x="1115" y="924"/>
                  <a:pt x="1098" y="930"/>
                </a:cubicBezTo>
                <a:cubicBezTo>
                  <a:pt x="1094" y="929"/>
                  <a:pt x="1049" y="926"/>
                  <a:pt x="1038" y="918"/>
                </a:cubicBezTo>
                <a:cubicBezTo>
                  <a:pt x="1012" y="901"/>
                  <a:pt x="1004" y="870"/>
                  <a:pt x="978" y="852"/>
                </a:cubicBezTo>
                <a:cubicBezTo>
                  <a:pt x="851" y="860"/>
                  <a:pt x="918" y="848"/>
                  <a:pt x="858" y="888"/>
                </a:cubicBezTo>
                <a:cubicBezTo>
                  <a:pt x="780" y="883"/>
                  <a:pt x="715" y="877"/>
                  <a:pt x="648" y="840"/>
                </a:cubicBezTo>
                <a:cubicBezTo>
                  <a:pt x="623" y="826"/>
                  <a:pt x="602" y="810"/>
                  <a:pt x="576" y="798"/>
                </a:cubicBezTo>
                <a:cubicBezTo>
                  <a:pt x="564" y="793"/>
                  <a:pt x="552" y="790"/>
                  <a:pt x="540" y="786"/>
                </a:cubicBezTo>
                <a:cubicBezTo>
                  <a:pt x="534" y="784"/>
                  <a:pt x="522" y="780"/>
                  <a:pt x="522" y="780"/>
                </a:cubicBezTo>
                <a:cubicBezTo>
                  <a:pt x="512" y="782"/>
                  <a:pt x="500" y="780"/>
                  <a:pt x="492" y="786"/>
                </a:cubicBezTo>
                <a:cubicBezTo>
                  <a:pt x="487" y="790"/>
                  <a:pt x="490" y="800"/>
                  <a:pt x="486" y="804"/>
                </a:cubicBezTo>
                <a:cubicBezTo>
                  <a:pt x="486" y="804"/>
                  <a:pt x="441" y="834"/>
                  <a:pt x="432" y="840"/>
                </a:cubicBezTo>
                <a:cubicBezTo>
                  <a:pt x="416" y="851"/>
                  <a:pt x="378" y="864"/>
                  <a:pt x="378" y="864"/>
                </a:cubicBezTo>
                <a:cubicBezTo>
                  <a:pt x="374" y="870"/>
                  <a:pt x="371" y="877"/>
                  <a:pt x="366" y="882"/>
                </a:cubicBezTo>
                <a:cubicBezTo>
                  <a:pt x="355" y="891"/>
                  <a:pt x="330" y="906"/>
                  <a:pt x="330" y="906"/>
                </a:cubicBezTo>
                <a:cubicBezTo>
                  <a:pt x="313" y="931"/>
                  <a:pt x="301" y="952"/>
                  <a:pt x="288" y="978"/>
                </a:cubicBezTo>
                <a:cubicBezTo>
                  <a:pt x="282" y="990"/>
                  <a:pt x="283" y="1005"/>
                  <a:pt x="270" y="1014"/>
                </a:cubicBezTo>
                <a:cubicBezTo>
                  <a:pt x="263" y="1019"/>
                  <a:pt x="254" y="1018"/>
                  <a:pt x="246" y="1020"/>
                </a:cubicBezTo>
                <a:cubicBezTo>
                  <a:pt x="233" y="1039"/>
                  <a:pt x="213" y="1047"/>
                  <a:pt x="204" y="1068"/>
                </a:cubicBezTo>
                <a:cubicBezTo>
                  <a:pt x="188" y="1104"/>
                  <a:pt x="190" y="1147"/>
                  <a:pt x="156" y="1170"/>
                </a:cubicBezTo>
                <a:cubicBezTo>
                  <a:pt x="154" y="1176"/>
                  <a:pt x="151" y="1182"/>
                  <a:pt x="150" y="1188"/>
                </a:cubicBezTo>
                <a:cubicBezTo>
                  <a:pt x="147" y="1218"/>
                  <a:pt x="151" y="1249"/>
                  <a:pt x="144" y="1278"/>
                </a:cubicBezTo>
                <a:cubicBezTo>
                  <a:pt x="140" y="1292"/>
                  <a:pt x="116" y="1286"/>
                  <a:pt x="102" y="1290"/>
                </a:cubicBezTo>
                <a:cubicBezTo>
                  <a:pt x="94" y="1313"/>
                  <a:pt x="80" y="1315"/>
                  <a:pt x="72" y="1338"/>
                </a:cubicBezTo>
                <a:cubicBezTo>
                  <a:pt x="67" y="1384"/>
                  <a:pt x="56" y="1421"/>
                  <a:pt x="42" y="1464"/>
                </a:cubicBezTo>
                <a:cubicBezTo>
                  <a:pt x="40" y="1471"/>
                  <a:pt x="30" y="1471"/>
                  <a:pt x="24" y="1476"/>
                </a:cubicBezTo>
                <a:cubicBezTo>
                  <a:pt x="1" y="1495"/>
                  <a:pt x="15" y="1494"/>
                  <a:pt x="0" y="1494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5048250" y="2263775"/>
            <a:ext cx="117475" cy="42863"/>
          </a:xfrm>
          <a:custGeom>
            <a:avLst/>
            <a:gdLst>
              <a:gd name="T0" fmla="*/ 0 w 74"/>
              <a:gd name="T1" fmla="*/ 20161485 h 27"/>
              <a:gd name="T2" fmla="*/ 45362813 w 74"/>
              <a:gd name="T3" fmla="*/ 20161485 h 27"/>
              <a:gd name="T4" fmla="*/ 90725625 w 74"/>
              <a:gd name="T5" fmla="*/ 35282599 h 27"/>
              <a:gd name="T6" fmla="*/ 0 w 74"/>
              <a:gd name="T7" fmla="*/ 20161485 h 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27">
                <a:moveTo>
                  <a:pt x="0" y="8"/>
                </a:moveTo>
                <a:cubicBezTo>
                  <a:pt x="43" y="22"/>
                  <a:pt x="47" y="27"/>
                  <a:pt x="18" y="8"/>
                </a:cubicBezTo>
                <a:cubicBezTo>
                  <a:pt x="42" y="0"/>
                  <a:pt x="74" y="14"/>
                  <a:pt x="36" y="14"/>
                </a:cubicBezTo>
                <a:cubicBezTo>
                  <a:pt x="24" y="14"/>
                  <a:pt x="12" y="10"/>
                  <a:pt x="0" y="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6" name="Freeform 10"/>
          <p:cNvSpPr>
            <a:spLocks/>
          </p:cNvSpPr>
          <p:nvPr/>
        </p:nvSpPr>
        <p:spPr bwMode="auto">
          <a:xfrm>
            <a:off x="8534400" y="4219575"/>
            <a:ext cx="28575" cy="9525"/>
          </a:xfrm>
          <a:custGeom>
            <a:avLst/>
            <a:gdLst>
              <a:gd name="T0" fmla="*/ 0 w 18"/>
              <a:gd name="T1" fmla="*/ 0 h 6"/>
              <a:gd name="T2" fmla="*/ 45362813 w 18"/>
              <a:gd name="T3" fmla="*/ 15120938 h 6"/>
              <a:gd name="T4" fmla="*/ 0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0"/>
                </a:moveTo>
                <a:cubicBezTo>
                  <a:pt x="6" y="2"/>
                  <a:pt x="18" y="6"/>
                  <a:pt x="18" y="6"/>
                </a:cubicBezTo>
                <a:cubicBezTo>
                  <a:pt x="18" y="6"/>
                  <a:pt x="6" y="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107950" y="115888"/>
            <a:ext cx="5256213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 smtClean="0"/>
              <a:t>Hypsometry of </a:t>
            </a:r>
            <a:r>
              <a:rPr lang="cs-CZ" altLang="cs-CZ" b="1" dirty="0" err="1" smtClean="0"/>
              <a:t>Southern</a:t>
            </a:r>
            <a:r>
              <a:rPr lang="cs-CZ" altLang="cs-CZ" b="1" dirty="0" smtClean="0"/>
              <a:t> Moravia</a:t>
            </a:r>
            <a:endParaRPr lang="cs-CZ" altLang="cs-CZ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6156177" y="6179128"/>
            <a:ext cx="2808312" cy="5984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b="1" dirty="0" err="1" smtClean="0"/>
              <a:t>Highest</a:t>
            </a:r>
            <a:r>
              <a:rPr lang="cs-CZ" sz="1600" b="1" dirty="0" smtClean="0"/>
              <a:t>: Vel. Javořina </a:t>
            </a:r>
            <a:r>
              <a:rPr lang="cs-CZ" sz="1600" b="1" dirty="0" err="1" smtClean="0"/>
              <a:t>Mt</a:t>
            </a:r>
            <a:r>
              <a:rPr lang="cs-CZ" sz="1600" b="1" dirty="0" smtClean="0"/>
              <a:t>. 970 m </a:t>
            </a:r>
            <a:r>
              <a:rPr lang="cs-CZ" sz="1600" b="1" dirty="0" err="1" smtClean="0"/>
              <a:t>a.s.l</a:t>
            </a:r>
            <a:r>
              <a:rPr lang="cs-CZ" sz="1600" b="1" dirty="0" smtClean="0"/>
              <a:t>.</a:t>
            </a:r>
            <a:endParaRPr lang="cs-CZ" sz="1600" b="1" dirty="0"/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7236296" y="5517232"/>
            <a:ext cx="0" cy="6618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4543425" y="6478371"/>
            <a:ext cx="622300" cy="22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1259632" y="6284019"/>
            <a:ext cx="3283793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b="1" dirty="0" err="1" smtClean="0"/>
              <a:t>Lowest</a:t>
            </a:r>
            <a:r>
              <a:rPr lang="cs-CZ" sz="1600" b="1" dirty="0" smtClean="0"/>
              <a:t>: </a:t>
            </a:r>
            <a:r>
              <a:rPr lang="cs-CZ" sz="1600" b="1" dirty="0" err="1" smtClean="0"/>
              <a:t>confluence</a:t>
            </a:r>
            <a:r>
              <a:rPr lang="cs-CZ" sz="1600" b="1" dirty="0" smtClean="0"/>
              <a:t> of Morava and Dyje </a:t>
            </a:r>
            <a:r>
              <a:rPr lang="cs-CZ" sz="1600" b="1" dirty="0" err="1" smtClean="0"/>
              <a:t>rivers</a:t>
            </a:r>
            <a:r>
              <a:rPr lang="cs-CZ" sz="1600" b="1" dirty="0" smtClean="0"/>
              <a:t>.  148 m </a:t>
            </a:r>
            <a:r>
              <a:rPr lang="cs-CZ" sz="1600" b="1" dirty="0" err="1" smtClean="0"/>
              <a:t>a.s.l</a:t>
            </a:r>
            <a:r>
              <a:rPr lang="cs-CZ" sz="1600" b="1" dirty="0"/>
              <a:t>.</a:t>
            </a:r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611560" y="2505075"/>
            <a:ext cx="0" cy="12119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-36512" y="2097981"/>
            <a:ext cx="209391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Javořice </a:t>
            </a:r>
            <a:r>
              <a:rPr lang="cs-CZ" sz="1600" b="1" dirty="0" err="1" smtClean="0"/>
              <a:t>Mt</a:t>
            </a:r>
            <a:r>
              <a:rPr lang="cs-CZ" sz="1600" b="1" dirty="0" smtClean="0"/>
              <a:t>. 837 m</a:t>
            </a:r>
            <a:endParaRPr lang="cs-CZ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-7434" y="0"/>
            <a:ext cx="7531762" cy="981075"/>
          </a:xfrm>
        </p:spPr>
        <p:txBody>
          <a:bodyPr/>
          <a:lstStyle/>
          <a:p>
            <a:pPr eaLnBrk="1" hangingPunct="1"/>
            <a:r>
              <a:rPr lang="cs-CZ" altLang="cs-CZ" sz="4000" dirty="0" smtClean="0"/>
              <a:t>Biogeographical division </a:t>
            </a:r>
            <a:endParaRPr lang="cs-CZ" altLang="cs-CZ" sz="4000" dirty="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25604" name="Picture 4" descr="BIOGEOGR_p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72200" y="18864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 of </a:t>
            </a:r>
            <a:r>
              <a:rPr lang="cs-CZ" sz="3600" dirty="0" err="1" smtClean="0"/>
              <a:t>Czechia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96136" y="6272267"/>
            <a:ext cx="3598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Atlas of the Landscape of the Czech Republic </a:t>
            </a:r>
            <a:r>
              <a:rPr lang="cs-CZ" sz="1400" dirty="0" smtClean="0"/>
              <a:t>(2009)</a:t>
            </a:r>
            <a:endParaRPr lang="cs-CZ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-7434" y="6259551"/>
            <a:ext cx="5011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Coloures</a:t>
            </a:r>
            <a:r>
              <a:rPr lang="cs-CZ" sz="1200" dirty="0" smtClean="0"/>
              <a:t> </a:t>
            </a:r>
            <a:r>
              <a:rPr lang="cs-CZ" sz="1200" dirty="0" err="1" smtClean="0"/>
              <a:t>presents</a:t>
            </a:r>
            <a:r>
              <a:rPr lang="cs-CZ" sz="1200" dirty="0" smtClean="0"/>
              <a:t> </a:t>
            </a:r>
            <a:r>
              <a:rPr lang="cs-CZ" sz="1200" dirty="0" err="1" smtClean="0"/>
              <a:t>different</a:t>
            </a:r>
            <a:r>
              <a:rPr lang="cs-CZ" sz="1200" dirty="0" smtClean="0"/>
              <a:t> </a:t>
            </a:r>
            <a:r>
              <a:rPr lang="cs-CZ" sz="1200" dirty="0" err="1" smtClean="0"/>
              <a:t>vegetaion</a:t>
            </a:r>
            <a:r>
              <a:rPr lang="cs-CZ" sz="1200" dirty="0" smtClean="0"/>
              <a:t> </a:t>
            </a:r>
            <a:r>
              <a:rPr lang="cs-CZ" sz="1200" dirty="0" err="1" smtClean="0"/>
              <a:t>tiers</a:t>
            </a:r>
            <a:r>
              <a:rPr lang="cs-CZ" sz="1200" dirty="0" smtClean="0"/>
              <a:t>. </a:t>
            </a:r>
            <a:r>
              <a:rPr lang="cs-CZ" sz="1200" dirty="0" smtClean="0"/>
              <a:t>Bílé </a:t>
            </a:r>
            <a:r>
              <a:rPr lang="cs-CZ" sz="1200" dirty="0" smtClean="0"/>
              <a:t>šrafování jsou kontinentálně laděné oblasti, nejsilnější hnědá čára je hranice biogeografické provincie, slabší podprovincie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"/>
            <a:ext cx="8507288" cy="836712"/>
          </a:xfrm>
        </p:spPr>
        <p:txBody>
          <a:bodyPr/>
          <a:lstStyle/>
          <a:p>
            <a:pPr eaLnBrk="1" hangingPunct="1"/>
            <a:r>
              <a:rPr lang="cs-CZ" altLang="cs-CZ" sz="4000" dirty="0" err="1" smtClean="0"/>
              <a:t>Types</a:t>
            </a:r>
            <a:r>
              <a:rPr lang="cs-CZ" altLang="cs-CZ" sz="4000" dirty="0" smtClean="0"/>
              <a:t>  of Landscape </a:t>
            </a:r>
            <a:r>
              <a:rPr lang="cs-CZ" altLang="cs-CZ" sz="4000" dirty="0" err="1" smtClean="0"/>
              <a:t>georelief</a:t>
            </a:r>
            <a:endParaRPr lang="cs-CZ" altLang="cs-CZ" sz="4000" dirty="0" smtClean="0"/>
          </a:p>
        </p:txBody>
      </p:sp>
      <p:pic>
        <p:nvPicPr>
          <p:cNvPr id="26627" name="Picture 3" descr="typologie_atlas_1_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44575"/>
            <a:ext cx="91440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08104" y="836714"/>
            <a:ext cx="3635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25000"/>
                  </a:schemeClr>
                </a:solidFill>
              </a:rPr>
              <a:t>Podklad pro mapu typů krajin ČR v Atlase krajin ČR: Reliéf „běžný“ a 17 typů reliéfu „výjimečného“.</a:t>
            </a:r>
            <a:endParaRPr lang="cs-CZ" sz="14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pPr eaLnBrk="1" hangingPunct="1"/>
            <a:r>
              <a:rPr lang="cs-CZ" altLang="cs-CZ" sz="3200" dirty="0" smtClean="0"/>
              <a:t>Detail of the map</a:t>
            </a:r>
            <a:endParaRPr lang="cs-CZ" altLang="cs-CZ" sz="3200" dirty="0" smtClean="0"/>
          </a:p>
        </p:txBody>
      </p:sp>
      <p:pic>
        <p:nvPicPr>
          <p:cNvPr id="27651" name="Picture 4" descr="typologie_atlas_1_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00087"/>
            <a:ext cx="9144000" cy="6157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Freeform 5"/>
          <p:cNvSpPr>
            <a:spLocks/>
          </p:cNvSpPr>
          <p:nvPr/>
        </p:nvSpPr>
        <p:spPr bwMode="auto">
          <a:xfrm>
            <a:off x="3254375" y="681038"/>
            <a:ext cx="5441950" cy="2959100"/>
          </a:xfrm>
          <a:custGeom>
            <a:avLst/>
            <a:gdLst>
              <a:gd name="T0" fmla="*/ 2147483647 w 3428"/>
              <a:gd name="T1" fmla="*/ 2147483647 h 1864"/>
              <a:gd name="T2" fmla="*/ 2147483647 w 3428"/>
              <a:gd name="T3" fmla="*/ 2147483647 h 1864"/>
              <a:gd name="T4" fmla="*/ 2147483647 w 3428"/>
              <a:gd name="T5" fmla="*/ 2147483647 h 1864"/>
              <a:gd name="T6" fmla="*/ 2147483647 w 3428"/>
              <a:gd name="T7" fmla="*/ 2147483647 h 1864"/>
              <a:gd name="T8" fmla="*/ 2147483647 w 3428"/>
              <a:gd name="T9" fmla="*/ 2147483647 h 1864"/>
              <a:gd name="T10" fmla="*/ 2147483647 w 3428"/>
              <a:gd name="T11" fmla="*/ 2147483647 h 1864"/>
              <a:gd name="T12" fmla="*/ 2147483647 w 3428"/>
              <a:gd name="T13" fmla="*/ 2147483647 h 1864"/>
              <a:gd name="T14" fmla="*/ 2147483647 w 3428"/>
              <a:gd name="T15" fmla="*/ 2147483647 h 1864"/>
              <a:gd name="T16" fmla="*/ 2147483647 w 3428"/>
              <a:gd name="T17" fmla="*/ 2147483647 h 1864"/>
              <a:gd name="T18" fmla="*/ 2147483647 w 3428"/>
              <a:gd name="T19" fmla="*/ 2147483647 h 1864"/>
              <a:gd name="T20" fmla="*/ 2147483647 w 3428"/>
              <a:gd name="T21" fmla="*/ 2147483647 h 1864"/>
              <a:gd name="T22" fmla="*/ 2147483647 w 3428"/>
              <a:gd name="T23" fmla="*/ 2147483647 h 1864"/>
              <a:gd name="T24" fmla="*/ 2147483647 w 3428"/>
              <a:gd name="T25" fmla="*/ 2147483647 h 1864"/>
              <a:gd name="T26" fmla="*/ 2147483647 w 3428"/>
              <a:gd name="T27" fmla="*/ 2147483647 h 1864"/>
              <a:gd name="T28" fmla="*/ 2147483647 w 3428"/>
              <a:gd name="T29" fmla="*/ 2147483647 h 1864"/>
              <a:gd name="T30" fmla="*/ 2147483647 w 3428"/>
              <a:gd name="T31" fmla="*/ 2147483647 h 1864"/>
              <a:gd name="T32" fmla="*/ 2147483647 w 3428"/>
              <a:gd name="T33" fmla="*/ 2147483647 h 1864"/>
              <a:gd name="T34" fmla="*/ 2147483647 w 3428"/>
              <a:gd name="T35" fmla="*/ 2147483647 h 1864"/>
              <a:gd name="T36" fmla="*/ 2147483647 w 3428"/>
              <a:gd name="T37" fmla="*/ 2147483647 h 1864"/>
              <a:gd name="T38" fmla="*/ 2147483647 w 3428"/>
              <a:gd name="T39" fmla="*/ 2147483647 h 1864"/>
              <a:gd name="T40" fmla="*/ 2147483647 w 3428"/>
              <a:gd name="T41" fmla="*/ 2147483647 h 1864"/>
              <a:gd name="T42" fmla="*/ 2147483647 w 3428"/>
              <a:gd name="T43" fmla="*/ 2147483647 h 1864"/>
              <a:gd name="T44" fmla="*/ 2147483647 w 3428"/>
              <a:gd name="T45" fmla="*/ 2147483647 h 1864"/>
              <a:gd name="T46" fmla="*/ 2147483647 w 3428"/>
              <a:gd name="T47" fmla="*/ 2147483647 h 1864"/>
              <a:gd name="T48" fmla="*/ 2147483647 w 3428"/>
              <a:gd name="T49" fmla="*/ 2147483647 h 1864"/>
              <a:gd name="T50" fmla="*/ 2147483647 w 3428"/>
              <a:gd name="T51" fmla="*/ 2147483647 h 1864"/>
              <a:gd name="T52" fmla="*/ 2147483647 w 3428"/>
              <a:gd name="T53" fmla="*/ 2147483647 h 1864"/>
              <a:gd name="T54" fmla="*/ 2147483647 w 3428"/>
              <a:gd name="T55" fmla="*/ 2147483647 h 1864"/>
              <a:gd name="T56" fmla="*/ 2147483647 w 3428"/>
              <a:gd name="T57" fmla="*/ 2048887825 h 1864"/>
              <a:gd name="T58" fmla="*/ 2147483647 w 3428"/>
              <a:gd name="T59" fmla="*/ 1892638138 h 1864"/>
              <a:gd name="T60" fmla="*/ 2147483647 w 3428"/>
              <a:gd name="T61" fmla="*/ 1822073763 h 1864"/>
              <a:gd name="T62" fmla="*/ 2106850625 w 3428"/>
              <a:gd name="T63" fmla="*/ 1764109375 h 1864"/>
              <a:gd name="T64" fmla="*/ 1892638138 w 3428"/>
              <a:gd name="T65" fmla="*/ 1665824075 h 1864"/>
              <a:gd name="T66" fmla="*/ 1736388450 w 3428"/>
              <a:gd name="T67" fmla="*/ 1650703138 h 1864"/>
              <a:gd name="T68" fmla="*/ 1607859688 w 3428"/>
              <a:gd name="T69" fmla="*/ 1595259700 h 1864"/>
              <a:gd name="T70" fmla="*/ 1479332513 w 3428"/>
              <a:gd name="T71" fmla="*/ 1451610000 h 1864"/>
              <a:gd name="T72" fmla="*/ 1323082825 w 3428"/>
              <a:gd name="T73" fmla="*/ 1280239375 h 1864"/>
              <a:gd name="T74" fmla="*/ 1224795938 w 3428"/>
              <a:gd name="T75" fmla="*/ 1123989688 h 1864"/>
              <a:gd name="T76" fmla="*/ 1151712200 w 3428"/>
              <a:gd name="T77" fmla="*/ 1053425313 h 1864"/>
              <a:gd name="T78" fmla="*/ 1066026888 w 3428"/>
              <a:gd name="T79" fmla="*/ 955140013 h 1864"/>
              <a:gd name="T80" fmla="*/ 824091888 w 3428"/>
              <a:gd name="T81" fmla="*/ 655240625 h 1864"/>
              <a:gd name="T82" fmla="*/ 539313438 w 3428"/>
              <a:gd name="T83" fmla="*/ 471270013 h 1864"/>
              <a:gd name="T84" fmla="*/ 441028138 w 3428"/>
              <a:gd name="T85" fmla="*/ 355342825 h 1864"/>
              <a:gd name="T86" fmla="*/ 269657513 w 3428"/>
              <a:gd name="T87" fmla="*/ 229335013 h 1864"/>
              <a:gd name="T88" fmla="*/ 98286888 w 3428"/>
              <a:gd name="T89" fmla="*/ 100806250 h 1864"/>
              <a:gd name="T90" fmla="*/ 0 w 3428"/>
              <a:gd name="T91" fmla="*/ 0 h 186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428" h="1864">
                <a:moveTo>
                  <a:pt x="3428" y="1864"/>
                </a:moveTo>
                <a:cubicBezTo>
                  <a:pt x="3358" y="1849"/>
                  <a:pt x="3390" y="1854"/>
                  <a:pt x="3332" y="1847"/>
                </a:cubicBezTo>
                <a:cubicBezTo>
                  <a:pt x="3290" y="1832"/>
                  <a:pt x="3250" y="1809"/>
                  <a:pt x="3213" y="1785"/>
                </a:cubicBezTo>
                <a:cubicBezTo>
                  <a:pt x="3202" y="1777"/>
                  <a:pt x="3179" y="1762"/>
                  <a:pt x="3179" y="1762"/>
                </a:cubicBezTo>
                <a:cubicBezTo>
                  <a:pt x="3152" y="1720"/>
                  <a:pt x="3090" y="1710"/>
                  <a:pt x="3055" y="1672"/>
                </a:cubicBezTo>
                <a:cubicBezTo>
                  <a:pt x="3043" y="1658"/>
                  <a:pt x="3018" y="1633"/>
                  <a:pt x="2998" y="1632"/>
                </a:cubicBezTo>
                <a:cubicBezTo>
                  <a:pt x="2942" y="1629"/>
                  <a:pt x="2885" y="1629"/>
                  <a:pt x="2829" y="1627"/>
                </a:cubicBezTo>
                <a:cubicBezTo>
                  <a:pt x="2784" y="1615"/>
                  <a:pt x="2757" y="1589"/>
                  <a:pt x="2710" y="1576"/>
                </a:cubicBezTo>
                <a:cubicBezTo>
                  <a:pt x="2679" y="1567"/>
                  <a:pt x="2710" y="1574"/>
                  <a:pt x="2677" y="1559"/>
                </a:cubicBezTo>
                <a:cubicBezTo>
                  <a:pt x="2666" y="1554"/>
                  <a:pt x="2643" y="1547"/>
                  <a:pt x="2643" y="1547"/>
                </a:cubicBezTo>
                <a:cubicBezTo>
                  <a:pt x="2629" y="1534"/>
                  <a:pt x="2616" y="1532"/>
                  <a:pt x="2598" y="1525"/>
                </a:cubicBezTo>
                <a:cubicBezTo>
                  <a:pt x="2570" y="1499"/>
                  <a:pt x="2494" y="1439"/>
                  <a:pt x="2456" y="1435"/>
                </a:cubicBezTo>
                <a:cubicBezTo>
                  <a:pt x="2424" y="1432"/>
                  <a:pt x="2392" y="1431"/>
                  <a:pt x="2360" y="1429"/>
                </a:cubicBezTo>
                <a:cubicBezTo>
                  <a:pt x="2343" y="1423"/>
                  <a:pt x="2327" y="1418"/>
                  <a:pt x="2310" y="1412"/>
                </a:cubicBezTo>
                <a:cubicBezTo>
                  <a:pt x="2284" y="1389"/>
                  <a:pt x="2247" y="1377"/>
                  <a:pt x="2214" y="1367"/>
                </a:cubicBezTo>
                <a:cubicBezTo>
                  <a:pt x="2206" y="1343"/>
                  <a:pt x="2197" y="1318"/>
                  <a:pt x="2174" y="1310"/>
                </a:cubicBezTo>
                <a:cubicBezTo>
                  <a:pt x="2161" y="1290"/>
                  <a:pt x="2150" y="1292"/>
                  <a:pt x="2134" y="1276"/>
                </a:cubicBezTo>
                <a:cubicBezTo>
                  <a:pt x="2119" y="1224"/>
                  <a:pt x="2023" y="1233"/>
                  <a:pt x="1988" y="1231"/>
                </a:cubicBezTo>
                <a:cubicBezTo>
                  <a:pt x="1969" y="1225"/>
                  <a:pt x="1957" y="1222"/>
                  <a:pt x="1942" y="1209"/>
                </a:cubicBezTo>
                <a:cubicBezTo>
                  <a:pt x="1923" y="1146"/>
                  <a:pt x="1918" y="1147"/>
                  <a:pt x="1869" y="1107"/>
                </a:cubicBezTo>
                <a:cubicBezTo>
                  <a:pt x="1858" y="1098"/>
                  <a:pt x="1852" y="1082"/>
                  <a:pt x="1841" y="1073"/>
                </a:cubicBezTo>
                <a:cubicBezTo>
                  <a:pt x="1836" y="1069"/>
                  <a:pt x="1818" y="1067"/>
                  <a:pt x="1824" y="1067"/>
                </a:cubicBezTo>
                <a:cubicBezTo>
                  <a:pt x="1847" y="1067"/>
                  <a:pt x="1915" y="1073"/>
                  <a:pt x="1892" y="1073"/>
                </a:cubicBezTo>
                <a:cubicBezTo>
                  <a:pt x="1738" y="1073"/>
                  <a:pt x="1583" y="1069"/>
                  <a:pt x="1429" y="1067"/>
                </a:cubicBezTo>
                <a:cubicBezTo>
                  <a:pt x="1369" y="1049"/>
                  <a:pt x="1350" y="983"/>
                  <a:pt x="1293" y="966"/>
                </a:cubicBezTo>
                <a:cubicBezTo>
                  <a:pt x="1245" y="935"/>
                  <a:pt x="1306" y="972"/>
                  <a:pt x="1259" y="949"/>
                </a:cubicBezTo>
                <a:cubicBezTo>
                  <a:pt x="1240" y="939"/>
                  <a:pt x="1235" y="927"/>
                  <a:pt x="1214" y="921"/>
                </a:cubicBezTo>
                <a:cubicBezTo>
                  <a:pt x="1194" y="899"/>
                  <a:pt x="1170" y="880"/>
                  <a:pt x="1146" y="864"/>
                </a:cubicBezTo>
                <a:cubicBezTo>
                  <a:pt x="1139" y="842"/>
                  <a:pt x="1126" y="833"/>
                  <a:pt x="1112" y="813"/>
                </a:cubicBezTo>
                <a:cubicBezTo>
                  <a:pt x="1102" y="799"/>
                  <a:pt x="1082" y="763"/>
                  <a:pt x="1067" y="751"/>
                </a:cubicBezTo>
                <a:cubicBezTo>
                  <a:pt x="1033" y="724"/>
                  <a:pt x="929" y="725"/>
                  <a:pt x="903" y="723"/>
                </a:cubicBezTo>
                <a:cubicBezTo>
                  <a:pt x="883" y="716"/>
                  <a:pt x="852" y="711"/>
                  <a:pt x="836" y="700"/>
                </a:cubicBezTo>
                <a:cubicBezTo>
                  <a:pt x="812" y="684"/>
                  <a:pt x="780" y="665"/>
                  <a:pt x="751" y="661"/>
                </a:cubicBezTo>
                <a:cubicBezTo>
                  <a:pt x="730" y="658"/>
                  <a:pt x="710" y="657"/>
                  <a:pt x="689" y="655"/>
                </a:cubicBezTo>
                <a:cubicBezTo>
                  <a:pt x="671" y="650"/>
                  <a:pt x="653" y="645"/>
                  <a:pt x="638" y="633"/>
                </a:cubicBezTo>
                <a:cubicBezTo>
                  <a:pt x="617" y="616"/>
                  <a:pt x="610" y="591"/>
                  <a:pt x="587" y="576"/>
                </a:cubicBezTo>
                <a:cubicBezTo>
                  <a:pt x="571" y="551"/>
                  <a:pt x="546" y="531"/>
                  <a:pt x="525" y="508"/>
                </a:cubicBezTo>
                <a:cubicBezTo>
                  <a:pt x="517" y="486"/>
                  <a:pt x="502" y="464"/>
                  <a:pt x="486" y="446"/>
                </a:cubicBezTo>
                <a:cubicBezTo>
                  <a:pt x="477" y="436"/>
                  <a:pt x="457" y="418"/>
                  <a:pt x="457" y="418"/>
                </a:cubicBezTo>
                <a:cubicBezTo>
                  <a:pt x="451" y="396"/>
                  <a:pt x="439" y="394"/>
                  <a:pt x="423" y="379"/>
                </a:cubicBezTo>
                <a:cubicBezTo>
                  <a:pt x="411" y="337"/>
                  <a:pt x="364" y="284"/>
                  <a:pt x="327" y="260"/>
                </a:cubicBezTo>
                <a:cubicBezTo>
                  <a:pt x="315" y="218"/>
                  <a:pt x="253" y="199"/>
                  <a:pt x="214" y="187"/>
                </a:cubicBezTo>
                <a:cubicBezTo>
                  <a:pt x="200" y="172"/>
                  <a:pt x="191" y="154"/>
                  <a:pt x="175" y="141"/>
                </a:cubicBezTo>
                <a:cubicBezTo>
                  <a:pt x="155" y="124"/>
                  <a:pt x="124" y="109"/>
                  <a:pt x="107" y="91"/>
                </a:cubicBezTo>
                <a:cubicBezTo>
                  <a:pt x="81" y="65"/>
                  <a:pt x="72" y="56"/>
                  <a:pt x="39" y="40"/>
                </a:cubicBezTo>
                <a:cubicBezTo>
                  <a:pt x="7" y="7"/>
                  <a:pt x="21" y="21"/>
                  <a:pt x="0" y="0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3" name="Freeform 6"/>
          <p:cNvSpPr>
            <a:spLocks/>
          </p:cNvSpPr>
          <p:nvPr/>
        </p:nvSpPr>
        <p:spPr bwMode="auto">
          <a:xfrm>
            <a:off x="-26988" y="708025"/>
            <a:ext cx="1120776" cy="1666875"/>
          </a:xfrm>
          <a:custGeom>
            <a:avLst/>
            <a:gdLst>
              <a:gd name="T0" fmla="*/ 1779233488 w 706"/>
              <a:gd name="T1" fmla="*/ 0 h 1050"/>
              <a:gd name="T2" fmla="*/ 1479333832 w 706"/>
              <a:gd name="T3" fmla="*/ 15120938 h 1050"/>
              <a:gd name="T4" fmla="*/ 1353325907 w 706"/>
              <a:gd name="T5" fmla="*/ 113407825 h 1050"/>
              <a:gd name="T6" fmla="*/ 909778012 w 706"/>
              <a:gd name="T7" fmla="*/ 226814063 h 1050"/>
              <a:gd name="T8" fmla="*/ 725805648 w 706"/>
              <a:gd name="T9" fmla="*/ 370463763 h 1050"/>
              <a:gd name="T10" fmla="*/ 627520260 w 706"/>
              <a:gd name="T11" fmla="*/ 468749063 h 1050"/>
              <a:gd name="T12" fmla="*/ 569555821 w 706"/>
              <a:gd name="T13" fmla="*/ 584676250 h 1050"/>
              <a:gd name="T14" fmla="*/ 468749481 w 706"/>
              <a:gd name="T15" fmla="*/ 725805000 h 1050"/>
              <a:gd name="T16" fmla="*/ 441028531 w 706"/>
              <a:gd name="T17" fmla="*/ 1509574388 h 1050"/>
              <a:gd name="T18" fmla="*/ 398185043 w 706"/>
              <a:gd name="T19" fmla="*/ 1693545000 h 1050"/>
              <a:gd name="T20" fmla="*/ 327620605 w 706"/>
              <a:gd name="T21" fmla="*/ 2147483647 h 1050"/>
              <a:gd name="T22" fmla="*/ 226814265 w 706"/>
              <a:gd name="T23" fmla="*/ 2147483647 h 1050"/>
              <a:gd name="T24" fmla="*/ 113407926 w 706"/>
              <a:gd name="T25" fmla="*/ 2147483647 h 1050"/>
              <a:gd name="T26" fmla="*/ 0 w 706"/>
              <a:gd name="T27" fmla="*/ 2147483647 h 10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06" h="1050">
                <a:moveTo>
                  <a:pt x="706" y="0"/>
                </a:moveTo>
                <a:cubicBezTo>
                  <a:pt x="666" y="2"/>
                  <a:pt x="626" y="1"/>
                  <a:pt x="587" y="6"/>
                </a:cubicBezTo>
                <a:cubicBezTo>
                  <a:pt x="564" y="9"/>
                  <a:pt x="560" y="38"/>
                  <a:pt x="537" y="45"/>
                </a:cubicBezTo>
                <a:cubicBezTo>
                  <a:pt x="487" y="95"/>
                  <a:pt x="439" y="87"/>
                  <a:pt x="361" y="90"/>
                </a:cubicBezTo>
                <a:cubicBezTo>
                  <a:pt x="323" y="100"/>
                  <a:pt x="314" y="121"/>
                  <a:pt x="288" y="147"/>
                </a:cubicBezTo>
                <a:cubicBezTo>
                  <a:pt x="274" y="161"/>
                  <a:pt x="258" y="166"/>
                  <a:pt x="249" y="186"/>
                </a:cubicBezTo>
                <a:cubicBezTo>
                  <a:pt x="227" y="234"/>
                  <a:pt x="249" y="207"/>
                  <a:pt x="226" y="232"/>
                </a:cubicBezTo>
                <a:cubicBezTo>
                  <a:pt x="218" y="256"/>
                  <a:pt x="209" y="280"/>
                  <a:pt x="186" y="288"/>
                </a:cubicBezTo>
                <a:cubicBezTo>
                  <a:pt x="153" y="400"/>
                  <a:pt x="187" y="278"/>
                  <a:pt x="175" y="599"/>
                </a:cubicBezTo>
                <a:cubicBezTo>
                  <a:pt x="174" y="618"/>
                  <a:pt x="161" y="654"/>
                  <a:pt x="158" y="672"/>
                </a:cubicBezTo>
                <a:cubicBezTo>
                  <a:pt x="157" y="719"/>
                  <a:pt x="182" y="848"/>
                  <a:pt x="130" y="904"/>
                </a:cubicBezTo>
                <a:cubicBezTo>
                  <a:pt x="119" y="934"/>
                  <a:pt x="113" y="960"/>
                  <a:pt x="90" y="983"/>
                </a:cubicBezTo>
                <a:cubicBezTo>
                  <a:pt x="84" y="1004"/>
                  <a:pt x="64" y="1028"/>
                  <a:pt x="45" y="1039"/>
                </a:cubicBezTo>
                <a:cubicBezTo>
                  <a:pt x="32" y="1047"/>
                  <a:pt x="0" y="1050"/>
                  <a:pt x="0" y="1050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4" name="Freeform 7"/>
          <p:cNvSpPr>
            <a:spLocks/>
          </p:cNvSpPr>
          <p:nvPr/>
        </p:nvSpPr>
        <p:spPr bwMode="auto">
          <a:xfrm>
            <a:off x="433388" y="1568450"/>
            <a:ext cx="292100" cy="134938"/>
          </a:xfrm>
          <a:custGeom>
            <a:avLst/>
            <a:gdLst>
              <a:gd name="T0" fmla="*/ 322580000 w 184"/>
              <a:gd name="T1" fmla="*/ 0 h 85"/>
              <a:gd name="T2" fmla="*/ 65524063 w 184"/>
              <a:gd name="T3" fmla="*/ 15120994 h 85"/>
              <a:gd name="T4" fmla="*/ 22682200 w 184"/>
              <a:gd name="T5" fmla="*/ 30241987 h 85"/>
              <a:gd name="T6" fmla="*/ 108367513 w 184"/>
              <a:gd name="T7" fmla="*/ 113408245 h 85"/>
              <a:gd name="T8" fmla="*/ 209173763 w 184"/>
              <a:gd name="T9" fmla="*/ 214214869 h 85"/>
              <a:gd name="T10" fmla="*/ 435987825 w 184"/>
              <a:gd name="T11" fmla="*/ 199093875 h 85"/>
              <a:gd name="T12" fmla="*/ 322580000 w 184"/>
              <a:gd name="T13" fmla="*/ 0 h 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" h="85">
                <a:moveTo>
                  <a:pt x="128" y="0"/>
                </a:moveTo>
                <a:cubicBezTo>
                  <a:pt x="94" y="2"/>
                  <a:pt x="60" y="3"/>
                  <a:pt x="26" y="6"/>
                </a:cubicBezTo>
                <a:cubicBezTo>
                  <a:pt x="20" y="7"/>
                  <a:pt x="12" y="7"/>
                  <a:pt x="9" y="12"/>
                </a:cubicBezTo>
                <a:cubicBezTo>
                  <a:pt x="0" y="29"/>
                  <a:pt x="35" y="43"/>
                  <a:pt x="43" y="45"/>
                </a:cubicBezTo>
                <a:cubicBezTo>
                  <a:pt x="69" y="71"/>
                  <a:pt x="72" y="45"/>
                  <a:pt x="83" y="85"/>
                </a:cubicBezTo>
                <a:cubicBezTo>
                  <a:pt x="107" y="76"/>
                  <a:pt x="143" y="83"/>
                  <a:pt x="173" y="79"/>
                </a:cubicBezTo>
                <a:cubicBezTo>
                  <a:pt x="184" y="49"/>
                  <a:pt x="165" y="0"/>
                  <a:pt x="128" y="0"/>
                </a:cubicBez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5" name="Freeform 8"/>
          <p:cNvSpPr>
            <a:spLocks/>
          </p:cNvSpPr>
          <p:nvPr/>
        </p:nvSpPr>
        <p:spPr bwMode="auto">
          <a:xfrm>
            <a:off x="261938" y="3414713"/>
            <a:ext cx="295275" cy="212725"/>
          </a:xfrm>
          <a:custGeom>
            <a:avLst/>
            <a:gdLst>
              <a:gd name="T0" fmla="*/ 239415638 w 186"/>
              <a:gd name="T1" fmla="*/ 42843450 h 134"/>
              <a:gd name="T2" fmla="*/ 138609388 w 186"/>
              <a:gd name="T3" fmla="*/ 85685313 h 134"/>
              <a:gd name="T4" fmla="*/ 83165950 w 186"/>
              <a:gd name="T5" fmla="*/ 171370625 h 134"/>
              <a:gd name="T6" fmla="*/ 95765938 w 186"/>
              <a:gd name="T7" fmla="*/ 257055938 h 134"/>
              <a:gd name="T8" fmla="*/ 239415638 w 186"/>
              <a:gd name="T9" fmla="*/ 327620313 h 134"/>
              <a:gd name="T10" fmla="*/ 451108763 w 186"/>
              <a:gd name="T11" fmla="*/ 315020325 h 134"/>
              <a:gd name="T12" fmla="*/ 438507188 w 186"/>
              <a:gd name="T13" fmla="*/ 257055938 h 134"/>
              <a:gd name="T14" fmla="*/ 294859075 w 186"/>
              <a:gd name="T15" fmla="*/ 57964388 h 134"/>
              <a:gd name="T16" fmla="*/ 239415638 w 186"/>
              <a:gd name="T17" fmla="*/ 42843450 h 1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6" h="134">
                <a:moveTo>
                  <a:pt x="95" y="17"/>
                </a:moveTo>
                <a:cubicBezTo>
                  <a:pt x="86" y="19"/>
                  <a:pt x="61" y="23"/>
                  <a:pt x="55" y="34"/>
                </a:cubicBezTo>
                <a:cubicBezTo>
                  <a:pt x="33" y="73"/>
                  <a:pt x="69" y="57"/>
                  <a:pt x="33" y="68"/>
                </a:cubicBezTo>
                <a:cubicBezTo>
                  <a:pt x="22" y="99"/>
                  <a:pt x="0" y="93"/>
                  <a:pt x="38" y="102"/>
                </a:cubicBezTo>
                <a:cubicBezTo>
                  <a:pt x="48" y="130"/>
                  <a:pt x="65" y="126"/>
                  <a:pt x="95" y="130"/>
                </a:cubicBezTo>
                <a:cubicBezTo>
                  <a:pt x="123" y="128"/>
                  <a:pt x="153" y="134"/>
                  <a:pt x="179" y="125"/>
                </a:cubicBezTo>
                <a:cubicBezTo>
                  <a:pt x="186" y="122"/>
                  <a:pt x="175" y="110"/>
                  <a:pt x="174" y="102"/>
                </a:cubicBezTo>
                <a:cubicBezTo>
                  <a:pt x="165" y="49"/>
                  <a:pt x="166" y="40"/>
                  <a:pt x="117" y="23"/>
                </a:cubicBezTo>
                <a:cubicBezTo>
                  <a:pt x="110" y="0"/>
                  <a:pt x="117" y="3"/>
                  <a:pt x="95" y="17"/>
                </a:cubicBez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6" name="Freeform 9"/>
          <p:cNvSpPr>
            <a:spLocks/>
          </p:cNvSpPr>
          <p:nvPr/>
        </p:nvSpPr>
        <p:spPr bwMode="auto">
          <a:xfrm>
            <a:off x="2627313" y="3213100"/>
            <a:ext cx="936625" cy="936625"/>
          </a:xfrm>
          <a:custGeom>
            <a:avLst/>
            <a:gdLst>
              <a:gd name="T0" fmla="*/ 478986550 w 593"/>
              <a:gd name="T1" fmla="*/ 0 h 565"/>
              <a:gd name="T2" fmla="*/ 449049298 w 593"/>
              <a:gd name="T3" fmla="*/ 280307825 h 565"/>
              <a:gd name="T4" fmla="*/ 336786974 w 593"/>
              <a:gd name="T5" fmla="*/ 263818252 h 565"/>
              <a:gd name="T6" fmla="*/ 224524649 w 593"/>
              <a:gd name="T7" fmla="*/ 107176424 h 565"/>
              <a:gd name="T8" fmla="*/ 84820634 w 593"/>
              <a:gd name="T9" fmla="*/ 123664339 h 565"/>
              <a:gd name="T10" fmla="*/ 69852008 w 593"/>
              <a:gd name="T11" fmla="*/ 403972165 h 565"/>
              <a:gd name="T12" fmla="*/ 0 w 593"/>
              <a:gd name="T13" fmla="*/ 590844601 h 565"/>
              <a:gd name="T14" fmla="*/ 197082958 w 593"/>
              <a:gd name="T15" fmla="*/ 590844601 h 565"/>
              <a:gd name="T16" fmla="*/ 324313909 w 593"/>
              <a:gd name="T17" fmla="*/ 450690688 h 565"/>
              <a:gd name="T18" fmla="*/ 406638982 w 593"/>
              <a:gd name="T19" fmla="*/ 464431723 h 565"/>
              <a:gd name="T20" fmla="*/ 421607608 w 593"/>
              <a:gd name="T21" fmla="*/ 511148588 h 565"/>
              <a:gd name="T22" fmla="*/ 309345283 w 593"/>
              <a:gd name="T23" fmla="*/ 634814586 h 565"/>
              <a:gd name="T24" fmla="*/ 364228665 w 593"/>
              <a:gd name="T25" fmla="*/ 698021025 h 565"/>
              <a:gd name="T26" fmla="*/ 351755600 w 593"/>
              <a:gd name="T27" fmla="*/ 744737890 h 565"/>
              <a:gd name="T28" fmla="*/ 182114332 w 593"/>
              <a:gd name="T29" fmla="*/ 774968498 h 565"/>
              <a:gd name="T30" fmla="*/ 112262325 w 593"/>
              <a:gd name="T31" fmla="*/ 821685364 h 565"/>
              <a:gd name="T32" fmla="*/ 182114332 w 593"/>
              <a:gd name="T33" fmla="*/ 761227463 h 565"/>
              <a:gd name="T34" fmla="*/ 112262325 w 593"/>
              <a:gd name="T35" fmla="*/ 884891803 h 565"/>
              <a:gd name="T36" fmla="*/ 336786974 w 593"/>
              <a:gd name="T37" fmla="*/ 945351361 h 565"/>
              <a:gd name="T38" fmla="*/ 351755600 w 593"/>
              <a:gd name="T39" fmla="*/ 1025045715 h 565"/>
              <a:gd name="T40" fmla="*/ 421607608 w 593"/>
              <a:gd name="T41" fmla="*/ 1038786750 h 565"/>
              <a:gd name="T42" fmla="*/ 464017924 w 593"/>
              <a:gd name="T43" fmla="*/ 1055274666 h 565"/>
              <a:gd name="T44" fmla="*/ 633659192 w 593"/>
              <a:gd name="T45" fmla="*/ 1071764239 h 565"/>
              <a:gd name="T46" fmla="*/ 703511199 w 593"/>
              <a:gd name="T47" fmla="*/ 1365811441 h 565"/>
              <a:gd name="T48" fmla="*/ 745921516 w 593"/>
              <a:gd name="T49" fmla="*/ 1552683877 h 565"/>
              <a:gd name="T50" fmla="*/ 773363207 w 593"/>
              <a:gd name="T51" fmla="*/ 1519706388 h 565"/>
              <a:gd name="T52" fmla="*/ 1097677116 w 593"/>
              <a:gd name="T53" fmla="*/ 1365811441 h 565"/>
              <a:gd name="T54" fmla="*/ 1140087433 w 593"/>
              <a:gd name="T55" fmla="*/ 1242147102 h 565"/>
              <a:gd name="T56" fmla="*/ 1479369967 w 593"/>
              <a:gd name="T57" fmla="*/ 1101993189 h 565"/>
              <a:gd name="T58" fmla="*/ 1394549334 w 593"/>
              <a:gd name="T59" fmla="*/ 945351361 h 565"/>
              <a:gd name="T60" fmla="*/ 1464401341 w 593"/>
              <a:gd name="T61" fmla="*/ 807945987 h 565"/>
              <a:gd name="T62" fmla="*/ 1364612082 w 593"/>
              <a:gd name="T63" fmla="*/ 557867112 h 565"/>
              <a:gd name="T64" fmla="*/ 1294760074 w 593"/>
              <a:gd name="T65" fmla="*/ 480919638 h 565"/>
              <a:gd name="T66" fmla="*/ 1167529124 w 593"/>
              <a:gd name="T67" fmla="*/ 464431723 h 565"/>
              <a:gd name="T68" fmla="*/ 1000383417 w 593"/>
              <a:gd name="T69" fmla="*/ 247330337 h 565"/>
              <a:gd name="T70" fmla="*/ 688542574 w 593"/>
              <a:gd name="T71" fmla="*/ 217101386 h 565"/>
              <a:gd name="T72" fmla="*/ 563807184 w 593"/>
              <a:gd name="T73" fmla="*/ 0 h 565"/>
              <a:gd name="T74" fmla="*/ 478986550 w 593"/>
              <a:gd name="T75" fmla="*/ 0 h 56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93" h="565">
                <a:moveTo>
                  <a:pt x="192" y="0"/>
                </a:moveTo>
                <a:cubicBezTo>
                  <a:pt x="186" y="34"/>
                  <a:pt x="202" y="76"/>
                  <a:pt x="180" y="102"/>
                </a:cubicBezTo>
                <a:cubicBezTo>
                  <a:pt x="170" y="114"/>
                  <a:pt x="150" y="98"/>
                  <a:pt x="135" y="96"/>
                </a:cubicBezTo>
                <a:cubicBezTo>
                  <a:pt x="118" y="70"/>
                  <a:pt x="110" y="60"/>
                  <a:pt x="90" y="39"/>
                </a:cubicBezTo>
                <a:cubicBezTo>
                  <a:pt x="71" y="41"/>
                  <a:pt x="43" y="29"/>
                  <a:pt x="34" y="45"/>
                </a:cubicBezTo>
                <a:cubicBezTo>
                  <a:pt x="17" y="75"/>
                  <a:pt x="31" y="113"/>
                  <a:pt x="28" y="147"/>
                </a:cubicBezTo>
                <a:cubicBezTo>
                  <a:pt x="26" y="169"/>
                  <a:pt x="6" y="193"/>
                  <a:pt x="0" y="215"/>
                </a:cubicBezTo>
                <a:cubicBezTo>
                  <a:pt x="27" y="232"/>
                  <a:pt x="50" y="224"/>
                  <a:pt x="79" y="215"/>
                </a:cubicBezTo>
                <a:cubicBezTo>
                  <a:pt x="103" y="198"/>
                  <a:pt x="100" y="173"/>
                  <a:pt x="130" y="164"/>
                </a:cubicBezTo>
                <a:cubicBezTo>
                  <a:pt x="141" y="166"/>
                  <a:pt x="153" y="164"/>
                  <a:pt x="163" y="169"/>
                </a:cubicBezTo>
                <a:cubicBezTo>
                  <a:pt x="168" y="172"/>
                  <a:pt x="169" y="180"/>
                  <a:pt x="169" y="186"/>
                </a:cubicBezTo>
                <a:cubicBezTo>
                  <a:pt x="169" y="228"/>
                  <a:pt x="156" y="224"/>
                  <a:pt x="124" y="231"/>
                </a:cubicBezTo>
                <a:cubicBezTo>
                  <a:pt x="159" y="239"/>
                  <a:pt x="154" y="228"/>
                  <a:pt x="146" y="254"/>
                </a:cubicBezTo>
                <a:cubicBezTo>
                  <a:pt x="144" y="260"/>
                  <a:pt x="145" y="267"/>
                  <a:pt x="141" y="271"/>
                </a:cubicBezTo>
                <a:cubicBezTo>
                  <a:pt x="125" y="288"/>
                  <a:pt x="96" y="280"/>
                  <a:pt x="73" y="282"/>
                </a:cubicBezTo>
                <a:cubicBezTo>
                  <a:pt x="66" y="303"/>
                  <a:pt x="66" y="322"/>
                  <a:pt x="45" y="299"/>
                </a:cubicBezTo>
                <a:cubicBezTo>
                  <a:pt x="69" y="284"/>
                  <a:pt x="113" y="289"/>
                  <a:pt x="73" y="277"/>
                </a:cubicBezTo>
                <a:cubicBezTo>
                  <a:pt x="48" y="284"/>
                  <a:pt x="52" y="299"/>
                  <a:pt x="45" y="322"/>
                </a:cubicBezTo>
                <a:cubicBezTo>
                  <a:pt x="143" y="330"/>
                  <a:pt x="79" y="327"/>
                  <a:pt x="135" y="344"/>
                </a:cubicBezTo>
                <a:cubicBezTo>
                  <a:pt x="137" y="354"/>
                  <a:pt x="134" y="366"/>
                  <a:pt x="141" y="373"/>
                </a:cubicBezTo>
                <a:cubicBezTo>
                  <a:pt x="148" y="380"/>
                  <a:pt x="160" y="376"/>
                  <a:pt x="169" y="378"/>
                </a:cubicBezTo>
                <a:cubicBezTo>
                  <a:pt x="175" y="379"/>
                  <a:pt x="180" y="383"/>
                  <a:pt x="186" y="384"/>
                </a:cubicBezTo>
                <a:cubicBezTo>
                  <a:pt x="209" y="387"/>
                  <a:pt x="231" y="388"/>
                  <a:pt x="254" y="390"/>
                </a:cubicBezTo>
                <a:cubicBezTo>
                  <a:pt x="293" y="448"/>
                  <a:pt x="269" y="402"/>
                  <a:pt x="282" y="497"/>
                </a:cubicBezTo>
                <a:cubicBezTo>
                  <a:pt x="285" y="519"/>
                  <a:pt x="295" y="543"/>
                  <a:pt x="299" y="565"/>
                </a:cubicBezTo>
                <a:cubicBezTo>
                  <a:pt x="303" y="561"/>
                  <a:pt x="309" y="558"/>
                  <a:pt x="310" y="553"/>
                </a:cubicBezTo>
                <a:cubicBezTo>
                  <a:pt x="335" y="461"/>
                  <a:pt x="264" y="506"/>
                  <a:pt x="440" y="497"/>
                </a:cubicBezTo>
                <a:cubicBezTo>
                  <a:pt x="466" y="457"/>
                  <a:pt x="436" y="508"/>
                  <a:pt x="457" y="452"/>
                </a:cubicBezTo>
                <a:cubicBezTo>
                  <a:pt x="478" y="397"/>
                  <a:pt x="549" y="404"/>
                  <a:pt x="593" y="401"/>
                </a:cubicBezTo>
                <a:cubicBezTo>
                  <a:pt x="583" y="332"/>
                  <a:pt x="593" y="381"/>
                  <a:pt x="559" y="344"/>
                </a:cubicBezTo>
                <a:cubicBezTo>
                  <a:pt x="549" y="316"/>
                  <a:pt x="560" y="302"/>
                  <a:pt x="587" y="294"/>
                </a:cubicBezTo>
                <a:cubicBezTo>
                  <a:pt x="579" y="255"/>
                  <a:pt x="571" y="233"/>
                  <a:pt x="547" y="203"/>
                </a:cubicBezTo>
                <a:cubicBezTo>
                  <a:pt x="537" y="191"/>
                  <a:pt x="537" y="179"/>
                  <a:pt x="519" y="175"/>
                </a:cubicBezTo>
                <a:cubicBezTo>
                  <a:pt x="502" y="171"/>
                  <a:pt x="485" y="171"/>
                  <a:pt x="468" y="169"/>
                </a:cubicBezTo>
                <a:cubicBezTo>
                  <a:pt x="430" y="158"/>
                  <a:pt x="431" y="113"/>
                  <a:pt x="401" y="90"/>
                </a:cubicBezTo>
                <a:cubicBezTo>
                  <a:pt x="368" y="64"/>
                  <a:pt x="318" y="81"/>
                  <a:pt x="276" y="79"/>
                </a:cubicBezTo>
                <a:cubicBezTo>
                  <a:pt x="270" y="17"/>
                  <a:pt x="270" y="30"/>
                  <a:pt x="226" y="0"/>
                </a:cubicBezTo>
                <a:cubicBezTo>
                  <a:pt x="194" y="7"/>
                  <a:pt x="203" y="14"/>
                  <a:pt x="192" y="0"/>
                </a:cubicBez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Freeform 10"/>
          <p:cNvSpPr>
            <a:spLocks/>
          </p:cNvSpPr>
          <p:nvPr/>
        </p:nvSpPr>
        <p:spPr bwMode="auto">
          <a:xfrm>
            <a:off x="979488" y="5295900"/>
            <a:ext cx="303212" cy="352425"/>
          </a:xfrm>
          <a:custGeom>
            <a:avLst/>
            <a:gdLst>
              <a:gd name="T0" fmla="*/ 438506464 w 191"/>
              <a:gd name="T1" fmla="*/ 118448138 h 222"/>
              <a:gd name="T2" fmla="*/ 166330038 w 191"/>
              <a:gd name="T3" fmla="*/ 75604688 h 222"/>
              <a:gd name="T4" fmla="*/ 37801488 w 191"/>
              <a:gd name="T5" fmla="*/ 45362813 h 222"/>
              <a:gd name="T6" fmla="*/ 80644867 w 191"/>
              <a:gd name="T7" fmla="*/ 216733438 h 222"/>
              <a:gd name="T8" fmla="*/ 181450951 w 191"/>
              <a:gd name="T9" fmla="*/ 430947513 h 222"/>
              <a:gd name="T10" fmla="*/ 209171830 w 191"/>
              <a:gd name="T11" fmla="*/ 544353750 h 222"/>
              <a:gd name="T12" fmla="*/ 267136122 w 191"/>
              <a:gd name="T13" fmla="*/ 559474688 h 222"/>
              <a:gd name="T14" fmla="*/ 423385552 w 191"/>
              <a:gd name="T15" fmla="*/ 443547500 h 222"/>
              <a:gd name="T16" fmla="*/ 481348256 w 191"/>
              <a:gd name="T17" fmla="*/ 360383138 h 222"/>
              <a:gd name="T18" fmla="*/ 451106431 w 191"/>
              <a:gd name="T19" fmla="*/ 231854375 h 222"/>
              <a:gd name="T20" fmla="*/ 267136122 w 191"/>
              <a:gd name="T21" fmla="*/ 131048125 h 2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1" h="222">
                <a:moveTo>
                  <a:pt x="174" y="47"/>
                </a:moveTo>
                <a:cubicBezTo>
                  <a:pt x="122" y="43"/>
                  <a:pt x="107" y="42"/>
                  <a:pt x="66" y="30"/>
                </a:cubicBezTo>
                <a:cubicBezTo>
                  <a:pt x="26" y="3"/>
                  <a:pt x="43" y="0"/>
                  <a:pt x="15" y="18"/>
                </a:cubicBezTo>
                <a:cubicBezTo>
                  <a:pt x="10" y="46"/>
                  <a:pt x="0" y="75"/>
                  <a:pt x="32" y="86"/>
                </a:cubicBezTo>
                <a:cubicBezTo>
                  <a:pt x="42" y="116"/>
                  <a:pt x="64" y="141"/>
                  <a:pt x="72" y="171"/>
                </a:cubicBezTo>
                <a:cubicBezTo>
                  <a:pt x="76" y="186"/>
                  <a:pt x="71" y="206"/>
                  <a:pt x="83" y="216"/>
                </a:cubicBezTo>
                <a:cubicBezTo>
                  <a:pt x="89" y="221"/>
                  <a:pt x="98" y="220"/>
                  <a:pt x="106" y="222"/>
                </a:cubicBezTo>
                <a:cubicBezTo>
                  <a:pt x="137" y="215"/>
                  <a:pt x="149" y="201"/>
                  <a:pt x="168" y="176"/>
                </a:cubicBezTo>
                <a:cubicBezTo>
                  <a:pt x="176" y="165"/>
                  <a:pt x="191" y="143"/>
                  <a:pt x="191" y="143"/>
                </a:cubicBezTo>
                <a:cubicBezTo>
                  <a:pt x="190" y="138"/>
                  <a:pt x="183" y="99"/>
                  <a:pt x="179" y="92"/>
                </a:cubicBezTo>
                <a:cubicBezTo>
                  <a:pt x="166" y="66"/>
                  <a:pt x="129" y="64"/>
                  <a:pt x="106" y="5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8" name="Freeform 11"/>
          <p:cNvSpPr>
            <a:spLocks/>
          </p:cNvSpPr>
          <p:nvPr/>
        </p:nvSpPr>
        <p:spPr bwMode="auto">
          <a:xfrm>
            <a:off x="4357688" y="2886075"/>
            <a:ext cx="268287" cy="350838"/>
          </a:xfrm>
          <a:custGeom>
            <a:avLst/>
            <a:gdLst>
              <a:gd name="T0" fmla="*/ 126007578 w 169"/>
              <a:gd name="T1" fmla="*/ 0 h 221"/>
              <a:gd name="T2" fmla="*/ 113406026 w 169"/>
              <a:gd name="T3" fmla="*/ 327620779 h 221"/>
              <a:gd name="T4" fmla="*/ 156249396 w 169"/>
              <a:gd name="T5" fmla="*/ 556956119 h 221"/>
              <a:gd name="T6" fmla="*/ 282256974 w 169"/>
              <a:gd name="T7" fmla="*/ 541835160 h 221"/>
              <a:gd name="T8" fmla="*/ 425904819 w 169"/>
              <a:gd name="T9" fmla="*/ 357862698 h 221"/>
              <a:gd name="T10" fmla="*/ 282256974 w 169"/>
              <a:gd name="T11" fmla="*/ 272177263 h 221"/>
              <a:gd name="T12" fmla="*/ 211692730 w 169"/>
              <a:gd name="T13" fmla="*/ 156249910 h 221"/>
              <a:gd name="T14" fmla="*/ 126007578 w 169"/>
              <a:gd name="T15" fmla="*/ 0 h 22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9" h="221">
                <a:moveTo>
                  <a:pt x="50" y="0"/>
                </a:moveTo>
                <a:cubicBezTo>
                  <a:pt x="0" y="18"/>
                  <a:pt x="12" y="100"/>
                  <a:pt x="45" y="130"/>
                </a:cubicBezTo>
                <a:cubicBezTo>
                  <a:pt x="54" y="160"/>
                  <a:pt x="54" y="191"/>
                  <a:pt x="62" y="221"/>
                </a:cubicBezTo>
                <a:cubicBezTo>
                  <a:pt x="79" y="219"/>
                  <a:pt x="96" y="219"/>
                  <a:pt x="112" y="215"/>
                </a:cubicBezTo>
                <a:cubicBezTo>
                  <a:pt x="144" y="207"/>
                  <a:pt x="153" y="165"/>
                  <a:pt x="169" y="142"/>
                </a:cubicBezTo>
                <a:cubicBezTo>
                  <a:pt x="160" y="115"/>
                  <a:pt x="136" y="115"/>
                  <a:pt x="112" y="108"/>
                </a:cubicBezTo>
                <a:cubicBezTo>
                  <a:pt x="99" y="94"/>
                  <a:pt x="89" y="81"/>
                  <a:pt x="84" y="62"/>
                </a:cubicBezTo>
                <a:cubicBezTo>
                  <a:pt x="77" y="34"/>
                  <a:pt x="85" y="0"/>
                  <a:pt x="50" y="0"/>
                </a:cubicBez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9" name="Freeform 12"/>
          <p:cNvSpPr>
            <a:spLocks/>
          </p:cNvSpPr>
          <p:nvPr/>
        </p:nvSpPr>
        <p:spPr bwMode="auto">
          <a:xfrm>
            <a:off x="4462463" y="1968500"/>
            <a:ext cx="609600" cy="236538"/>
          </a:xfrm>
          <a:custGeom>
            <a:avLst/>
            <a:gdLst>
              <a:gd name="T0" fmla="*/ 957659375 w 384"/>
              <a:gd name="T1" fmla="*/ 204133882 h 149"/>
              <a:gd name="T2" fmla="*/ 856853125 w 384"/>
              <a:gd name="T3" fmla="*/ 277217773 h 149"/>
              <a:gd name="T4" fmla="*/ 672882513 w 384"/>
              <a:gd name="T5" fmla="*/ 332661328 h 149"/>
              <a:gd name="T6" fmla="*/ 330141263 w 384"/>
              <a:gd name="T7" fmla="*/ 262096804 h 149"/>
              <a:gd name="T8" fmla="*/ 201612500 w 384"/>
              <a:gd name="T9" fmla="*/ 219254851 h 149"/>
              <a:gd name="T10" fmla="*/ 32762825 w 384"/>
              <a:gd name="T11" fmla="*/ 234375820 h 149"/>
              <a:gd name="T12" fmla="*/ 115927188 w 384"/>
              <a:gd name="T13" fmla="*/ 120967756 h 149"/>
              <a:gd name="T14" fmla="*/ 642640638 w 384"/>
              <a:gd name="T15" fmla="*/ 63004833 h 149"/>
              <a:gd name="T16" fmla="*/ 758567825 w 384"/>
              <a:gd name="T17" fmla="*/ 5040323 h 149"/>
              <a:gd name="T18" fmla="*/ 871974063 w 384"/>
              <a:gd name="T19" fmla="*/ 20161293 h 149"/>
              <a:gd name="T20" fmla="*/ 884575638 w 384"/>
              <a:gd name="T21" fmla="*/ 78125803 h 149"/>
              <a:gd name="T22" fmla="*/ 957659375 w 384"/>
              <a:gd name="T23" fmla="*/ 120967756 h 149"/>
              <a:gd name="T24" fmla="*/ 957659375 w 384"/>
              <a:gd name="T25" fmla="*/ 204133882 h 1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4" h="149">
                <a:moveTo>
                  <a:pt x="380" y="81"/>
                </a:moveTo>
                <a:cubicBezTo>
                  <a:pt x="366" y="95"/>
                  <a:pt x="353" y="96"/>
                  <a:pt x="340" y="110"/>
                </a:cubicBezTo>
                <a:cubicBezTo>
                  <a:pt x="326" y="149"/>
                  <a:pt x="308" y="137"/>
                  <a:pt x="267" y="132"/>
                </a:cubicBezTo>
                <a:cubicBezTo>
                  <a:pt x="214" y="117"/>
                  <a:pt x="189" y="109"/>
                  <a:pt x="131" y="104"/>
                </a:cubicBezTo>
                <a:cubicBezTo>
                  <a:pt x="114" y="98"/>
                  <a:pt x="97" y="93"/>
                  <a:pt x="80" y="87"/>
                </a:cubicBezTo>
                <a:cubicBezTo>
                  <a:pt x="54" y="96"/>
                  <a:pt x="41" y="98"/>
                  <a:pt x="13" y="93"/>
                </a:cubicBezTo>
                <a:cubicBezTo>
                  <a:pt x="0" y="56"/>
                  <a:pt x="15" y="57"/>
                  <a:pt x="46" y="48"/>
                </a:cubicBezTo>
                <a:cubicBezTo>
                  <a:pt x="76" y="18"/>
                  <a:pt x="211" y="28"/>
                  <a:pt x="255" y="25"/>
                </a:cubicBezTo>
                <a:cubicBezTo>
                  <a:pt x="273" y="19"/>
                  <a:pt x="283" y="8"/>
                  <a:pt x="301" y="2"/>
                </a:cubicBezTo>
                <a:cubicBezTo>
                  <a:pt x="316" y="4"/>
                  <a:pt x="333" y="0"/>
                  <a:pt x="346" y="8"/>
                </a:cubicBezTo>
                <a:cubicBezTo>
                  <a:pt x="353" y="12"/>
                  <a:pt x="347" y="24"/>
                  <a:pt x="351" y="31"/>
                </a:cubicBezTo>
                <a:cubicBezTo>
                  <a:pt x="356" y="41"/>
                  <a:pt x="376" y="38"/>
                  <a:pt x="380" y="48"/>
                </a:cubicBezTo>
                <a:cubicBezTo>
                  <a:pt x="384" y="58"/>
                  <a:pt x="380" y="70"/>
                  <a:pt x="380" y="81"/>
                </a:cubicBez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0" name="Freeform 13"/>
          <p:cNvSpPr>
            <a:spLocks/>
          </p:cNvSpPr>
          <p:nvPr/>
        </p:nvSpPr>
        <p:spPr bwMode="auto">
          <a:xfrm>
            <a:off x="4006850" y="5808663"/>
            <a:ext cx="320675" cy="339725"/>
          </a:xfrm>
          <a:custGeom>
            <a:avLst/>
            <a:gdLst>
              <a:gd name="T0" fmla="*/ 398184688 w 202"/>
              <a:gd name="T1" fmla="*/ 0 h 214"/>
              <a:gd name="T2" fmla="*/ 284778450 w 202"/>
              <a:gd name="T3" fmla="*/ 85685313 h 214"/>
              <a:gd name="T4" fmla="*/ 241935000 w 202"/>
              <a:gd name="T5" fmla="*/ 113407825 h 214"/>
              <a:gd name="T6" fmla="*/ 0 w 202"/>
              <a:gd name="T7" fmla="*/ 143649700 h 214"/>
              <a:gd name="T8" fmla="*/ 15120938 w 202"/>
              <a:gd name="T9" fmla="*/ 100806250 h 214"/>
              <a:gd name="T10" fmla="*/ 85685313 w 202"/>
              <a:gd name="T11" fmla="*/ 113407825 h 214"/>
              <a:gd name="T12" fmla="*/ 15120938 w 202"/>
              <a:gd name="T13" fmla="*/ 128528763 h 214"/>
              <a:gd name="T14" fmla="*/ 57964388 w 202"/>
              <a:gd name="T15" fmla="*/ 342741250 h 214"/>
              <a:gd name="T16" fmla="*/ 156249688 w 202"/>
              <a:gd name="T17" fmla="*/ 370463763 h 214"/>
              <a:gd name="T18" fmla="*/ 272176875 w 202"/>
              <a:gd name="T19" fmla="*/ 514111875 h 214"/>
              <a:gd name="T20" fmla="*/ 272176875 w 202"/>
              <a:gd name="T21" fmla="*/ 342741250 h 214"/>
              <a:gd name="T22" fmla="*/ 342741250 w 202"/>
              <a:gd name="T23" fmla="*/ 355342825 h 214"/>
              <a:gd name="T24" fmla="*/ 456149075 w 202"/>
              <a:gd name="T25" fmla="*/ 342741250 h 214"/>
              <a:gd name="T26" fmla="*/ 471270013 w 202"/>
              <a:gd name="T27" fmla="*/ 186491563 h 214"/>
              <a:gd name="T28" fmla="*/ 355342825 w 202"/>
              <a:gd name="T29" fmla="*/ 57964388 h 214"/>
              <a:gd name="T30" fmla="*/ 312499375 w 202"/>
              <a:gd name="T31" fmla="*/ 73085325 h 214"/>
              <a:gd name="T32" fmla="*/ 284778450 w 202"/>
              <a:gd name="T33" fmla="*/ 113407825 h 21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02" h="214">
                <a:moveTo>
                  <a:pt x="158" y="0"/>
                </a:moveTo>
                <a:cubicBezTo>
                  <a:pt x="138" y="22"/>
                  <a:pt x="152" y="9"/>
                  <a:pt x="113" y="34"/>
                </a:cubicBezTo>
                <a:cubicBezTo>
                  <a:pt x="107" y="38"/>
                  <a:pt x="96" y="45"/>
                  <a:pt x="96" y="45"/>
                </a:cubicBezTo>
                <a:cubicBezTo>
                  <a:pt x="83" y="106"/>
                  <a:pt x="43" y="70"/>
                  <a:pt x="0" y="57"/>
                </a:cubicBezTo>
                <a:cubicBezTo>
                  <a:pt x="2" y="51"/>
                  <a:pt x="0" y="42"/>
                  <a:pt x="6" y="40"/>
                </a:cubicBezTo>
                <a:cubicBezTo>
                  <a:pt x="15" y="37"/>
                  <a:pt x="34" y="36"/>
                  <a:pt x="34" y="45"/>
                </a:cubicBezTo>
                <a:cubicBezTo>
                  <a:pt x="34" y="55"/>
                  <a:pt x="15" y="49"/>
                  <a:pt x="6" y="51"/>
                </a:cubicBezTo>
                <a:cubicBezTo>
                  <a:pt x="11" y="69"/>
                  <a:pt x="17" y="126"/>
                  <a:pt x="23" y="136"/>
                </a:cubicBezTo>
                <a:cubicBezTo>
                  <a:pt x="30" y="148"/>
                  <a:pt x="49" y="143"/>
                  <a:pt x="62" y="147"/>
                </a:cubicBezTo>
                <a:cubicBezTo>
                  <a:pt x="80" y="199"/>
                  <a:pt x="43" y="214"/>
                  <a:pt x="108" y="204"/>
                </a:cubicBezTo>
                <a:cubicBezTo>
                  <a:pt x="100" y="182"/>
                  <a:pt x="90" y="161"/>
                  <a:pt x="108" y="136"/>
                </a:cubicBezTo>
                <a:cubicBezTo>
                  <a:pt x="114" y="128"/>
                  <a:pt x="127" y="139"/>
                  <a:pt x="136" y="141"/>
                </a:cubicBezTo>
                <a:cubicBezTo>
                  <a:pt x="151" y="139"/>
                  <a:pt x="167" y="142"/>
                  <a:pt x="181" y="136"/>
                </a:cubicBezTo>
                <a:cubicBezTo>
                  <a:pt x="202" y="128"/>
                  <a:pt x="188" y="78"/>
                  <a:pt x="187" y="74"/>
                </a:cubicBezTo>
                <a:cubicBezTo>
                  <a:pt x="183" y="49"/>
                  <a:pt x="160" y="35"/>
                  <a:pt x="141" y="23"/>
                </a:cubicBezTo>
                <a:cubicBezTo>
                  <a:pt x="135" y="25"/>
                  <a:pt x="128" y="25"/>
                  <a:pt x="124" y="29"/>
                </a:cubicBezTo>
                <a:cubicBezTo>
                  <a:pt x="106" y="47"/>
                  <a:pt x="129" y="45"/>
                  <a:pt x="113" y="45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1" name="Freeform 14"/>
          <p:cNvSpPr>
            <a:spLocks/>
          </p:cNvSpPr>
          <p:nvPr/>
        </p:nvSpPr>
        <p:spPr bwMode="auto">
          <a:xfrm>
            <a:off x="4730750" y="5280025"/>
            <a:ext cx="477838" cy="396875"/>
          </a:xfrm>
          <a:custGeom>
            <a:avLst/>
            <a:gdLst>
              <a:gd name="T0" fmla="*/ 630039722 w 301"/>
              <a:gd name="T1" fmla="*/ 57964388 h 250"/>
              <a:gd name="T2" fmla="*/ 501512412 w 301"/>
              <a:gd name="T3" fmla="*/ 0 h 250"/>
              <a:gd name="T4" fmla="*/ 458668917 w 301"/>
              <a:gd name="T5" fmla="*/ 128528763 h 250"/>
              <a:gd name="T6" fmla="*/ 317540020 w 301"/>
              <a:gd name="T7" fmla="*/ 171370625 h 250"/>
              <a:gd name="T8" fmla="*/ 146169215 w 301"/>
              <a:gd name="T9" fmla="*/ 327620313 h 250"/>
              <a:gd name="T10" fmla="*/ 90725720 w 301"/>
              <a:gd name="T11" fmla="*/ 428426563 h 250"/>
              <a:gd name="T12" fmla="*/ 17641906 w 301"/>
              <a:gd name="T13" fmla="*/ 498990938 h 250"/>
              <a:gd name="T14" fmla="*/ 47883813 w 301"/>
              <a:gd name="T15" fmla="*/ 627519700 h 250"/>
              <a:gd name="T16" fmla="*/ 118448261 w 301"/>
              <a:gd name="T17" fmla="*/ 612398763 h 250"/>
              <a:gd name="T18" fmla="*/ 173891757 w 301"/>
              <a:gd name="T19" fmla="*/ 526713450 h 250"/>
              <a:gd name="T20" fmla="*/ 204133664 w 301"/>
              <a:gd name="T21" fmla="*/ 498990938 h 250"/>
              <a:gd name="T22" fmla="*/ 246975571 w 301"/>
              <a:gd name="T23" fmla="*/ 483870000 h 250"/>
              <a:gd name="T24" fmla="*/ 274698112 w 301"/>
              <a:gd name="T25" fmla="*/ 441028138 h 250"/>
              <a:gd name="T26" fmla="*/ 446068917 w 301"/>
              <a:gd name="T27" fmla="*/ 413305625 h 250"/>
              <a:gd name="T28" fmla="*/ 544354320 w 301"/>
              <a:gd name="T29" fmla="*/ 370463763 h 250"/>
              <a:gd name="T30" fmla="*/ 630039722 w 301"/>
              <a:gd name="T31" fmla="*/ 327620313 h 250"/>
              <a:gd name="T32" fmla="*/ 672883217 w 301"/>
              <a:gd name="T33" fmla="*/ 171370625 h 250"/>
              <a:gd name="T34" fmla="*/ 688004170 w 301"/>
              <a:gd name="T35" fmla="*/ 113407825 h 250"/>
              <a:gd name="T36" fmla="*/ 730846077 w 301"/>
              <a:gd name="T37" fmla="*/ 100806250 h 250"/>
              <a:gd name="T38" fmla="*/ 630039722 w 301"/>
              <a:gd name="T39" fmla="*/ 0 h 250"/>
              <a:gd name="T40" fmla="*/ 630039722 w 301"/>
              <a:gd name="T41" fmla="*/ 57964388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01" h="250">
                <a:moveTo>
                  <a:pt x="250" y="23"/>
                </a:moveTo>
                <a:cubicBezTo>
                  <a:pt x="232" y="17"/>
                  <a:pt x="217" y="6"/>
                  <a:pt x="199" y="0"/>
                </a:cubicBezTo>
                <a:cubicBezTo>
                  <a:pt x="191" y="29"/>
                  <a:pt x="196" y="11"/>
                  <a:pt x="182" y="51"/>
                </a:cubicBezTo>
                <a:cubicBezTo>
                  <a:pt x="181" y="54"/>
                  <a:pt x="134" y="64"/>
                  <a:pt x="126" y="68"/>
                </a:cubicBezTo>
                <a:cubicBezTo>
                  <a:pt x="97" y="84"/>
                  <a:pt x="76" y="102"/>
                  <a:pt x="58" y="130"/>
                </a:cubicBezTo>
                <a:cubicBezTo>
                  <a:pt x="51" y="159"/>
                  <a:pt x="57" y="149"/>
                  <a:pt x="36" y="170"/>
                </a:cubicBezTo>
                <a:cubicBezTo>
                  <a:pt x="26" y="180"/>
                  <a:pt x="7" y="198"/>
                  <a:pt x="7" y="198"/>
                </a:cubicBezTo>
                <a:cubicBezTo>
                  <a:pt x="0" y="221"/>
                  <a:pt x="2" y="232"/>
                  <a:pt x="19" y="249"/>
                </a:cubicBezTo>
                <a:cubicBezTo>
                  <a:pt x="28" y="247"/>
                  <a:pt x="40" y="250"/>
                  <a:pt x="47" y="243"/>
                </a:cubicBezTo>
                <a:cubicBezTo>
                  <a:pt x="94" y="195"/>
                  <a:pt x="17" y="227"/>
                  <a:pt x="69" y="209"/>
                </a:cubicBezTo>
                <a:cubicBezTo>
                  <a:pt x="73" y="205"/>
                  <a:pt x="76" y="201"/>
                  <a:pt x="81" y="198"/>
                </a:cubicBezTo>
                <a:cubicBezTo>
                  <a:pt x="86" y="195"/>
                  <a:pt x="93" y="196"/>
                  <a:pt x="98" y="192"/>
                </a:cubicBezTo>
                <a:cubicBezTo>
                  <a:pt x="103" y="188"/>
                  <a:pt x="104" y="179"/>
                  <a:pt x="109" y="175"/>
                </a:cubicBezTo>
                <a:cubicBezTo>
                  <a:pt x="127" y="161"/>
                  <a:pt x="154" y="167"/>
                  <a:pt x="177" y="164"/>
                </a:cubicBezTo>
                <a:cubicBezTo>
                  <a:pt x="150" y="140"/>
                  <a:pt x="166" y="159"/>
                  <a:pt x="216" y="147"/>
                </a:cubicBezTo>
                <a:cubicBezTo>
                  <a:pt x="228" y="144"/>
                  <a:pt x="238" y="134"/>
                  <a:pt x="250" y="130"/>
                </a:cubicBezTo>
                <a:cubicBezTo>
                  <a:pt x="243" y="96"/>
                  <a:pt x="243" y="92"/>
                  <a:pt x="267" y="68"/>
                </a:cubicBezTo>
                <a:cubicBezTo>
                  <a:pt x="269" y="60"/>
                  <a:pt x="268" y="51"/>
                  <a:pt x="273" y="45"/>
                </a:cubicBezTo>
                <a:cubicBezTo>
                  <a:pt x="277" y="40"/>
                  <a:pt x="288" y="46"/>
                  <a:pt x="290" y="40"/>
                </a:cubicBezTo>
                <a:cubicBezTo>
                  <a:pt x="301" y="6"/>
                  <a:pt x="269" y="7"/>
                  <a:pt x="250" y="0"/>
                </a:cubicBezTo>
                <a:cubicBezTo>
                  <a:pt x="219" y="8"/>
                  <a:pt x="222" y="1"/>
                  <a:pt x="250" y="23"/>
                </a:cubicBez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2" name="Freeform 15"/>
          <p:cNvSpPr>
            <a:spLocks/>
          </p:cNvSpPr>
          <p:nvPr/>
        </p:nvSpPr>
        <p:spPr bwMode="auto">
          <a:xfrm>
            <a:off x="6330950" y="3167063"/>
            <a:ext cx="1125538" cy="576262"/>
          </a:xfrm>
          <a:custGeom>
            <a:avLst/>
            <a:gdLst>
              <a:gd name="T0" fmla="*/ 1164312705 w 709"/>
              <a:gd name="T1" fmla="*/ 37801517 h 363"/>
              <a:gd name="T2" fmla="*/ 708165015 w 709"/>
              <a:gd name="T3" fmla="*/ 166330168 h 363"/>
              <a:gd name="T4" fmla="*/ 652721552 w 709"/>
              <a:gd name="T5" fmla="*/ 322579720 h 363"/>
              <a:gd name="T6" fmla="*/ 196572275 w 709"/>
              <a:gd name="T7" fmla="*/ 209171994 h 363"/>
              <a:gd name="T8" fmla="*/ 68045043 w 709"/>
              <a:gd name="T9" fmla="*/ 224292918 h 363"/>
              <a:gd name="T10" fmla="*/ 95765980 w 709"/>
              <a:gd name="T11" fmla="*/ 579635435 h 363"/>
              <a:gd name="T12" fmla="*/ 110886924 w 709"/>
              <a:gd name="T13" fmla="*/ 879532974 h 363"/>
              <a:gd name="T14" fmla="*/ 224294800 w 709"/>
              <a:gd name="T15" fmla="*/ 864412050 h 363"/>
              <a:gd name="T16" fmla="*/ 282257625 w 709"/>
              <a:gd name="T17" fmla="*/ 720764062 h 363"/>
              <a:gd name="T18" fmla="*/ 325101094 w 709"/>
              <a:gd name="T19" fmla="*/ 708162498 h 363"/>
              <a:gd name="T20" fmla="*/ 438507382 w 709"/>
              <a:gd name="T21" fmla="*/ 594756359 h 363"/>
              <a:gd name="T22" fmla="*/ 665321546 w 709"/>
              <a:gd name="T23" fmla="*/ 521671097 h 363"/>
              <a:gd name="T24" fmla="*/ 922377597 w 709"/>
              <a:gd name="T25" fmla="*/ 408264958 h 363"/>
              <a:gd name="T26" fmla="*/ 1093748298 w 709"/>
              <a:gd name="T27" fmla="*/ 423385883 h 363"/>
              <a:gd name="T28" fmla="*/ 1106349879 w 709"/>
              <a:gd name="T29" fmla="*/ 478829272 h 363"/>
              <a:gd name="T30" fmla="*/ 1262599636 w 709"/>
              <a:gd name="T31" fmla="*/ 466227708 h 363"/>
              <a:gd name="T32" fmla="*/ 1292841524 w 709"/>
              <a:gd name="T33" fmla="*/ 435985859 h 363"/>
              <a:gd name="T34" fmla="*/ 1305441517 w 709"/>
              <a:gd name="T35" fmla="*/ 395663394 h 363"/>
              <a:gd name="T36" fmla="*/ 1391126868 w 709"/>
              <a:gd name="T37" fmla="*/ 365421545 h 363"/>
              <a:gd name="T38" fmla="*/ 1733868270 w 709"/>
              <a:gd name="T39" fmla="*/ 380542470 h 363"/>
              <a:gd name="T40" fmla="*/ 1663303864 w 709"/>
              <a:gd name="T41" fmla="*/ 267136331 h 363"/>
              <a:gd name="T42" fmla="*/ 1292841524 w 709"/>
              <a:gd name="T43" fmla="*/ 209171994 h 363"/>
              <a:gd name="T44" fmla="*/ 1262599636 w 709"/>
              <a:gd name="T45" fmla="*/ 181451093 h 363"/>
              <a:gd name="T46" fmla="*/ 1249998055 w 709"/>
              <a:gd name="T47" fmla="*/ 138607680 h 363"/>
              <a:gd name="T48" fmla="*/ 1164312705 w 709"/>
              <a:gd name="T49" fmla="*/ 37801517 h 36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09" h="363">
                <a:moveTo>
                  <a:pt x="462" y="15"/>
                </a:moveTo>
                <a:cubicBezTo>
                  <a:pt x="224" y="25"/>
                  <a:pt x="383" y="0"/>
                  <a:pt x="281" y="66"/>
                </a:cubicBezTo>
                <a:cubicBezTo>
                  <a:pt x="267" y="88"/>
                  <a:pt x="264" y="102"/>
                  <a:pt x="259" y="128"/>
                </a:cubicBezTo>
                <a:cubicBezTo>
                  <a:pt x="114" y="122"/>
                  <a:pt x="161" y="137"/>
                  <a:pt x="78" y="83"/>
                </a:cubicBezTo>
                <a:cubicBezTo>
                  <a:pt x="61" y="85"/>
                  <a:pt x="43" y="83"/>
                  <a:pt x="27" y="89"/>
                </a:cubicBezTo>
                <a:cubicBezTo>
                  <a:pt x="0" y="99"/>
                  <a:pt x="23" y="207"/>
                  <a:pt x="38" y="230"/>
                </a:cubicBezTo>
                <a:cubicBezTo>
                  <a:pt x="40" y="270"/>
                  <a:pt x="28" y="313"/>
                  <a:pt x="44" y="349"/>
                </a:cubicBezTo>
                <a:cubicBezTo>
                  <a:pt x="50" y="363"/>
                  <a:pt x="79" y="354"/>
                  <a:pt x="89" y="343"/>
                </a:cubicBezTo>
                <a:cubicBezTo>
                  <a:pt x="155" y="270"/>
                  <a:pt x="58" y="303"/>
                  <a:pt x="112" y="286"/>
                </a:cubicBezTo>
                <a:cubicBezTo>
                  <a:pt x="118" y="284"/>
                  <a:pt x="123" y="283"/>
                  <a:pt x="129" y="281"/>
                </a:cubicBezTo>
                <a:cubicBezTo>
                  <a:pt x="147" y="261"/>
                  <a:pt x="146" y="244"/>
                  <a:pt x="174" y="236"/>
                </a:cubicBezTo>
                <a:cubicBezTo>
                  <a:pt x="203" y="205"/>
                  <a:pt x="214" y="212"/>
                  <a:pt x="264" y="207"/>
                </a:cubicBezTo>
                <a:cubicBezTo>
                  <a:pt x="304" y="195"/>
                  <a:pt x="329" y="175"/>
                  <a:pt x="366" y="162"/>
                </a:cubicBezTo>
                <a:cubicBezTo>
                  <a:pt x="389" y="164"/>
                  <a:pt x="413" y="160"/>
                  <a:pt x="434" y="168"/>
                </a:cubicBezTo>
                <a:cubicBezTo>
                  <a:pt x="441" y="171"/>
                  <a:pt x="432" y="188"/>
                  <a:pt x="439" y="190"/>
                </a:cubicBezTo>
                <a:cubicBezTo>
                  <a:pt x="459" y="195"/>
                  <a:pt x="480" y="187"/>
                  <a:pt x="501" y="185"/>
                </a:cubicBezTo>
                <a:cubicBezTo>
                  <a:pt x="505" y="181"/>
                  <a:pt x="510" y="178"/>
                  <a:pt x="513" y="173"/>
                </a:cubicBezTo>
                <a:cubicBezTo>
                  <a:pt x="516" y="168"/>
                  <a:pt x="513" y="160"/>
                  <a:pt x="518" y="157"/>
                </a:cubicBezTo>
                <a:cubicBezTo>
                  <a:pt x="528" y="150"/>
                  <a:pt x="552" y="145"/>
                  <a:pt x="552" y="145"/>
                </a:cubicBezTo>
                <a:cubicBezTo>
                  <a:pt x="604" y="163"/>
                  <a:pt x="618" y="155"/>
                  <a:pt x="688" y="151"/>
                </a:cubicBezTo>
                <a:cubicBezTo>
                  <a:pt x="709" y="119"/>
                  <a:pt x="688" y="116"/>
                  <a:pt x="660" y="106"/>
                </a:cubicBezTo>
                <a:cubicBezTo>
                  <a:pt x="601" y="86"/>
                  <a:pt x="593" y="88"/>
                  <a:pt x="513" y="83"/>
                </a:cubicBezTo>
                <a:cubicBezTo>
                  <a:pt x="509" y="79"/>
                  <a:pt x="504" y="77"/>
                  <a:pt x="501" y="72"/>
                </a:cubicBezTo>
                <a:cubicBezTo>
                  <a:pt x="498" y="67"/>
                  <a:pt x="500" y="60"/>
                  <a:pt x="496" y="55"/>
                </a:cubicBezTo>
                <a:cubicBezTo>
                  <a:pt x="480" y="35"/>
                  <a:pt x="473" y="45"/>
                  <a:pt x="462" y="15"/>
                </a:cubicBez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3" name="Freeform 16"/>
          <p:cNvSpPr>
            <a:spLocks/>
          </p:cNvSpPr>
          <p:nvPr/>
        </p:nvSpPr>
        <p:spPr bwMode="auto">
          <a:xfrm>
            <a:off x="5854700" y="2862263"/>
            <a:ext cx="282575" cy="276225"/>
          </a:xfrm>
          <a:custGeom>
            <a:avLst/>
            <a:gdLst>
              <a:gd name="T0" fmla="*/ 226814063 w 178"/>
              <a:gd name="T1" fmla="*/ 37803138 h 174"/>
              <a:gd name="T2" fmla="*/ 27722513 w 178"/>
              <a:gd name="T3" fmla="*/ 110886875 h 174"/>
              <a:gd name="T4" fmla="*/ 70564375 w 178"/>
              <a:gd name="T5" fmla="*/ 309980013 h 174"/>
              <a:gd name="T6" fmla="*/ 113407825 w 178"/>
              <a:gd name="T7" fmla="*/ 435987825 h 174"/>
              <a:gd name="T8" fmla="*/ 226814063 w 178"/>
              <a:gd name="T9" fmla="*/ 423386250 h 174"/>
              <a:gd name="T10" fmla="*/ 241935000 w 178"/>
              <a:gd name="T11" fmla="*/ 380544388 h 174"/>
              <a:gd name="T12" fmla="*/ 282257500 w 178"/>
              <a:gd name="T13" fmla="*/ 352821875 h 174"/>
              <a:gd name="T14" fmla="*/ 367942813 w 178"/>
              <a:gd name="T15" fmla="*/ 322580000 h 174"/>
              <a:gd name="T16" fmla="*/ 312499375 w 178"/>
              <a:gd name="T17" fmla="*/ 80645000 h 174"/>
              <a:gd name="T18" fmla="*/ 226814063 w 178"/>
              <a:gd name="T19" fmla="*/ 37803138 h 17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8" h="174">
                <a:moveTo>
                  <a:pt x="90" y="15"/>
                </a:moveTo>
                <a:cubicBezTo>
                  <a:pt x="47" y="20"/>
                  <a:pt x="37" y="16"/>
                  <a:pt x="11" y="44"/>
                </a:cubicBezTo>
                <a:cubicBezTo>
                  <a:pt x="0" y="75"/>
                  <a:pt x="0" y="103"/>
                  <a:pt x="28" y="123"/>
                </a:cubicBezTo>
                <a:cubicBezTo>
                  <a:pt x="33" y="140"/>
                  <a:pt x="45" y="173"/>
                  <a:pt x="45" y="173"/>
                </a:cubicBezTo>
                <a:cubicBezTo>
                  <a:pt x="60" y="171"/>
                  <a:pt x="76" y="174"/>
                  <a:pt x="90" y="168"/>
                </a:cubicBezTo>
                <a:cubicBezTo>
                  <a:pt x="96" y="166"/>
                  <a:pt x="92" y="156"/>
                  <a:pt x="96" y="151"/>
                </a:cubicBezTo>
                <a:cubicBezTo>
                  <a:pt x="100" y="146"/>
                  <a:pt x="106" y="143"/>
                  <a:pt x="112" y="140"/>
                </a:cubicBezTo>
                <a:cubicBezTo>
                  <a:pt x="123" y="135"/>
                  <a:pt x="146" y="128"/>
                  <a:pt x="146" y="128"/>
                </a:cubicBezTo>
                <a:cubicBezTo>
                  <a:pt x="178" y="99"/>
                  <a:pt x="160" y="45"/>
                  <a:pt x="124" y="32"/>
                </a:cubicBezTo>
                <a:cubicBezTo>
                  <a:pt x="116" y="25"/>
                  <a:pt x="58" y="0"/>
                  <a:pt x="90" y="15"/>
                </a:cubicBez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4" name="Freeform 17"/>
          <p:cNvSpPr>
            <a:spLocks/>
          </p:cNvSpPr>
          <p:nvPr/>
        </p:nvSpPr>
        <p:spPr bwMode="auto">
          <a:xfrm>
            <a:off x="6072188" y="4049713"/>
            <a:ext cx="412750" cy="422275"/>
          </a:xfrm>
          <a:custGeom>
            <a:avLst/>
            <a:gdLst>
              <a:gd name="T0" fmla="*/ 655240625 w 260"/>
              <a:gd name="T1" fmla="*/ 73085325 h 266"/>
              <a:gd name="T2" fmla="*/ 491431263 w 260"/>
              <a:gd name="T3" fmla="*/ 30241875 h 266"/>
              <a:gd name="T4" fmla="*/ 476310325 w 260"/>
              <a:gd name="T5" fmla="*/ 73085325 h 266"/>
              <a:gd name="T6" fmla="*/ 388104063 w 260"/>
              <a:gd name="T7" fmla="*/ 103327200 h 266"/>
              <a:gd name="T8" fmla="*/ 254536575 w 260"/>
              <a:gd name="T9" fmla="*/ 148690013 h 266"/>
              <a:gd name="T10" fmla="*/ 120967500 w 260"/>
              <a:gd name="T11" fmla="*/ 73085325 h 266"/>
              <a:gd name="T12" fmla="*/ 93246575 w 260"/>
              <a:gd name="T13" fmla="*/ 118448138 h 266"/>
              <a:gd name="T14" fmla="*/ 47883763 w 260"/>
              <a:gd name="T15" fmla="*/ 148690013 h 266"/>
              <a:gd name="T16" fmla="*/ 2520950 w 260"/>
              <a:gd name="T17" fmla="*/ 236894688 h 266"/>
              <a:gd name="T18" fmla="*/ 17641888 w 260"/>
              <a:gd name="T19" fmla="*/ 309980013 h 266"/>
              <a:gd name="T20" fmla="*/ 224294700 w 260"/>
              <a:gd name="T21" fmla="*/ 355342825 h 266"/>
              <a:gd name="T22" fmla="*/ 315020325 w 260"/>
              <a:gd name="T23" fmla="*/ 650200313 h 266"/>
              <a:gd name="T24" fmla="*/ 461189388 w 260"/>
              <a:gd name="T25" fmla="*/ 637600325 h 266"/>
              <a:gd name="T26" fmla="*/ 476310325 w 260"/>
              <a:gd name="T27" fmla="*/ 504031250 h 266"/>
              <a:gd name="T28" fmla="*/ 521673138 w 260"/>
              <a:gd name="T29" fmla="*/ 473789375 h 266"/>
              <a:gd name="T30" fmla="*/ 491431263 w 260"/>
              <a:gd name="T31" fmla="*/ 355342825 h 266"/>
              <a:gd name="T32" fmla="*/ 582156888 w 260"/>
              <a:gd name="T33" fmla="*/ 176410938 h 266"/>
              <a:gd name="T34" fmla="*/ 655240625 w 260"/>
              <a:gd name="T35" fmla="*/ 73085325 h 2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60" h="266">
                <a:moveTo>
                  <a:pt x="260" y="29"/>
                </a:moveTo>
                <a:cubicBezTo>
                  <a:pt x="239" y="0"/>
                  <a:pt x="231" y="6"/>
                  <a:pt x="195" y="12"/>
                </a:cubicBezTo>
                <a:cubicBezTo>
                  <a:pt x="193" y="18"/>
                  <a:pt x="194" y="26"/>
                  <a:pt x="189" y="29"/>
                </a:cubicBezTo>
                <a:cubicBezTo>
                  <a:pt x="179" y="36"/>
                  <a:pt x="154" y="41"/>
                  <a:pt x="154" y="41"/>
                </a:cubicBezTo>
                <a:cubicBezTo>
                  <a:pt x="137" y="67"/>
                  <a:pt x="131" y="66"/>
                  <a:pt x="101" y="59"/>
                </a:cubicBezTo>
                <a:cubicBezTo>
                  <a:pt x="73" y="14"/>
                  <a:pt x="92" y="20"/>
                  <a:pt x="48" y="29"/>
                </a:cubicBezTo>
                <a:cubicBezTo>
                  <a:pt x="44" y="35"/>
                  <a:pt x="42" y="42"/>
                  <a:pt x="37" y="47"/>
                </a:cubicBezTo>
                <a:cubicBezTo>
                  <a:pt x="32" y="52"/>
                  <a:pt x="24" y="53"/>
                  <a:pt x="19" y="59"/>
                </a:cubicBezTo>
                <a:cubicBezTo>
                  <a:pt x="11" y="69"/>
                  <a:pt x="8" y="83"/>
                  <a:pt x="1" y="94"/>
                </a:cubicBezTo>
                <a:cubicBezTo>
                  <a:pt x="3" y="104"/>
                  <a:pt x="0" y="116"/>
                  <a:pt x="7" y="123"/>
                </a:cubicBezTo>
                <a:cubicBezTo>
                  <a:pt x="19" y="135"/>
                  <a:pt x="78" y="140"/>
                  <a:pt x="89" y="141"/>
                </a:cubicBezTo>
                <a:cubicBezTo>
                  <a:pt x="116" y="181"/>
                  <a:pt x="82" y="232"/>
                  <a:pt x="125" y="258"/>
                </a:cubicBezTo>
                <a:cubicBezTo>
                  <a:pt x="144" y="256"/>
                  <a:pt x="169" y="266"/>
                  <a:pt x="183" y="253"/>
                </a:cubicBezTo>
                <a:cubicBezTo>
                  <a:pt x="196" y="241"/>
                  <a:pt x="183" y="217"/>
                  <a:pt x="189" y="200"/>
                </a:cubicBezTo>
                <a:cubicBezTo>
                  <a:pt x="191" y="193"/>
                  <a:pt x="201" y="192"/>
                  <a:pt x="207" y="188"/>
                </a:cubicBezTo>
                <a:cubicBezTo>
                  <a:pt x="224" y="163"/>
                  <a:pt x="220" y="157"/>
                  <a:pt x="195" y="141"/>
                </a:cubicBezTo>
                <a:cubicBezTo>
                  <a:pt x="200" y="103"/>
                  <a:pt x="194" y="82"/>
                  <a:pt x="231" y="70"/>
                </a:cubicBezTo>
                <a:cubicBezTo>
                  <a:pt x="237" y="51"/>
                  <a:pt x="241" y="38"/>
                  <a:pt x="260" y="29"/>
                </a:cubicBez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072063" y="6107113"/>
            <a:ext cx="4036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Světle zelená je běžný reliéf Hercynika, sytě zelená běžný reliéf </a:t>
            </a:r>
            <a:r>
              <a:rPr lang="cs-CZ" sz="1400" dirty="0" err="1" smtClean="0"/>
              <a:t>Karpatika</a:t>
            </a:r>
            <a:r>
              <a:rPr lang="cs-CZ" sz="1400" dirty="0" smtClean="0"/>
              <a:t> a bledě žlutá běžný reliéf Panonika. Ostatní je nějak výjimečný reliéf.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76250"/>
            <a:ext cx="3960564" cy="649288"/>
          </a:xfrm>
        </p:spPr>
        <p:txBody>
          <a:bodyPr/>
          <a:lstStyle/>
          <a:p>
            <a:pPr eaLnBrk="1" hangingPunct="1"/>
            <a:r>
              <a:rPr lang="cs-CZ" altLang="cs-CZ" sz="3200" dirty="0" err="1" smtClean="0"/>
              <a:t>Landscapes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according</a:t>
            </a:r>
            <a:r>
              <a:rPr lang="cs-CZ" altLang="cs-CZ" sz="3200" dirty="0" smtClean="0"/>
              <a:t> to the </a:t>
            </a:r>
            <a:r>
              <a:rPr lang="cs-CZ" altLang="cs-CZ" sz="3200" dirty="0" err="1" smtClean="0"/>
              <a:t>time</a:t>
            </a:r>
            <a:r>
              <a:rPr lang="cs-CZ" altLang="cs-CZ" sz="3200" dirty="0" smtClean="0"/>
              <a:t> of </a:t>
            </a:r>
            <a:r>
              <a:rPr lang="cs-CZ" altLang="cs-CZ" sz="3200" dirty="0" err="1" smtClean="0"/>
              <a:t>colonization</a:t>
            </a:r>
            <a:endParaRPr lang="cs-CZ" altLang="cs-CZ" sz="3200" dirty="0" smtClean="0"/>
          </a:p>
        </p:txBody>
      </p:sp>
      <p:pic>
        <p:nvPicPr>
          <p:cNvPr id="28675" name="Picture 4" descr="typologie_atlas_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1628775"/>
            <a:ext cx="9144001" cy="5254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4427538" y="180975"/>
            <a:ext cx="4716462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1. stará sídelní krajina Hercynica a Polonica</a:t>
            </a:r>
            <a:endParaRPr lang="cs-CZ" altLang="cs-CZ" sz="1600" b="1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2. stará sídelní krajina Pannonica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3. kr. velké středov. kolon. Hercynica (a Polonica)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4. kr. velké středověké kolonizace Carpatica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5. krajina pozdní středověké kolonizace Hercynika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6. krajina novověké kolonizace Hercynica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7. krajina novověké kolonizace Carpatica </a:t>
            </a:r>
            <a:endParaRPr lang="cs-CZ" altLang="cs-CZ" sz="16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3543300" y="32131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1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7575550" y="36449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1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6208713" y="5516563"/>
            <a:ext cx="379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6280150" y="56610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2</a:t>
            </a:r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2535238" y="47450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6516688" y="2924175"/>
            <a:ext cx="287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3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4984750" y="54102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8224838" y="3881438"/>
            <a:ext cx="379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8685" name="Text Box 14"/>
          <p:cNvSpPr txBox="1">
            <a:spLocks noChangeArrowheads="1"/>
          </p:cNvSpPr>
          <p:nvPr/>
        </p:nvSpPr>
        <p:spPr bwMode="auto">
          <a:xfrm>
            <a:off x="8296275" y="40767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4</a:t>
            </a:r>
          </a:p>
        </p:txBody>
      </p:sp>
      <p:sp>
        <p:nvSpPr>
          <p:cNvPr id="28686" name="Text Box 15"/>
          <p:cNvSpPr txBox="1">
            <a:spLocks noChangeArrowheads="1"/>
          </p:cNvSpPr>
          <p:nvPr/>
        </p:nvSpPr>
        <p:spPr bwMode="auto">
          <a:xfrm>
            <a:off x="3975100" y="51768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5</a:t>
            </a:r>
          </a:p>
        </p:txBody>
      </p:sp>
      <p:sp>
        <p:nvSpPr>
          <p:cNvPr id="28687" name="Text Box 16"/>
          <p:cNvSpPr txBox="1">
            <a:spLocks noChangeArrowheads="1"/>
          </p:cNvSpPr>
          <p:nvPr/>
        </p:nvSpPr>
        <p:spPr bwMode="auto">
          <a:xfrm>
            <a:off x="3419475" y="220503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5</a:t>
            </a:r>
          </a:p>
        </p:txBody>
      </p:sp>
      <p:sp>
        <p:nvSpPr>
          <p:cNvPr id="28688" name="Text Box 17"/>
          <p:cNvSpPr txBox="1">
            <a:spLocks noChangeArrowheads="1"/>
          </p:cNvSpPr>
          <p:nvPr/>
        </p:nvSpPr>
        <p:spPr bwMode="auto">
          <a:xfrm>
            <a:off x="7164388" y="4221163"/>
            <a:ext cx="434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5</a:t>
            </a:r>
          </a:p>
        </p:txBody>
      </p:sp>
      <p:sp>
        <p:nvSpPr>
          <p:cNvPr id="28689" name="Text Box 18"/>
          <p:cNvSpPr txBox="1">
            <a:spLocks noChangeArrowheads="1"/>
          </p:cNvSpPr>
          <p:nvPr/>
        </p:nvSpPr>
        <p:spPr bwMode="auto">
          <a:xfrm>
            <a:off x="5148263" y="429260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6</a:t>
            </a:r>
          </a:p>
        </p:txBody>
      </p:sp>
      <p:sp>
        <p:nvSpPr>
          <p:cNvPr id="28690" name="Text Box 19"/>
          <p:cNvSpPr txBox="1">
            <a:spLocks noChangeArrowheads="1"/>
          </p:cNvSpPr>
          <p:nvPr/>
        </p:nvSpPr>
        <p:spPr bwMode="auto">
          <a:xfrm>
            <a:off x="6640513" y="34290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6</a:t>
            </a:r>
          </a:p>
        </p:txBody>
      </p:sp>
      <p:sp>
        <p:nvSpPr>
          <p:cNvPr id="28691" name="Text Box 20"/>
          <p:cNvSpPr txBox="1">
            <a:spLocks noChangeArrowheads="1"/>
          </p:cNvSpPr>
          <p:nvPr/>
        </p:nvSpPr>
        <p:spPr bwMode="auto">
          <a:xfrm>
            <a:off x="1816100" y="56610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6</a:t>
            </a:r>
          </a:p>
        </p:txBody>
      </p:sp>
      <p:sp>
        <p:nvSpPr>
          <p:cNvPr id="28692" name="Text Box 21"/>
          <p:cNvSpPr txBox="1">
            <a:spLocks noChangeArrowheads="1"/>
          </p:cNvSpPr>
          <p:nvPr/>
        </p:nvSpPr>
        <p:spPr bwMode="auto">
          <a:xfrm>
            <a:off x="8080375" y="48688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29699" name="Picture 4" descr="typologie_atlas_2_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2"/>
          <a:stretch>
            <a:fillRect/>
          </a:stretch>
        </p:blipFill>
        <p:spPr>
          <a:xfrm>
            <a:off x="0" y="549275"/>
            <a:ext cx="9180513" cy="625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Freeform 5"/>
          <p:cNvSpPr>
            <a:spLocks/>
          </p:cNvSpPr>
          <p:nvPr/>
        </p:nvSpPr>
        <p:spPr bwMode="auto">
          <a:xfrm>
            <a:off x="3592513" y="428625"/>
            <a:ext cx="5486400" cy="3098800"/>
          </a:xfrm>
          <a:custGeom>
            <a:avLst/>
            <a:gdLst>
              <a:gd name="T0" fmla="*/ 2147483647 w 3456"/>
              <a:gd name="T1" fmla="*/ 2147483647 h 1952"/>
              <a:gd name="T2" fmla="*/ 2147483647 w 3456"/>
              <a:gd name="T3" fmla="*/ 2147483647 h 1952"/>
              <a:gd name="T4" fmla="*/ 2147483647 w 3456"/>
              <a:gd name="T5" fmla="*/ 2147483647 h 1952"/>
              <a:gd name="T6" fmla="*/ 2147483647 w 3456"/>
              <a:gd name="T7" fmla="*/ 2147483647 h 1952"/>
              <a:gd name="T8" fmla="*/ 2147483647 w 3456"/>
              <a:gd name="T9" fmla="*/ 2147483647 h 1952"/>
              <a:gd name="T10" fmla="*/ 2147483647 w 3456"/>
              <a:gd name="T11" fmla="*/ 2147483647 h 1952"/>
              <a:gd name="T12" fmla="*/ 2147483647 w 3456"/>
              <a:gd name="T13" fmla="*/ 2147483647 h 1952"/>
              <a:gd name="T14" fmla="*/ 2147483647 w 3456"/>
              <a:gd name="T15" fmla="*/ 2147483647 h 1952"/>
              <a:gd name="T16" fmla="*/ 2147483647 w 3456"/>
              <a:gd name="T17" fmla="*/ 2147483647 h 1952"/>
              <a:gd name="T18" fmla="*/ 2147483647 w 3456"/>
              <a:gd name="T19" fmla="*/ 2147483647 h 1952"/>
              <a:gd name="T20" fmla="*/ 2147483647 w 3456"/>
              <a:gd name="T21" fmla="*/ 2147483647 h 1952"/>
              <a:gd name="T22" fmla="*/ 2147483647 w 3456"/>
              <a:gd name="T23" fmla="*/ 2147483647 h 1952"/>
              <a:gd name="T24" fmla="*/ 2147483647 w 3456"/>
              <a:gd name="T25" fmla="*/ 2147483647 h 1952"/>
              <a:gd name="T26" fmla="*/ 2147483647 w 3456"/>
              <a:gd name="T27" fmla="*/ 2147483647 h 1952"/>
              <a:gd name="T28" fmla="*/ 2147483647 w 3456"/>
              <a:gd name="T29" fmla="*/ 2147483647 h 1952"/>
              <a:gd name="T30" fmla="*/ 2147483647 w 3456"/>
              <a:gd name="T31" fmla="*/ 2147483647 h 1952"/>
              <a:gd name="T32" fmla="*/ 2147483647 w 3456"/>
              <a:gd name="T33" fmla="*/ 2147483647 h 1952"/>
              <a:gd name="T34" fmla="*/ 2147483647 w 3456"/>
              <a:gd name="T35" fmla="*/ 2147483647 h 1952"/>
              <a:gd name="T36" fmla="*/ 2147483647 w 3456"/>
              <a:gd name="T37" fmla="*/ 2147483647 h 1952"/>
              <a:gd name="T38" fmla="*/ 2147483647 w 3456"/>
              <a:gd name="T39" fmla="*/ 2147483647 h 1952"/>
              <a:gd name="T40" fmla="*/ 2147483647 w 3456"/>
              <a:gd name="T41" fmla="*/ 2147483647 h 1952"/>
              <a:gd name="T42" fmla="*/ 2147483647 w 3456"/>
              <a:gd name="T43" fmla="*/ 2147483647 h 1952"/>
              <a:gd name="T44" fmla="*/ 2147483647 w 3456"/>
              <a:gd name="T45" fmla="*/ 2147483647 h 1952"/>
              <a:gd name="T46" fmla="*/ 2147483647 w 3456"/>
              <a:gd name="T47" fmla="*/ 2147483647 h 1952"/>
              <a:gd name="T48" fmla="*/ 2147483647 w 3456"/>
              <a:gd name="T49" fmla="*/ 2147483647 h 1952"/>
              <a:gd name="T50" fmla="*/ 2147483647 w 3456"/>
              <a:gd name="T51" fmla="*/ 2147483647 h 1952"/>
              <a:gd name="T52" fmla="*/ 2147483647 w 3456"/>
              <a:gd name="T53" fmla="*/ 2147483647 h 1952"/>
              <a:gd name="T54" fmla="*/ 2147483647 w 3456"/>
              <a:gd name="T55" fmla="*/ 2147483647 h 1952"/>
              <a:gd name="T56" fmla="*/ 2147483647 w 3456"/>
              <a:gd name="T57" fmla="*/ 2147483647 h 1952"/>
              <a:gd name="T58" fmla="*/ 2147483647 w 3456"/>
              <a:gd name="T59" fmla="*/ 2147483647 h 1952"/>
              <a:gd name="T60" fmla="*/ 2147483647 w 3456"/>
              <a:gd name="T61" fmla="*/ 2104331263 h 1952"/>
              <a:gd name="T62" fmla="*/ 2147483647 w 3456"/>
              <a:gd name="T63" fmla="*/ 2001004063 h 1952"/>
              <a:gd name="T64" fmla="*/ 2147483647 w 3456"/>
              <a:gd name="T65" fmla="*/ 1748988438 h 1952"/>
              <a:gd name="T66" fmla="*/ 2147483647 w 3456"/>
              <a:gd name="T67" fmla="*/ 1675904700 h 1952"/>
              <a:gd name="T68" fmla="*/ 2028726575 w 3456"/>
              <a:gd name="T69" fmla="*/ 1585179075 h 1952"/>
              <a:gd name="T70" fmla="*/ 1895157500 w 3456"/>
              <a:gd name="T71" fmla="*/ 1527214688 h 1952"/>
              <a:gd name="T72" fmla="*/ 1718746563 w 3456"/>
              <a:gd name="T73" fmla="*/ 1451610000 h 1952"/>
              <a:gd name="T74" fmla="*/ 1524695325 w 3456"/>
              <a:gd name="T75" fmla="*/ 1318042513 h 1952"/>
              <a:gd name="T76" fmla="*/ 1421368125 w 3456"/>
              <a:gd name="T77" fmla="*/ 1229836250 h 1952"/>
              <a:gd name="T78" fmla="*/ 1111389700 w 3456"/>
              <a:gd name="T79" fmla="*/ 1096268763 h 1952"/>
              <a:gd name="T80" fmla="*/ 710684063 w 3456"/>
              <a:gd name="T81" fmla="*/ 698084075 h 1952"/>
              <a:gd name="T82" fmla="*/ 428426563 w 3456"/>
              <a:gd name="T83" fmla="*/ 504031250 h 1952"/>
              <a:gd name="T84" fmla="*/ 309980013 w 3456"/>
              <a:gd name="T85" fmla="*/ 400705638 h 1952"/>
              <a:gd name="T86" fmla="*/ 133569075 w 3456"/>
              <a:gd name="T87" fmla="*/ 133569075 h 1952"/>
              <a:gd name="T88" fmla="*/ 73085325 w 3456"/>
              <a:gd name="T89" fmla="*/ 45362813 h 1952"/>
              <a:gd name="T90" fmla="*/ 0 w 3456"/>
              <a:gd name="T91" fmla="*/ 0 h 195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456" h="1952">
                <a:moveTo>
                  <a:pt x="3456" y="1952"/>
                </a:moveTo>
                <a:cubicBezTo>
                  <a:pt x="3425" y="1947"/>
                  <a:pt x="3413" y="1937"/>
                  <a:pt x="3385" y="1928"/>
                </a:cubicBezTo>
                <a:cubicBezTo>
                  <a:pt x="3359" y="1888"/>
                  <a:pt x="3244" y="1872"/>
                  <a:pt x="3197" y="1864"/>
                </a:cubicBezTo>
                <a:cubicBezTo>
                  <a:pt x="3180" y="1838"/>
                  <a:pt x="3165" y="1813"/>
                  <a:pt x="3138" y="1799"/>
                </a:cubicBezTo>
                <a:cubicBezTo>
                  <a:pt x="3110" y="1752"/>
                  <a:pt x="3120" y="1660"/>
                  <a:pt x="3044" y="1652"/>
                </a:cubicBezTo>
                <a:cubicBezTo>
                  <a:pt x="3013" y="1649"/>
                  <a:pt x="2981" y="1648"/>
                  <a:pt x="2950" y="1646"/>
                </a:cubicBezTo>
                <a:cubicBezTo>
                  <a:pt x="2924" y="1637"/>
                  <a:pt x="2867" y="1626"/>
                  <a:pt x="2845" y="1611"/>
                </a:cubicBezTo>
                <a:cubicBezTo>
                  <a:pt x="2816" y="1591"/>
                  <a:pt x="2773" y="1576"/>
                  <a:pt x="2739" y="1564"/>
                </a:cubicBezTo>
                <a:cubicBezTo>
                  <a:pt x="2712" y="1555"/>
                  <a:pt x="2692" y="1533"/>
                  <a:pt x="2668" y="1517"/>
                </a:cubicBezTo>
                <a:cubicBezTo>
                  <a:pt x="2662" y="1513"/>
                  <a:pt x="2651" y="1505"/>
                  <a:pt x="2651" y="1505"/>
                </a:cubicBezTo>
                <a:cubicBezTo>
                  <a:pt x="2637" y="1462"/>
                  <a:pt x="2657" y="1511"/>
                  <a:pt x="2627" y="1476"/>
                </a:cubicBezTo>
                <a:cubicBezTo>
                  <a:pt x="2587" y="1430"/>
                  <a:pt x="2624" y="1447"/>
                  <a:pt x="2586" y="1434"/>
                </a:cubicBezTo>
                <a:cubicBezTo>
                  <a:pt x="2549" y="1381"/>
                  <a:pt x="2433" y="1401"/>
                  <a:pt x="2392" y="1399"/>
                </a:cubicBezTo>
                <a:cubicBezTo>
                  <a:pt x="2354" y="1386"/>
                  <a:pt x="2314" y="1372"/>
                  <a:pt x="2280" y="1352"/>
                </a:cubicBezTo>
                <a:cubicBezTo>
                  <a:pt x="2267" y="1344"/>
                  <a:pt x="2259" y="1335"/>
                  <a:pt x="2245" y="1329"/>
                </a:cubicBezTo>
                <a:cubicBezTo>
                  <a:pt x="2239" y="1326"/>
                  <a:pt x="2204" y="1315"/>
                  <a:pt x="2192" y="1311"/>
                </a:cubicBezTo>
                <a:cubicBezTo>
                  <a:pt x="2186" y="1309"/>
                  <a:pt x="2175" y="1305"/>
                  <a:pt x="2175" y="1305"/>
                </a:cubicBezTo>
                <a:cubicBezTo>
                  <a:pt x="2163" y="1293"/>
                  <a:pt x="2153" y="1279"/>
                  <a:pt x="2139" y="1270"/>
                </a:cubicBezTo>
                <a:cubicBezTo>
                  <a:pt x="2127" y="1262"/>
                  <a:pt x="2104" y="1246"/>
                  <a:pt x="2104" y="1246"/>
                </a:cubicBezTo>
                <a:cubicBezTo>
                  <a:pt x="2090" y="1226"/>
                  <a:pt x="2077" y="1212"/>
                  <a:pt x="2057" y="1199"/>
                </a:cubicBezTo>
                <a:cubicBezTo>
                  <a:pt x="2038" y="1172"/>
                  <a:pt x="2051" y="1184"/>
                  <a:pt x="2010" y="1170"/>
                </a:cubicBezTo>
                <a:cubicBezTo>
                  <a:pt x="2004" y="1168"/>
                  <a:pt x="1992" y="1164"/>
                  <a:pt x="1992" y="1164"/>
                </a:cubicBezTo>
                <a:cubicBezTo>
                  <a:pt x="1972" y="1150"/>
                  <a:pt x="1958" y="1146"/>
                  <a:pt x="1934" y="1141"/>
                </a:cubicBezTo>
                <a:cubicBezTo>
                  <a:pt x="1888" y="1110"/>
                  <a:pt x="1828" y="1115"/>
                  <a:pt x="1775" y="1111"/>
                </a:cubicBezTo>
                <a:cubicBezTo>
                  <a:pt x="1677" y="1087"/>
                  <a:pt x="1582" y="1081"/>
                  <a:pt x="1481" y="1076"/>
                </a:cubicBezTo>
                <a:cubicBezTo>
                  <a:pt x="1455" y="1063"/>
                  <a:pt x="1426" y="1052"/>
                  <a:pt x="1399" y="1041"/>
                </a:cubicBezTo>
                <a:cubicBezTo>
                  <a:pt x="1375" y="1031"/>
                  <a:pt x="1379" y="1040"/>
                  <a:pt x="1358" y="1029"/>
                </a:cubicBezTo>
                <a:cubicBezTo>
                  <a:pt x="1323" y="1011"/>
                  <a:pt x="1309" y="974"/>
                  <a:pt x="1275" y="953"/>
                </a:cubicBezTo>
                <a:cubicBezTo>
                  <a:pt x="1257" y="924"/>
                  <a:pt x="1225" y="899"/>
                  <a:pt x="1199" y="876"/>
                </a:cubicBezTo>
                <a:cubicBezTo>
                  <a:pt x="1191" y="869"/>
                  <a:pt x="1183" y="864"/>
                  <a:pt x="1175" y="858"/>
                </a:cubicBezTo>
                <a:cubicBezTo>
                  <a:pt x="1164" y="850"/>
                  <a:pt x="1140" y="835"/>
                  <a:pt x="1140" y="835"/>
                </a:cubicBezTo>
                <a:cubicBezTo>
                  <a:pt x="1106" y="784"/>
                  <a:pt x="1162" y="863"/>
                  <a:pt x="1093" y="794"/>
                </a:cubicBezTo>
                <a:cubicBezTo>
                  <a:pt x="1056" y="757"/>
                  <a:pt x="990" y="707"/>
                  <a:pt x="940" y="694"/>
                </a:cubicBezTo>
                <a:cubicBezTo>
                  <a:pt x="900" y="666"/>
                  <a:pt x="919" y="674"/>
                  <a:pt x="887" y="665"/>
                </a:cubicBezTo>
                <a:cubicBezTo>
                  <a:pt x="863" y="648"/>
                  <a:pt x="834" y="636"/>
                  <a:pt x="805" y="629"/>
                </a:cubicBezTo>
                <a:cubicBezTo>
                  <a:pt x="789" y="619"/>
                  <a:pt x="752" y="606"/>
                  <a:pt x="752" y="606"/>
                </a:cubicBezTo>
                <a:cubicBezTo>
                  <a:pt x="730" y="591"/>
                  <a:pt x="707" y="585"/>
                  <a:pt x="682" y="576"/>
                </a:cubicBezTo>
                <a:cubicBezTo>
                  <a:pt x="660" y="568"/>
                  <a:pt x="632" y="536"/>
                  <a:pt x="605" y="523"/>
                </a:cubicBezTo>
                <a:cubicBezTo>
                  <a:pt x="596" y="498"/>
                  <a:pt x="586" y="498"/>
                  <a:pt x="564" y="488"/>
                </a:cubicBezTo>
                <a:cubicBezTo>
                  <a:pt x="523" y="470"/>
                  <a:pt x="484" y="450"/>
                  <a:pt x="441" y="435"/>
                </a:cubicBezTo>
                <a:cubicBezTo>
                  <a:pt x="427" y="382"/>
                  <a:pt x="332" y="301"/>
                  <a:pt x="282" y="277"/>
                </a:cubicBezTo>
                <a:cubicBezTo>
                  <a:pt x="250" y="245"/>
                  <a:pt x="206" y="227"/>
                  <a:pt x="170" y="200"/>
                </a:cubicBezTo>
                <a:cubicBezTo>
                  <a:pt x="159" y="183"/>
                  <a:pt x="123" y="159"/>
                  <a:pt x="123" y="159"/>
                </a:cubicBezTo>
                <a:cubicBezTo>
                  <a:pt x="109" y="118"/>
                  <a:pt x="77" y="89"/>
                  <a:pt x="53" y="53"/>
                </a:cubicBezTo>
                <a:cubicBezTo>
                  <a:pt x="45" y="41"/>
                  <a:pt x="42" y="23"/>
                  <a:pt x="29" y="18"/>
                </a:cubicBezTo>
                <a:cubicBezTo>
                  <a:pt x="7" y="10"/>
                  <a:pt x="16" y="16"/>
                  <a:pt x="0" y="0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5003800" y="44450"/>
            <a:ext cx="4176713" cy="1436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1. stará sídelní krajina Hercynica a Polonica</a:t>
            </a:r>
            <a:endParaRPr lang="cs-CZ" altLang="cs-CZ" sz="1400" b="1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2. stará sídelní krajina Pannonica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3. kr. velké středov. kolon. Hercynica (a Polonica)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4. kr. velké středověké kolonizace Carpatica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5. krajina pozdní středověké kolonizace Hercynika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6. krajina novověké kolonizace Hercynica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400"/>
              <a:t>7. krajina novověké kolonizace Carpatica </a:t>
            </a:r>
          </a:p>
        </p:txBody>
      </p:sp>
      <p:sp>
        <p:nvSpPr>
          <p:cNvPr id="29702" name="Freeform 7"/>
          <p:cNvSpPr>
            <a:spLocks/>
          </p:cNvSpPr>
          <p:nvPr/>
        </p:nvSpPr>
        <p:spPr bwMode="auto">
          <a:xfrm>
            <a:off x="0" y="565150"/>
            <a:ext cx="466725" cy="1155700"/>
          </a:xfrm>
          <a:custGeom>
            <a:avLst/>
            <a:gdLst>
              <a:gd name="T0" fmla="*/ 740925938 w 294"/>
              <a:gd name="T1" fmla="*/ 0 h 728"/>
              <a:gd name="T2" fmla="*/ 624998750 w 294"/>
              <a:gd name="T3" fmla="*/ 70564375 h 728"/>
              <a:gd name="T4" fmla="*/ 526713450 w 294"/>
              <a:gd name="T5" fmla="*/ 241935000 h 728"/>
              <a:gd name="T6" fmla="*/ 468749063 w 294"/>
              <a:gd name="T7" fmla="*/ 355342825 h 728"/>
              <a:gd name="T8" fmla="*/ 413305625 w 294"/>
              <a:gd name="T9" fmla="*/ 425907200 h 728"/>
              <a:gd name="T10" fmla="*/ 398184688 w 294"/>
              <a:gd name="T11" fmla="*/ 468749063 h 728"/>
              <a:gd name="T12" fmla="*/ 299899388 w 294"/>
              <a:gd name="T13" fmla="*/ 640119688 h 728"/>
              <a:gd name="T14" fmla="*/ 214214075 w 294"/>
              <a:gd name="T15" fmla="*/ 1209675000 h 728"/>
              <a:gd name="T16" fmla="*/ 156249688 w 294"/>
              <a:gd name="T17" fmla="*/ 1537295313 h 728"/>
              <a:gd name="T18" fmla="*/ 100806250 w 294"/>
              <a:gd name="T19" fmla="*/ 1764109375 h 728"/>
              <a:gd name="T20" fmla="*/ 0 w 294"/>
              <a:gd name="T21" fmla="*/ 1834673750 h 7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4" h="728">
                <a:moveTo>
                  <a:pt x="294" y="0"/>
                </a:moveTo>
                <a:cubicBezTo>
                  <a:pt x="274" y="6"/>
                  <a:pt x="265" y="17"/>
                  <a:pt x="248" y="28"/>
                </a:cubicBezTo>
                <a:cubicBezTo>
                  <a:pt x="235" y="48"/>
                  <a:pt x="224" y="79"/>
                  <a:pt x="209" y="96"/>
                </a:cubicBezTo>
                <a:cubicBezTo>
                  <a:pt x="202" y="115"/>
                  <a:pt x="201" y="127"/>
                  <a:pt x="186" y="141"/>
                </a:cubicBezTo>
                <a:cubicBezTo>
                  <a:pt x="174" y="182"/>
                  <a:pt x="192" y="135"/>
                  <a:pt x="164" y="169"/>
                </a:cubicBezTo>
                <a:cubicBezTo>
                  <a:pt x="160" y="174"/>
                  <a:pt x="161" y="181"/>
                  <a:pt x="158" y="186"/>
                </a:cubicBezTo>
                <a:cubicBezTo>
                  <a:pt x="146" y="207"/>
                  <a:pt x="132" y="234"/>
                  <a:pt x="119" y="254"/>
                </a:cubicBezTo>
                <a:cubicBezTo>
                  <a:pt x="116" y="351"/>
                  <a:pt x="143" y="416"/>
                  <a:pt x="85" y="480"/>
                </a:cubicBezTo>
                <a:cubicBezTo>
                  <a:pt x="70" y="523"/>
                  <a:pt x="77" y="567"/>
                  <a:pt x="62" y="610"/>
                </a:cubicBezTo>
                <a:cubicBezTo>
                  <a:pt x="59" y="633"/>
                  <a:pt x="62" y="678"/>
                  <a:pt x="40" y="700"/>
                </a:cubicBezTo>
                <a:cubicBezTo>
                  <a:pt x="25" y="715"/>
                  <a:pt x="10" y="710"/>
                  <a:pt x="0" y="728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 flipH="1">
            <a:off x="4356100" y="4581525"/>
            <a:ext cx="719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2</a:t>
            </a: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1743075" y="24399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3</a:t>
            </a:r>
          </a:p>
        </p:txBody>
      </p:sp>
      <p:sp>
        <p:nvSpPr>
          <p:cNvPr id="29705" name="Text Box 10"/>
          <p:cNvSpPr txBox="1">
            <a:spLocks noChangeArrowheads="1"/>
          </p:cNvSpPr>
          <p:nvPr/>
        </p:nvSpPr>
        <p:spPr bwMode="auto">
          <a:xfrm>
            <a:off x="7596188" y="3860800"/>
            <a:ext cx="434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4</a:t>
            </a: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1671638" y="7127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5</a:t>
            </a:r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3779838" y="1289050"/>
            <a:ext cx="287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5</a:t>
            </a:r>
          </a:p>
        </p:txBody>
      </p:sp>
      <p:sp>
        <p:nvSpPr>
          <p:cNvPr id="29708" name="Text Box 13"/>
          <p:cNvSpPr txBox="1">
            <a:spLocks noChangeArrowheads="1"/>
          </p:cNvSpPr>
          <p:nvPr/>
        </p:nvSpPr>
        <p:spPr bwMode="auto">
          <a:xfrm>
            <a:off x="611188" y="549275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6</a:t>
            </a:r>
          </a:p>
        </p:txBody>
      </p:sp>
      <p:sp>
        <p:nvSpPr>
          <p:cNvPr id="29709" name="Text Box 14"/>
          <p:cNvSpPr txBox="1">
            <a:spLocks noChangeArrowheads="1"/>
          </p:cNvSpPr>
          <p:nvPr/>
        </p:nvSpPr>
        <p:spPr bwMode="auto">
          <a:xfrm>
            <a:off x="5919788" y="3357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Landuse</a:t>
            </a:r>
          </a:p>
        </p:txBody>
      </p:sp>
      <p:pic>
        <p:nvPicPr>
          <p:cNvPr id="30723" name="Picture 4" descr="JMK_landus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692150"/>
            <a:ext cx="9074150" cy="6167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5888"/>
            <a:ext cx="8435280" cy="1081087"/>
          </a:xfrm>
        </p:spPr>
        <p:txBody>
          <a:bodyPr/>
          <a:lstStyle/>
          <a:p>
            <a:pPr eaLnBrk="1" hangingPunct="1"/>
            <a:r>
              <a:rPr lang="cs-CZ" altLang="cs-CZ" sz="3600" dirty="0" err="1" smtClean="0"/>
              <a:t>Secondary</a:t>
            </a:r>
            <a:r>
              <a:rPr lang="cs-CZ" altLang="cs-CZ" sz="3600" dirty="0" smtClean="0"/>
              <a:t> </a:t>
            </a:r>
            <a:r>
              <a:rPr lang="cs-CZ" altLang="cs-CZ" sz="3600" dirty="0" err="1" smtClean="0"/>
              <a:t>structure</a:t>
            </a:r>
            <a:r>
              <a:rPr lang="cs-CZ" altLang="cs-CZ" sz="3600" dirty="0" smtClean="0"/>
              <a:t> of the Landscape </a:t>
            </a:r>
            <a:r>
              <a:rPr lang="cs-CZ" altLang="cs-CZ" sz="3200" dirty="0" smtClean="0"/>
              <a:t>(</a:t>
            </a:r>
            <a:r>
              <a:rPr lang="cs-CZ" altLang="cs-CZ" sz="3200" dirty="0" err="1" smtClean="0"/>
              <a:t>according</a:t>
            </a:r>
            <a:r>
              <a:rPr lang="cs-CZ" altLang="cs-CZ" sz="3200" dirty="0" smtClean="0"/>
              <a:t> to </a:t>
            </a:r>
            <a:r>
              <a:rPr lang="cs-CZ" altLang="cs-CZ" sz="3200" dirty="0" err="1" smtClean="0"/>
              <a:t>generalization</a:t>
            </a:r>
            <a:r>
              <a:rPr lang="cs-CZ" altLang="cs-CZ" sz="3200" dirty="0" smtClean="0"/>
              <a:t> of </a:t>
            </a:r>
            <a:r>
              <a:rPr lang="cs-CZ" altLang="cs-CZ" sz="3200" dirty="0" err="1" smtClean="0"/>
              <a:t>Landuse</a:t>
            </a:r>
            <a:r>
              <a:rPr lang="cs-CZ" altLang="cs-CZ" sz="3200" dirty="0" smtClean="0"/>
              <a:t>)</a:t>
            </a:r>
            <a:endParaRPr lang="cs-CZ" altLang="cs-CZ" sz="3200" dirty="0" smtClean="0"/>
          </a:p>
        </p:txBody>
      </p:sp>
      <p:sp>
        <p:nvSpPr>
          <p:cNvPr id="31747" name="Freeform 11"/>
          <p:cNvSpPr>
            <a:spLocks/>
          </p:cNvSpPr>
          <p:nvPr/>
        </p:nvSpPr>
        <p:spPr bwMode="auto">
          <a:xfrm>
            <a:off x="1846263" y="2390775"/>
            <a:ext cx="6526212" cy="2933700"/>
          </a:xfrm>
          <a:custGeom>
            <a:avLst/>
            <a:gdLst>
              <a:gd name="T0" fmla="*/ 63003108 w 4111"/>
              <a:gd name="T1" fmla="*/ 2147483647 h 1848"/>
              <a:gd name="T2" fmla="*/ 63003108 w 4111"/>
              <a:gd name="T3" fmla="*/ 2147483647 h 1848"/>
              <a:gd name="T4" fmla="*/ 138607789 w 4111"/>
              <a:gd name="T5" fmla="*/ 2147483647 h 1848"/>
              <a:gd name="T6" fmla="*/ 592235880 w 4111"/>
              <a:gd name="T7" fmla="*/ 2147483647 h 1848"/>
              <a:gd name="T8" fmla="*/ 788808052 w 4111"/>
              <a:gd name="T9" fmla="*/ 1874996250 h 1848"/>
              <a:gd name="T10" fmla="*/ 985380225 w 4111"/>
              <a:gd name="T11" fmla="*/ 1693545000 h 1848"/>
              <a:gd name="T12" fmla="*/ 1227315206 w 4111"/>
              <a:gd name="T13" fmla="*/ 1678424063 h 1848"/>
              <a:gd name="T14" fmla="*/ 1333161760 w 4111"/>
              <a:gd name="T15" fmla="*/ 1844754375 h 1848"/>
              <a:gd name="T16" fmla="*/ 1590217678 w 4111"/>
              <a:gd name="T17" fmla="*/ 2101810313 h 1848"/>
              <a:gd name="T18" fmla="*/ 1771668914 w 4111"/>
              <a:gd name="T19" fmla="*/ 2147483647 h 1848"/>
              <a:gd name="T20" fmla="*/ 2147483647 w 4111"/>
              <a:gd name="T21" fmla="*/ 1315521563 h 1848"/>
              <a:gd name="T22" fmla="*/ 2147483647 w 4111"/>
              <a:gd name="T23" fmla="*/ 695563125 h 1848"/>
              <a:gd name="T24" fmla="*/ 2147483647 w 4111"/>
              <a:gd name="T25" fmla="*/ 483870000 h 1848"/>
              <a:gd name="T26" fmla="*/ 2147483647 w 4111"/>
              <a:gd name="T27" fmla="*/ 332660625 h 1848"/>
              <a:gd name="T28" fmla="*/ 2147483647 w 4111"/>
              <a:gd name="T29" fmla="*/ 332660625 h 1848"/>
              <a:gd name="T30" fmla="*/ 2147483647 w 4111"/>
              <a:gd name="T31" fmla="*/ 347781563 h 1848"/>
              <a:gd name="T32" fmla="*/ 2147483647 w 4111"/>
              <a:gd name="T33" fmla="*/ 0 h 1848"/>
              <a:gd name="T34" fmla="*/ 2147483647 w 4111"/>
              <a:gd name="T35" fmla="*/ 226814063 h 1848"/>
              <a:gd name="T36" fmla="*/ 2147483647 w 4111"/>
              <a:gd name="T37" fmla="*/ 287297813 h 1848"/>
              <a:gd name="T38" fmla="*/ 2147483647 w 4111"/>
              <a:gd name="T39" fmla="*/ 408265313 h 1848"/>
              <a:gd name="T40" fmla="*/ 2147483647 w 4111"/>
              <a:gd name="T41" fmla="*/ 635079375 h 1848"/>
              <a:gd name="T42" fmla="*/ 2147483647 w 4111"/>
              <a:gd name="T43" fmla="*/ 665321250 h 1848"/>
              <a:gd name="T44" fmla="*/ 2147483647 w 4111"/>
              <a:gd name="T45" fmla="*/ 922377188 h 1848"/>
              <a:gd name="T46" fmla="*/ 2147483647 w 4111"/>
              <a:gd name="T47" fmla="*/ 1043344688 h 1848"/>
              <a:gd name="T48" fmla="*/ 2147483647 w 4111"/>
              <a:gd name="T49" fmla="*/ 1224795938 h 1848"/>
              <a:gd name="T50" fmla="*/ 2147483647 w 4111"/>
              <a:gd name="T51" fmla="*/ 1360884375 h 1848"/>
              <a:gd name="T52" fmla="*/ 2147483647 w 4111"/>
              <a:gd name="T53" fmla="*/ 1587698438 h 1848"/>
              <a:gd name="T54" fmla="*/ 2147483647 w 4111"/>
              <a:gd name="T55" fmla="*/ 1799391563 h 1848"/>
              <a:gd name="T56" fmla="*/ 2147483647 w 4111"/>
              <a:gd name="T57" fmla="*/ 1950600938 h 1848"/>
              <a:gd name="T58" fmla="*/ 2147483647 w 4111"/>
              <a:gd name="T59" fmla="*/ 2116931250 h 1848"/>
              <a:gd name="T60" fmla="*/ 2147483647 w 4111"/>
              <a:gd name="T61" fmla="*/ 2147483647 h 1848"/>
              <a:gd name="T62" fmla="*/ 2147483647 w 4111"/>
              <a:gd name="T63" fmla="*/ 2147483647 h 1848"/>
              <a:gd name="T64" fmla="*/ 2147483647 w 4111"/>
              <a:gd name="T65" fmla="*/ 2147483647 h 1848"/>
              <a:gd name="T66" fmla="*/ 2147483647 w 4111"/>
              <a:gd name="T67" fmla="*/ 2147483647 h 1848"/>
              <a:gd name="T68" fmla="*/ 2147483647 w 4111"/>
              <a:gd name="T69" fmla="*/ 2147483647 h 1848"/>
              <a:gd name="T70" fmla="*/ 2147483647 w 4111"/>
              <a:gd name="T71" fmla="*/ 2147483647 h 1848"/>
              <a:gd name="T72" fmla="*/ 2147483647 w 4111"/>
              <a:gd name="T73" fmla="*/ 2147483647 h 184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111" h="1848">
                <a:moveTo>
                  <a:pt x="7" y="1848"/>
                </a:moveTo>
                <a:cubicBezTo>
                  <a:pt x="13" y="1698"/>
                  <a:pt x="15" y="1548"/>
                  <a:pt x="25" y="1398"/>
                </a:cubicBezTo>
                <a:cubicBezTo>
                  <a:pt x="26" y="1378"/>
                  <a:pt x="34" y="1378"/>
                  <a:pt x="49" y="1368"/>
                </a:cubicBezTo>
                <a:cubicBezTo>
                  <a:pt x="64" y="1324"/>
                  <a:pt x="64" y="1268"/>
                  <a:pt x="25" y="1242"/>
                </a:cubicBezTo>
                <a:cubicBezTo>
                  <a:pt x="0" y="1168"/>
                  <a:pt x="13" y="1093"/>
                  <a:pt x="37" y="1020"/>
                </a:cubicBezTo>
                <a:cubicBezTo>
                  <a:pt x="40" y="1010"/>
                  <a:pt x="49" y="963"/>
                  <a:pt x="55" y="960"/>
                </a:cubicBezTo>
                <a:cubicBezTo>
                  <a:pt x="104" y="935"/>
                  <a:pt x="157" y="911"/>
                  <a:pt x="211" y="900"/>
                </a:cubicBezTo>
                <a:cubicBezTo>
                  <a:pt x="218" y="886"/>
                  <a:pt x="228" y="872"/>
                  <a:pt x="235" y="858"/>
                </a:cubicBezTo>
                <a:cubicBezTo>
                  <a:pt x="252" y="824"/>
                  <a:pt x="246" y="788"/>
                  <a:pt x="277" y="762"/>
                </a:cubicBezTo>
                <a:cubicBezTo>
                  <a:pt x="309" y="735"/>
                  <a:pt x="281" y="762"/>
                  <a:pt x="313" y="744"/>
                </a:cubicBezTo>
                <a:cubicBezTo>
                  <a:pt x="326" y="737"/>
                  <a:pt x="349" y="720"/>
                  <a:pt x="349" y="720"/>
                </a:cubicBezTo>
                <a:cubicBezTo>
                  <a:pt x="364" y="697"/>
                  <a:pt x="367" y="683"/>
                  <a:pt x="391" y="672"/>
                </a:cubicBezTo>
                <a:cubicBezTo>
                  <a:pt x="403" y="667"/>
                  <a:pt x="427" y="660"/>
                  <a:pt x="427" y="660"/>
                </a:cubicBezTo>
                <a:cubicBezTo>
                  <a:pt x="447" y="662"/>
                  <a:pt x="468" y="659"/>
                  <a:pt x="487" y="666"/>
                </a:cubicBezTo>
                <a:cubicBezTo>
                  <a:pt x="493" y="668"/>
                  <a:pt x="490" y="678"/>
                  <a:pt x="493" y="684"/>
                </a:cubicBezTo>
                <a:cubicBezTo>
                  <a:pt x="503" y="705"/>
                  <a:pt x="510" y="719"/>
                  <a:pt x="529" y="732"/>
                </a:cubicBezTo>
                <a:cubicBezTo>
                  <a:pt x="548" y="761"/>
                  <a:pt x="567" y="779"/>
                  <a:pt x="601" y="786"/>
                </a:cubicBezTo>
                <a:cubicBezTo>
                  <a:pt x="630" y="805"/>
                  <a:pt x="617" y="791"/>
                  <a:pt x="631" y="834"/>
                </a:cubicBezTo>
                <a:cubicBezTo>
                  <a:pt x="635" y="846"/>
                  <a:pt x="655" y="842"/>
                  <a:pt x="667" y="846"/>
                </a:cubicBezTo>
                <a:cubicBezTo>
                  <a:pt x="692" y="854"/>
                  <a:pt x="680" y="848"/>
                  <a:pt x="703" y="864"/>
                </a:cubicBezTo>
                <a:cubicBezTo>
                  <a:pt x="800" y="858"/>
                  <a:pt x="814" y="874"/>
                  <a:pt x="841" y="792"/>
                </a:cubicBezTo>
                <a:cubicBezTo>
                  <a:pt x="845" y="683"/>
                  <a:pt x="853" y="622"/>
                  <a:pt x="859" y="522"/>
                </a:cubicBezTo>
                <a:cubicBezTo>
                  <a:pt x="862" y="460"/>
                  <a:pt x="838" y="355"/>
                  <a:pt x="913" y="330"/>
                </a:cubicBezTo>
                <a:cubicBezTo>
                  <a:pt x="927" y="309"/>
                  <a:pt x="935" y="291"/>
                  <a:pt x="955" y="276"/>
                </a:cubicBezTo>
                <a:cubicBezTo>
                  <a:pt x="987" y="251"/>
                  <a:pt x="987" y="260"/>
                  <a:pt x="1009" y="234"/>
                </a:cubicBezTo>
                <a:cubicBezTo>
                  <a:pt x="1028" y="211"/>
                  <a:pt x="1017" y="205"/>
                  <a:pt x="1057" y="192"/>
                </a:cubicBezTo>
                <a:cubicBezTo>
                  <a:pt x="1076" y="186"/>
                  <a:pt x="1132" y="166"/>
                  <a:pt x="1147" y="156"/>
                </a:cubicBezTo>
                <a:cubicBezTo>
                  <a:pt x="1165" y="144"/>
                  <a:pt x="1185" y="134"/>
                  <a:pt x="1207" y="132"/>
                </a:cubicBezTo>
                <a:cubicBezTo>
                  <a:pt x="1249" y="129"/>
                  <a:pt x="1291" y="128"/>
                  <a:pt x="1333" y="126"/>
                </a:cubicBezTo>
                <a:cubicBezTo>
                  <a:pt x="1401" y="128"/>
                  <a:pt x="1469" y="127"/>
                  <a:pt x="1537" y="132"/>
                </a:cubicBezTo>
                <a:cubicBezTo>
                  <a:pt x="1550" y="133"/>
                  <a:pt x="1573" y="144"/>
                  <a:pt x="1573" y="144"/>
                </a:cubicBezTo>
                <a:cubicBezTo>
                  <a:pt x="1599" y="142"/>
                  <a:pt x="1634" y="158"/>
                  <a:pt x="1651" y="138"/>
                </a:cubicBezTo>
                <a:cubicBezTo>
                  <a:pt x="1671" y="115"/>
                  <a:pt x="1654" y="78"/>
                  <a:pt x="1657" y="48"/>
                </a:cubicBezTo>
                <a:cubicBezTo>
                  <a:pt x="1660" y="18"/>
                  <a:pt x="1690" y="9"/>
                  <a:pt x="1717" y="0"/>
                </a:cubicBezTo>
                <a:cubicBezTo>
                  <a:pt x="1761" y="15"/>
                  <a:pt x="1741" y="9"/>
                  <a:pt x="1777" y="18"/>
                </a:cubicBezTo>
                <a:cubicBezTo>
                  <a:pt x="1801" y="91"/>
                  <a:pt x="1779" y="17"/>
                  <a:pt x="1795" y="90"/>
                </a:cubicBezTo>
                <a:cubicBezTo>
                  <a:pt x="1796" y="96"/>
                  <a:pt x="1795" y="106"/>
                  <a:pt x="1801" y="108"/>
                </a:cubicBezTo>
                <a:cubicBezTo>
                  <a:pt x="1818" y="115"/>
                  <a:pt x="1837" y="112"/>
                  <a:pt x="1855" y="114"/>
                </a:cubicBezTo>
                <a:cubicBezTo>
                  <a:pt x="1877" y="121"/>
                  <a:pt x="1896" y="131"/>
                  <a:pt x="1915" y="144"/>
                </a:cubicBezTo>
                <a:cubicBezTo>
                  <a:pt x="1919" y="150"/>
                  <a:pt x="1921" y="157"/>
                  <a:pt x="1927" y="162"/>
                </a:cubicBezTo>
                <a:cubicBezTo>
                  <a:pt x="1932" y="166"/>
                  <a:pt x="1941" y="164"/>
                  <a:pt x="1945" y="168"/>
                </a:cubicBezTo>
                <a:cubicBezTo>
                  <a:pt x="1965" y="188"/>
                  <a:pt x="1963" y="246"/>
                  <a:pt x="1999" y="252"/>
                </a:cubicBezTo>
                <a:cubicBezTo>
                  <a:pt x="2031" y="257"/>
                  <a:pt x="2063" y="256"/>
                  <a:pt x="2095" y="258"/>
                </a:cubicBezTo>
                <a:cubicBezTo>
                  <a:pt x="2103" y="260"/>
                  <a:pt x="2112" y="259"/>
                  <a:pt x="2119" y="264"/>
                </a:cubicBezTo>
                <a:cubicBezTo>
                  <a:pt x="2133" y="274"/>
                  <a:pt x="2155" y="300"/>
                  <a:pt x="2155" y="300"/>
                </a:cubicBezTo>
                <a:cubicBezTo>
                  <a:pt x="2167" y="335"/>
                  <a:pt x="2206" y="353"/>
                  <a:pt x="2239" y="366"/>
                </a:cubicBezTo>
                <a:cubicBezTo>
                  <a:pt x="2251" y="371"/>
                  <a:pt x="2275" y="378"/>
                  <a:pt x="2275" y="378"/>
                </a:cubicBezTo>
                <a:cubicBezTo>
                  <a:pt x="2293" y="396"/>
                  <a:pt x="2305" y="406"/>
                  <a:pt x="2329" y="414"/>
                </a:cubicBezTo>
                <a:cubicBezTo>
                  <a:pt x="2342" y="427"/>
                  <a:pt x="2351" y="433"/>
                  <a:pt x="2359" y="450"/>
                </a:cubicBezTo>
                <a:cubicBezTo>
                  <a:pt x="2369" y="470"/>
                  <a:pt x="2360" y="469"/>
                  <a:pt x="2377" y="486"/>
                </a:cubicBezTo>
                <a:cubicBezTo>
                  <a:pt x="2385" y="494"/>
                  <a:pt x="2410" y="505"/>
                  <a:pt x="2419" y="510"/>
                </a:cubicBezTo>
                <a:cubicBezTo>
                  <a:pt x="2430" y="544"/>
                  <a:pt x="2478" y="536"/>
                  <a:pt x="2509" y="540"/>
                </a:cubicBezTo>
                <a:cubicBezTo>
                  <a:pt x="2550" y="567"/>
                  <a:pt x="2593" y="600"/>
                  <a:pt x="2641" y="612"/>
                </a:cubicBezTo>
                <a:cubicBezTo>
                  <a:pt x="2652" y="619"/>
                  <a:pt x="2668" y="621"/>
                  <a:pt x="2677" y="630"/>
                </a:cubicBezTo>
                <a:cubicBezTo>
                  <a:pt x="2720" y="673"/>
                  <a:pt x="2685" y="658"/>
                  <a:pt x="2737" y="684"/>
                </a:cubicBezTo>
                <a:cubicBezTo>
                  <a:pt x="2755" y="693"/>
                  <a:pt x="2791" y="714"/>
                  <a:pt x="2791" y="714"/>
                </a:cubicBezTo>
                <a:cubicBezTo>
                  <a:pt x="2798" y="725"/>
                  <a:pt x="2800" y="741"/>
                  <a:pt x="2809" y="750"/>
                </a:cubicBezTo>
                <a:cubicBezTo>
                  <a:pt x="2819" y="760"/>
                  <a:pt x="2833" y="766"/>
                  <a:pt x="2845" y="774"/>
                </a:cubicBezTo>
                <a:cubicBezTo>
                  <a:pt x="2851" y="778"/>
                  <a:pt x="2863" y="786"/>
                  <a:pt x="2863" y="786"/>
                </a:cubicBezTo>
                <a:cubicBezTo>
                  <a:pt x="2876" y="805"/>
                  <a:pt x="2892" y="821"/>
                  <a:pt x="2905" y="840"/>
                </a:cubicBezTo>
                <a:cubicBezTo>
                  <a:pt x="2907" y="848"/>
                  <a:pt x="2904" y="860"/>
                  <a:pt x="2911" y="864"/>
                </a:cubicBezTo>
                <a:cubicBezTo>
                  <a:pt x="2925" y="872"/>
                  <a:pt x="2943" y="866"/>
                  <a:pt x="2959" y="870"/>
                </a:cubicBezTo>
                <a:cubicBezTo>
                  <a:pt x="2966" y="872"/>
                  <a:pt x="2970" y="880"/>
                  <a:pt x="2977" y="882"/>
                </a:cubicBezTo>
                <a:cubicBezTo>
                  <a:pt x="2999" y="889"/>
                  <a:pt x="3087" y="894"/>
                  <a:pt x="3091" y="894"/>
                </a:cubicBezTo>
                <a:cubicBezTo>
                  <a:pt x="3183" y="986"/>
                  <a:pt x="3085" y="935"/>
                  <a:pt x="3367" y="942"/>
                </a:cubicBezTo>
                <a:cubicBezTo>
                  <a:pt x="3375" y="944"/>
                  <a:pt x="3386" y="942"/>
                  <a:pt x="3391" y="948"/>
                </a:cubicBezTo>
                <a:cubicBezTo>
                  <a:pt x="3397" y="955"/>
                  <a:pt x="3401" y="994"/>
                  <a:pt x="3415" y="1002"/>
                </a:cubicBezTo>
                <a:cubicBezTo>
                  <a:pt x="3424" y="1007"/>
                  <a:pt x="3435" y="1006"/>
                  <a:pt x="3445" y="1008"/>
                </a:cubicBezTo>
                <a:cubicBezTo>
                  <a:pt x="3484" y="1034"/>
                  <a:pt x="3543" y="1038"/>
                  <a:pt x="3589" y="1044"/>
                </a:cubicBezTo>
                <a:cubicBezTo>
                  <a:pt x="3615" y="1061"/>
                  <a:pt x="3655" y="1078"/>
                  <a:pt x="3685" y="1086"/>
                </a:cubicBezTo>
                <a:cubicBezTo>
                  <a:pt x="3726" y="1114"/>
                  <a:pt x="3707" y="1105"/>
                  <a:pt x="3739" y="1116"/>
                </a:cubicBezTo>
                <a:cubicBezTo>
                  <a:pt x="3743" y="1129"/>
                  <a:pt x="3754" y="1139"/>
                  <a:pt x="3757" y="1152"/>
                </a:cubicBezTo>
                <a:cubicBezTo>
                  <a:pt x="3779" y="1247"/>
                  <a:pt x="3745" y="1222"/>
                  <a:pt x="3871" y="1230"/>
                </a:cubicBezTo>
                <a:cubicBezTo>
                  <a:pt x="3893" y="1252"/>
                  <a:pt x="3914" y="1268"/>
                  <a:pt x="3943" y="1278"/>
                </a:cubicBezTo>
                <a:cubicBezTo>
                  <a:pt x="3991" y="1326"/>
                  <a:pt x="4045" y="1320"/>
                  <a:pt x="4111" y="1320"/>
                </a:cubicBez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1748" name="Picture 13" descr="Sekund_kraj_struk"/>
          <p:cNvPicPr>
            <a:picLocks noChangeAspect="1" noChangeArrowheads="1"/>
          </p:cNvPicPr>
          <p:nvPr/>
        </p:nvPicPr>
        <p:blipFill>
          <a:blip r:embed="rId2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r="42595" b="56665"/>
          <a:stretch>
            <a:fillRect/>
          </a:stretch>
        </p:blipFill>
        <p:spPr bwMode="auto">
          <a:xfrm>
            <a:off x="0" y="1255713"/>
            <a:ext cx="9144000" cy="56022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Freeform 15"/>
          <p:cNvSpPr>
            <a:spLocks/>
          </p:cNvSpPr>
          <p:nvPr/>
        </p:nvSpPr>
        <p:spPr bwMode="auto">
          <a:xfrm>
            <a:off x="4143375" y="3957638"/>
            <a:ext cx="3917950" cy="1836737"/>
          </a:xfrm>
          <a:custGeom>
            <a:avLst/>
            <a:gdLst>
              <a:gd name="T0" fmla="*/ 0 w 2468"/>
              <a:gd name="T1" fmla="*/ 2147483647 h 1157"/>
              <a:gd name="T2" fmla="*/ 73085325 w 2468"/>
              <a:gd name="T3" fmla="*/ 2147483647 h 1157"/>
              <a:gd name="T4" fmla="*/ 88206263 w 2468"/>
              <a:gd name="T5" fmla="*/ 2147483647 h 1157"/>
              <a:gd name="T6" fmla="*/ 191531875 w 2468"/>
              <a:gd name="T7" fmla="*/ 2116930674 h 1157"/>
              <a:gd name="T8" fmla="*/ 176410938 w 2468"/>
              <a:gd name="T9" fmla="*/ 1892636035 h 1157"/>
              <a:gd name="T10" fmla="*/ 88206263 w 2468"/>
              <a:gd name="T11" fmla="*/ 1880036051 h 1157"/>
              <a:gd name="T12" fmla="*/ 176410938 w 2468"/>
              <a:gd name="T13" fmla="*/ 1746467012 h 1157"/>
              <a:gd name="T14" fmla="*/ 355342825 w 2468"/>
              <a:gd name="T15" fmla="*/ 1494451456 h 1157"/>
              <a:gd name="T16" fmla="*/ 443547500 w 2468"/>
              <a:gd name="T17" fmla="*/ 1433967722 h 1157"/>
              <a:gd name="T18" fmla="*/ 473789375 w 2468"/>
              <a:gd name="T19" fmla="*/ 1345763071 h 1157"/>
              <a:gd name="T20" fmla="*/ 488910313 w 2468"/>
              <a:gd name="T21" fmla="*/ 1300400271 h 1157"/>
              <a:gd name="T22" fmla="*/ 501511888 w 2468"/>
              <a:gd name="T23" fmla="*/ 1154231248 h 1157"/>
              <a:gd name="T24" fmla="*/ 665321250 w 2468"/>
              <a:gd name="T25" fmla="*/ 1048384715 h 1157"/>
              <a:gd name="T26" fmla="*/ 829132200 w 2468"/>
              <a:gd name="T27" fmla="*/ 1063505648 h 1157"/>
              <a:gd name="T28" fmla="*/ 932457813 w 2468"/>
              <a:gd name="T29" fmla="*/ 1300400271 h 1157"/>
              <a:gd name="T30" fmla="*/ 1081147825 w 2468"/>
              <a:gd name="T31" fmla="*/ 1449088656 h 1157"/>
              <a:gd name="T32" fmla="*/ 1302921575 w 2468"/>
              <a:gd name="T33" fmla="*/ 1345763071 h 1157"/>
              <a:gd name="T34" fmla="*/ 1257558763 w 2468"/>
              <a:gd name="T35" fmla="*/ 1181952166 h 1157"/>
              <a:gd name="T36" fmla="*/ 1287800638 w 2468"/>
              <a:gd name="T37" fmla="*/ 1093747515 h 1157"/>
              <a:gd name="T38" fmla="*/ 1391126250 w 2468"/>
              <a:gd name="T39" fmla="*/ 1035783143 h 1157"/>
              <a:gd name="T40" fmla="*/ 1318042513 w 2468"/>
              <a:gd name="T41" fmla="*/ 708162920 h 1157"/>
              <a:gd name="T42" fmla="*/ 1333163450 w 2468"/>
              <a:gd name="T43" fmla="*/ 619958269 h 1157"/>
              <a:gd name="T44" fmla="*/ 1376005313 w 2468"/>
              <a:gd name="T45" fmla="*/ 604837335 h 1157"/>
              <a:gd name="T46" fmla="*/ 1345763438 w 2468"/>
              <a:gd name="T47" fmla="*/ 501510163 h 1157"/>
              <a:gd name="T48" fmla="*/ 1360884375 w 2468"/>
              <a:gd name="T49" fmla="*/ 456147363 h 1157"/>
              <a:gd name="T50" fmla="*/ 1658262813 w 2468"/>
              <a:gd name="T51" fmla="*/ 413305512 h 1157"/>
              <a:gd name="T52" fmla="*/ 1791831888 w 2468"/>
              <a:gd name="T53" fmla="*/ 352821779 h 1157"/>
              <a:gd name="T54" fmla="*/ 2147483647 w 2468"/>
              <a:gd name="T55" fmla="*/ 249494607 h 1157"/>
              <a:gd name="T56" fmla="*/ 2147483647 w 2468"/>
              <a:gd name="T57" fmla="*/ 234373674 h 1157"/>
              <a:gd name="T58" fmla="*/ 2147483647 w 2468"/>
              <a:gd name="T59" fmla="*/ 12599984 h 1157"/>
              <a:gd name="T60" fmla="*/ 2147483647 w 2468"/>
              <a:gd name="T61" fmla="*/ 27720917 h 1157"/>
              <a:gd name="T62" fmla="*/ 2147483647 w 2468"/>
              <a:gd name="T63" fmla="*/ 115927156 h 1157"/>
              <a:gd name="T64" fmla="*/ 2147483647 w 2468"/>
              <a:gd name="T65" fmla="*/ 146169023 h 1157"/>
              <a:gd name="T66" fmla="*/ 2147483647 w 2468"/>
              <a:gd name="T67" fmla="*/ 234373674 h 1157"/>
              <a:gd name="T68" fmla="*/ 2147483647 w 2468"/>
              <a:gd name="T69" fmla="*/ 352821779 h 1157"/>
              <a:gd name="T70" fmla="*/ 2147483647 w 2468"/>
              <a:gd name="T71" fmla="*/ 441026430 h 1157"/>
              <a:gd name="T72" fmla="*/ 2147483647 w 2468"/>
              <a:gd name="T73" fmla="*/ 559474535 h 1157"/>
              <a:gd name="T74" fmla="*/ 2147483647 w 2468"/>
              <a:gd name="T75" fmla="*/ 635079202 h 1157"/>
              <a:gd name="T76" fmla="*/ 2147483647 w 2468"/>
              <a:gd name="T77" fmla="*/ 650200136 h 1157"/>
              <a:gd name="T78" fmla="*/ 2147483647 w 2468"/>
              <a:gd name="T79" fmla="*/ 723283853 h 1157"/>
              <a:gd name="T80" fmla="*/ 2147483647 w 2468"/>
              <a:gd name="T81" fmla="*/ 945057543 h 1157"/>
              <a:gd name="T82" fmla="*/ 2147483647 w 2468"/>
              <a:gd name="T83" fmla="*/ 960178476 h 1157"/>
              <a:gd name="T84" fmla="*/ 2147483647 w 2468"/>
              <a:gd name="T85" fmla="*/ 1139110315 h 1157"/>
              <a:gd name="T86" fmla="*/ 2147483647 w 2468"/>
              <a:gd name="T87" fmla="*/ 1197073099 h 1157"/>
              <a:gd name="T88" fmla="*/ 2147483647 w 2468"/>
              <a:gd name="T89" fmla="*/ 1227314966 h 1157"/>
              <a:gd name="T90" fmla="*/ 2147483647 w 2468"/>
              <a:gd name="T91" fmla="*/ 1300400271 h 1157"/>
              <a:gd name="T92" fmla="*/ 2147483647 w 2468"/>
              <a:gd name="T93" fmla="*/ 1315521204 h 1157"/>
              <a:gd name="T94" fmla="*/ 2147483647 w 2468"/>
              <a:gd name="T95" fmla="*/ 1449088656 h 1157"/>
              <a:gd name="T96" fmla="*/ 2147483647 w 2468"/>
              <a:gd name="T97" fmla="*/ 1522173961 h 1157"/>
              <a:gd name="T98" fmla="*/ 2147483647 w 2468"/>
              <a:gd name="T99" fmla="*/ 1567536761 h 1157"/>
              <a:gd name="T100" fmla="*/ 2147483647 w 2468"/>
              <a:gd name="T101" fmla="*/ 1537294894 h 1157"/>
              <a:gd name="T102" fmla="*/ 2147483647 w 2468"/>
              <a:gd name="T103" fmla="*/ 1640620478 h 1157"/>
              <a:gd name="T104" fmla="*/ 2147483647 w 2468"/>
              <a:gd name="T105" fmla="*/ 1746467012 h 1157"/>
              <a:gd name="T106" fmla="*/ 2147483647 w 2468"/>
              <a:gd name="T107" fmla="*/ 1804431384 h 1157"/>
              <a:gd name="T108" fmla="*/ 2147483647 w 2468"/>
              <a:gd name="T109" fmla="*/ 1849794184 h 1157"/>
              <a:gd name="T110" fmla="*/ 2147483647 w 2468"/>
              <a:gd name="T111" fmla="*/ 1968240702 h 1157"/>
              <a:gd name="T112" fmla="*/ 2147483647 w 2468"/>
              <a:gd name="T113" fmla="*/ 2056446940 h 1157"/>
              <a:gd name="T114" fmla="*/ 2147483647 w 2468"/>
              <a:gd name="T115" fmla="*/ 2041326007 h 115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468" h="1157">
                <a:moveTo>
                  <a:pt x="0" y="1157"/>
                </a:moveTo>
                <a:cubicBezTo>
                  <a:pt x="34" y="1109"/>
                  <a:pt x="24" y="1101"/>
                  <a:pt x="29" y="1028"/>
                </a:cubicBezTo>
                <a:cubicBezTo>
                  <a:pt x="19" y="988"/>
                  <a:pt x="10" y="929"/>
                  <a:pt x="35" y="892"/>
                </a:cubicBezTo>
                <a:cubicBezTo>
                  <a:pt x="47" y="875"/>
                  <a:pt x="63" y="858"/>
                  <a:pt x="76" y="840"/>
                </a:cubicBezTo>
                <a:cubicBezTo>
                  <a:pt x="74" y="810"/>
                  <a:pt x="82" y="778"/>
                  <a:pt x="70" y="751"/>
                </a:cubicBezTo>
                <a:cubicBezTo>
                  <a:pt x="65" y="740"/>
                  <a:pt x="38" y="757"/>
                  <a:pt x="35" y="746"/>
                </a:cubicBezTo>
                <a:cubicBezTo>
                  <a:pt x="34" y="743"/>
                  <a:pt x="63" y="703"/>
                  <a:pt x="70" y="693"/>
                </a:cubicBezTo>
                <a:cubicBezTo>
                  <a:pt x="90" y="634"/>
                  <a:pt x="75" y="615"/>
                  <a:pt x="141" y="593"/>
                </a:cubicBezTo>
                <a:cubicBezTo>
                  <a:pt x="153" y="585"/>
                  <a:pt x="171" y="582"/>
                  <a:pt x="176" y="569"/>
                </a:cubicBezTo>
                <a:cubicBezTo>
                  <a:pt x="180" y="557"/>
                  <a:pt x="184" y="546"/>
                  <a:pt x="188" y="534"/>
                </a:cubicBezTo>
                <a:cubicBezTo>
                  <a:pt x="190" y="528"/>
                  <a:pt x="194" y="516"/>
                  <a:pt x="194" y="516"/>
                </a:cubicBezTo>
                <a:cubicBezTo>
                  <a:pt x="196" y="497"/>
                  <a:pt x="195" y="477"/>
                  <a:pt x="199" y="458"/>
                </a:cubicBezTo>
                <a:cubicBezTo>
                  <a:pt x="205" y="432"/>
                  <a:pt x="244" y="430"/>
                  <a:pt x="264" y="416"/>
                </a:cubicBezTo>
                <a:cubicBezTo>
                  <a:pt x="286" y="418"/>
                  <a:pt x="315" y="405"/>
                  <a:pt x="329" y="422"/>
                </a:cubicBezTo>
                <a:cubicBezTo>
                  <a:pt x="431" y="550"/>
                  <a:pt x="268" y="482"/>
                  <a:pt x="370" y="516"/>
                </a:cubicBezTo>
                <a:cubicBezTo>
                  <a:pt x="389" y="545"/>
                  <a:pt x="396" y="564"/>
                  <a:pt x="429" y="575"/>
                </a:cubicBezTo>
                <a:cubicBezTo>
                  <a:pt x="493" y="570"/>
                  <a:pt x="501" y="583"/>
                  <a:pt x="517" y="534"/>
                </a:cubicBezTo>
                <a:cubicBezTo>
                  <a:pt x="489" y="515"/>
                  <a:pt x="490" y="505"/>
                  <a:pt x="499" y="469"/>
                </a:cubicBezTo>
                <a:cubicBezTo>
                  <a:pt x="502" y="457"/>
                  <a:pt x="501" y="441"/>
                  <a:pt x="511" y="434"/>
                </a:cubicBezTo>
                <a:cubicBezTo>
                  <a:pt x="536" y="417"/>
                  <a:pt x="522" y="425"/>
                  <a:pt x="552" y="411"/>
                </a:cubicBezTo>
                <a:cubicBezTo>
                  <a:pt x="538" y="368"/>
                  <a:pt x="537" y="324"/>
                  <a:pt x="523" y="281"/>
                </a:cubicBezTo>
                <a:cubicBezTo>
                  <a:pt x="525" y="269"/>
                  <a:pt x="523" y="256"/>
                  <a:pt x="529" y="246"/>
                </a:cubicBezTo>
                <a:cubicBezTo>
                  <a:pt x="532" y="241"/>
                  <a:pt x="544" y="246"/>
                  <a:pt x="546" y="240"/>
                </a:cubicBezTo>
                <a:cubicBezTo>
                  <a:pt x="547" y="237"/>
                  <a:pt x="536" y="204"/>
                  <a:pt x="534" y="199"/>
                </a:cubicBezTo>
                <a:cubicBezTo>
                  <a:pt x="536" y="193"/>
                  <a:pt x="534" y="184"/>
                  <a:pt x="540" y="181"/>
                </a:cubicBezTo>
                <a:cubicBezTo>
                  <a:pt x="559" y="171"/>
                  <a:pt x="642" y="166"/>
                  <a:pt x="658" y="164"/>
                </a:cubicBezTo>
                <a:cubicBezTo>
                  <a:pt x="677" y="158"/>
                  <a:pt x="692" y="146"/>
                  <a:pt x="711" y="140"/>
                </a:cubicBezTo>
                <a:cubicBezTo>
                  <a:pt x="748" y="87"/>
                  <a:pt x="799" y="102"/>
                  <a:pt x="864" y="99"/>
                </a:cubicBezTo>
                <a:cubicBezTo>
                  <a:pt x="905" y="97"/>
                  <a:pt x="946" y="95"/>
                  <a:pt x="987" y="93"/>
                </a:cubicBezTo>
                <a:cubicBezTo>
                  <a:pt x="1002" y="49"/>
                  <a:pt x="1004" y="65"/>
                  <a:pt x="1011" y="5"/>
                </a:cubicBezTo>
                <a:cubicBezTo>
                  <a:pt x="1036" y="7"/>
                  <a:pt x="1064" y="0"/>
                  <a:pt x="1087" y="11"/>
                </a:cubicBezTo>
                <a:cubicBezTo>
                  <a:pt x="1098" y="16"/>
                  <a:pt x="1088" y="35"/>
                  <a:pt x="1093" y="46"/>
                </a:cubicBezTo>
                <a:cubicBezTo>
                  <a:pt x="1096" y="52"/>
                  <a:pt x="1104" y="54"/>
                  <a:pt x="1110" y="58"/>
                </a:cubicBezTo>
                <a:cubicBezTo>
                  <a:pt x="1118" y="81"/>
                  <a:pt x="1129" y="85"/>
                  <a:pt x="1152" y="93"/>
                </a:cubicBezTo>
                <a:cubicBezTo>
                  <a:pt x="1183" y="115"/>
                  <a:pt x="1158" y="128"/>
                  <a:pt x="1193" y="140"/>
                </a:cubicBezTo>
                <a:cubicBezTo>
                  <a:pt x="1216" y="175"/>
                  <a:pt x="1260" y="171"/>
                  <a:pt x="1299" y="175"/>
                </a:cubicBezTo>
                <a:cubicBezTo>
                  <a:pt x="1326" y="217"/>
                  <a:pt x="1310" y="204"/>
                  <a:pt x="1340" y="222"/>
                </a:cubicBezTo>
                <a:cubicBezTo>
                  <a:pt x="1358" y="251"/>
                  <a:pt x="1344" y="237"/>
                  <a:pt x="1387" y="252"/>
                </a:cubicBezTo>
                <a:cubicBezTo>
                  <a:pt x="1393" y="254"/>
                  <a:pt x="1404" y="258"/>
                  <a:pt x="1404" y="258"/>
                </a:cubicBezTo>
                <a:cubicBezTo>
                  <a:pt x="1419" y="280"/>
                  <a:pt x="1433" y="278"/>
                  <a:pt x="1457" y="287"/>
                </a:cubicBezTo>
                <a:cubicBezTo>
                  <a:pt x="1479" y="309"/>
                  <a:pt x="1502" y="365"/>
                  <a:pt x="1528" y="375"/>
                </a:cubicBezTo>
                <a:cubicBezTo>
                  <a:pt x="1541" y="380"/>
                  <a:pt x="1555" y="379"/>
                  <a:pt x="1569" y="381"/>
                </a:cubicBezTo>
                <a:cubicBezTo>
                  <a:pt x="1620" y="398"/>
                  <a:pt x="1622" y="421"/>
                  <a:pt x="1669" y="452"/>
                </a:cubicBezTo>
                <a:cubicBezTo>
                  <a:pt x="1681" y="460"/>
                  <a:pt x="1691" y="470"/>
                  <a:pt x="1704" y="475"/>
                </a:cubicBezTo>
                <a:cubicBezTo>
                  <a:pt x="1716" y="479"/>
                  <a:pt x="1739" y="487"/>
                  <a:pt x="1739" y="487"/>
                </a:cubicBezTo>
                <a:cubicBezTo>
                  <a:pt x="1749" y="518"/>
                  <a:pt x="1739" y="503"/>
                  <a:pt x="1786" y="516"/>
                </a:cubicBezTo>
                <a:cubicBezTo>
                  <a:pt x="1841" y="531"/>
                  <a:pt x="1900" y="520"/>
                  <a:pt x="1957" y="522"/>
                </a:cubicBezTo>
                <a:cubicBezTo>
                  <a:pt x="1973" y="539"/>
                  <a:pt x="1976" y="559"/>
                  <a:pt x="1992" y="575"/>
                </a:cubicBezTo>
                <a:cubicBezTo>
                  <a:pt x="2013" y="596"/>
                  <a:pt x="2046" y="599"/>
                  <a:pt x="2074" y="604"/>
                </a:cubicBezTo>
                <a:cubicBezTo>
                  <a:pt x="2072" y="610"/>
                  <a:pt x="2075" y="621"/>
                  <a:pt x="2069" y="622"/>
                </a:cubicBezTo>
                <a:cubicBezTo>
                  <a:pt x="2056" y="624"/>
                  <a:pt x="2033" y="610"/>
                  <a:pt x="2033" y="610"/>
                </a:cubicBezTo>
                <a:cubicBezTo>
                  <a:pt x="2040" y="639"/>
                  <a:pt x="2046" y="643"/>
                  <a:pt x="2074" y="651"/>
                </a:cubicBezTo>
                <a:cubicBezTo>
                  <a:pt x="2139" y="695"/>
                  <a:pt x="2116" y="686"/>
                  <a:pt x="2210" y="693"/>
                </a:cubicBezTo>
                <a:cubicBezTo>
                  <a:pt x="2212" y="701"/>
                  <a:pt x="2209" y="711"/>
                  <a:pt x="2215" y="716"/>
                </a:cubicBezTo>
                <a:cubicBezTo>
                  <a:pt x="2236" y="734"/>
                  <a:pt x="2328" y="734"/>
                  <a:pt x="2333" y="734"/>
                </a:cubicBezTo>
                <a:cubicBezTo>
                  <a:pt x="2360" y="774"/>
                  <a:pt x="2355" y="770"/>
                  <a:pt x="2398" y="781"/>
                </a:cubicBezTo>
                <a:cubicBezTo>
                  <a:pt x="2400" y="793"/>
                  <a:pt x="2393" y="811"/>
                  <a:pt x="2404" y="816"/>
                </a:cubicBezTo>
                <a:cubicBezTo>
                  <a:pt x="2424" y="824"/>
                  <a:pt x="2468" y="810"/>
                  <a:pt x="2468" y="810"/>
                </a:cubicBezTo>
              </a:path>
            </a:pathLst>
          </a:custGeom>
          <a:noFill/>
          <a:ln w="3810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74638"/>
            <a:ext cx="9036496" cy="633412"/>
          </a:xfrm>
        </p:spPr>
        <p:txBody>
          <a:bodyPr/>
          <a:lstStyle/>
          <a:p>
            <a:pPr eaLnBrk="1" hangingPunct="1"/>
            <a:r>
              <a:rPr lang="cs-CZ" altLang="cs-CZ" sz="2800" dirty="0" err="1"/>
              <a:t>Secondary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structure</a:t>
            </a:r>
            <a:r>
              <a:rPr lang="cs-CZ" altLang="cs-CZ" sz="2800" dirty="0"/>
              <a:t> of the </a:t>
            </a:r>
            <a:r>
              <a:rPr lang="cs-CZ" altLang="cs-CZ" sz="2800" dirty="0" smtClean="0"/>
              <a:t>Landscape of </a:t>
            </a:r>
            <a:r>
              <a:rPr lang="cs-CZ" altLang="cs-CZ" sz="2800" dirty="0" err="1" smtClean="0"/>
              <a:t>Southern</a:t>
            </a:r>
            <a:r>
              <a:rPr lang="cs-CZ" altLang="cs-CZ" sz="2800" dirty="0" smtClean="0"/>
              <a:t> </a:t>
            </a:r>
            <a:r>
              <a:rPr lang="cs-CZ" altLang="cs-CZ" sz="2800" dirty="0" smtClean="0"/>
              <a:t>Moravia</a:t>
            </a:r>
            <a:endParaRPr lang="cs-CZ" altLang="cs-CZ" sz="2800" dirty="0" smtClean="0"/>
          </a:p>
        </p:txBody>
      </p:sp>
      <p:pic>
        <p:nvPicPr>
          <p:cNvPr id="32771" name="Picture 4" descr="typologie_atlas_3_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13" y="1125538"/>
            <a:ext cx="9155113" cy="5741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Freeform 6"/>
          <p:cNvSpPr>
            <a:spLocks/>
          </p:cNvSpPr>
          <p:nvPr/>
        </p:nvSpPr>
        <p:spPr bwMode="auto">
          <a:xfrm>
            <a:off x="3884613" y="1073150"/>
            <a:ext cx="4811712" cy="2446338"/>
          </a:xfrm>
          <a:custGeom>
            <a:avLst/>
            <a:gdLst>
              <a:gd name="T0" fmla="*/ 2147483647 w 3031"/>
              <a:gd name="T1" fmla="*/ 2147483647 h 1541"/>
              <a:gd name="T2" fmla="*/ 2147483647 w 3031"/>
              <a:gd name="T3" fmla="*/ 2147483647 h 1541"/>
              <a:gd name="T4" fmla="*/ 2147483647 w 3031"/>
              <a:gd name="T5" fmla="*/ 2147483647 h 1541"/>
              <a:gd name="T6" fmla="*/ 2147483647 w 3031"/>
              <a:gd name="T7" fmla="*/ 2147483647 h 1541"/>
              <a:gd name="T8" fmla="*/ 2147483647 w 3031"/>
              <a:gd name="T9" fmla="*/ 2147483647 h 1541"/>
              <a:gd name="T10" fmla="*/ 2147483647 w 3031"/>
              <a:gd name="T11" fmla="*/ 2147483647 h 1541"/>
              <a:gd name="T12" fmla="*/ 2147483647 w 3031"/>
              <a:gd name="T13" fmla="*/ 2147483647 h 1541"/>
              <a:gd name="T14" fmla="*/ 2147483647 w 3031"/>
              <a:gd name="T15" fmla="*/ 2147483647 h 1541"/>
              <a:gd name="T16" fmla="*/ 2147483647 w 3031"/>
              <a:gd name="T17" fmla="*/ 2147483647 h 1541"/>
              <a:gd name="T18" fmla="*/ 2147483647 w 3031"/>
              <a:gd name="T19" fmla="*/ 2147483647 h 1541"/>
              <a:gd name="T20" fmla="*/ 2147483647 w 3031"/>
              <a:gd name="T21" fmla="*/ 2147483647 h 1541"/>
              <a:gd name="T22" fmla="*/ 2147483647 w 3031"/>
              <a:gd name="T23" fmla="*/ 2147483647 h 1541"/>
              <a:gd name="T24" fmla="*/ 2147483647 w 3031"/>
              <a:gd name="T25" fmla="*/ 2147483647 h 1541"/>
              <a:gd name="T26" fmla="*/ 2147483647 w 3031"/>
              <a:gd name="T27" fmla="*/ 2147483647 h 1541"/>
              <a:gd name="T28" fmla="*/ 2147483647 w 3031"/>
              <a:gd name="T29" fmla="*/ 2147483647 h 1541"/>
              <a:gd name="T30" fmla="*/ 2147483647 w 3031"/>
              <a:gd name="T31" fmla="*/ 2147483647 h 1541"/>
              <a:gd name="T32" fmla="*/ 2147483647 w 3031"/>
              <a:gd name="T33" fmla="*/ 2137092937 h 1541"/>
              <a:gd name="T34" fmla="*/ 2147483647 w 3031"/>
              <a:gd name="T35" fmla="*/ 2046367293 h 1541"/>
              <a:gd name="T36" fmla="*/ 2147483647 w 3031"/>
              <a:gd name="T37" fmla="*/ 1880036947 h 1541"/>
              <a:gd name="T38" fmla="*/ 2147483647 w 3031"/>
              <a:gd name="T39" fmla="*/ 1804432244 h 1541"/>
              <a:gd name="T40" fmla="*/ 2058966649 w 3031"/>
              <a:gd name="T41" fmla="*/ 1653222838 h 1541"/>
              <a:gd name="T42" fmla="*/ 2013603841 w 3031"/>
              <a:gd name="T43" fmla="*/ 1622980957 h 1541"/>
              <a:gd name="T44" fmla="*/ 1892636353 w 3031"/>
              <a:gd name="T45" fmla="*/ 1441529670 h 1541"/>
              <a:gd name="T46" fmla="*/ 1832152610 w 3031"/>
              <a:gd name="T47" fmla="*/ 1365924967 h 1541"/>
              <a:gd name="T48" fmla="*/ 1817031674 w 3031"/>
              <a:gd name="T49" fmla="*/ 1320562145 h 1541"/>
              <a:gd name="T50" fmla="*/ 1635580443 w 3031"/>
              <a:gd name="T51" fmla="*/ 1184473680 h 1541"/>
              <a:gd name="T52" fmla="*/ 1408766404 w 3031"/>
              <a:gd name="T53" fmla="*/ 1108868977 h 1541"/>
              <a:gd name="T54" fmla="*/ 1136589557 w 3031"/>
              <a:gd name="T55" fmla="*/ 957659571 h 1541"/>
              <a:gd name="T56" fmla="*/ 909775518 w 3031"/>
              <a:gd name="T57" fmla="*/ 851812987 h 1541"/>
              <a:gd name="T58" fmla="*/ 819049902 w 3031"/>
              <a:gd name="T59" fmla="*/ 821571105 h 1541"/>
              <a:gd name="T60" fmla="*/ 773687095 w 3031"/>
              <a:gd name="T61" fmla="*/ 806450165 h 1541"/>
              <a:gd name="T62" fmla="*/ 607356799 w 3031"/>
              <a:gd name="T63" fmla="*/ 715724521 h 1541"/>
              <a:gd name="T64" fmla="*/ 516631184 w 3031"/>
              <a:gd name="T65" fmla="*/ 655240759 h 1541"/>
              <a:gd name="T66" fmla="*/ 320059017 w 3031"/>
              <a:gd name="T67" fmla="*/ 443547591 h 1541"/>
              <a:gd name="T68" fmla="*/ 289817145 w 3031"/>
              <a:gd name="T69" fmla="*/ 398184769 h 1541"/>
              <a:gd name="T70" fmla="*/ 244454337 w 3031"/>
              <a:gd name="T71" fmla="*/ 367942888 h 1541"/>
              <a:gd name="T72" fmla="*/ 93244978 w 3031"/>
              <a:gd name="T73" fmla="*/ 141128779 h 1541"/>
              <a:gd name="T74" fmla="*/ 2519362 w 3031"/>
              <a:gd name="T75" fmla="*/ 35282195 h 15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031" h="1541">
                <a:moveTo>
                  <a:pt x="3031" y="1520"/>
                </a:moveTo>
                <a:cubicBezTo>
                  <a:pt x="2969" y="1541"/>
                  <a:pt x="3007" y="1530"/>
                  <a:pt x="2869" y="1520"/>
                </a:cubicBezTo>
                <a:cubicBezTo>
                  <a:pt x="2848" y="1518"/>
                  <a:pt x="2815" y="1490"/>
                  <a:pt x="2815" y="1490"/>
                </a:cubicBezTo>
                <a:cubicBezTo>
                  <a:pt x="2779" y="1437"/>
                  <a:pt x="2773" y="1394"/>
                  <a:pt x="2719" y="1358"/>
                </a:cubicBezTo>
                <a:cubicBezTo>
                  <a:pt x="2685" y="1335"/>
                  <a:pt x="2676" y="1299"/>
                  <a:pt x="2629" y="1298"/>
                </a:cubicBezTo>
                <a:cubicBezTo>
                  <a:pt x="2565" y="1296"/>
                  <a:pt x="2501" y="1294"/>
                  <a:pt x="2437" y="1292"/>
                </a:cubicBezTo>
                <a:cubicBezTo>
                  <a:pt x="2349" y="1263"/>
                  <a:pt x="2267" y="1225"/>
                  <a:pt x="2179" y="1196"/>
                </a:cubicBezTo>
                <a:cubicBezTo>
                  <a:pt x="2153" y="1187"/>
                  <a:pt x="2133" y="1157"/>
                  <a:pt x="2107" y="1148"/>
                </a:cubicBezTo>
                <a:cubicBezTo>
                  <a:pt x="2051" y="1129"/>
                  <a:pt x="1976" y="1125"/>
                  <a:pt x="1927" y="1100"/>
                </a:cubicBezTo>
                <a:cubicBezTo>
                  <a:pt x="1853" y="1063"/>
                  <a:pt x="1771" y="1036"/>
                  <a:pt x="1693" y="1010"/>
                </a:cubicBezTo>
                <a:cubicBezTo>
                  <a:pt x="1587" y="975"/>
                  <a:pt x="1469" y="1006"/>
                  <a:pt x="1357" y="1004"/>
                </a:cubicBezTo>
                <a:cubicBezTo>
                  <a:pt x="1339" y="998"/>
                  <a:pt x="1321" y="992"/>
                  <a:pt x="1303" y="986"/>
                </a:cubicBezTo>
                <a:cubicBezTo>
                  <a:pt x="1297" y="984"/>
                  <a:pt x="1285" y="980"/>
                  <a:pt x="1285" y="980"/>
                </a:cubicBezTo>
                <a:cubicBezTo>
                  <a:pt x="1252" y="947"/>
                  <a:pt x="1203" y="929"/>
                  <a:pt x="1159" y="914"/>
                </a:cubicBezTo>
                <a:cubicBezTo>
                  <a:pt x="1147" y="910"/>
                  <a:pt x="1135" y="906"/>
                  <a:pt x="1123" y="902"/>
                </a:cubicBezTo>
                <a:cubicBezTo>
                  <a:pt x="1117" y="900"/>
                  <a:pt x="1105" y="896"/>
                  <a:pt x="1105" y="896"/>
                </a:cubicBezTo>
                <a:cubicBezTo>
                  <a:pt x="1091" y="875"/>
                  <a:pt x="1078" y="862"/>
                  <a:pt x="1057" y="848"/>
                </a:cubicBezTo>
                <a:cubicBezTo>
                  <a:pt x="1040" y="822"/>
                  <a:pt x="1028" y="830"/>
                  <a:pt x="1003" y="812"/>
                </a:cubicBezTo>
                <a:cubicBezTo>
                  <a:pt x="977" y="793"/>
                  <a:pt x="959" y="768"/>
                  <a:pt x="937" y="746"/>
                </a:cubicBezTo>
                <a:cubicBezTo>
                  <a:pt x="925" y="734"/>
                  <a:pt x="908" y="727"/>
                  <a:pt x="895" y="716"/>
                </a:cubicBezTo>
                <a:cubicBezTo>
                  <a:pt x="869" y="694"/>
                  <a:pt x="846" y="675"/>
                  <a:pt x="817" y="656"/>
                </a:cubicBezTo>
                <a:cubicBezTo>
                  <a:pt x="811" y="652"/>
                  <a:pt x="799" y="644"/>
                  <a:pt x="799" y="644"/>
                </a:cubicBezTo>
                <a:cubicBezTo>
                  <a:pt x="789" y="614"/>
                  <a:pt x="772" y="593"/>
                  <a:pt x="751" y="572"/>
                </a:cubicBezTo>
                <a:cubicBezTo>
                  <a:pt x="736" y="527"/>
                  <a:pt x="758" y="581"/>
                  <a:pt x="727" y="542"/>
                </a:cubicBezTo>
                <a:cubicBezTo>
                  <a:pt x="723" y="537"/>
                  <a:pt x="725" y="529"/>
                  <a:pt x="721" y="524"/>
                </a:cubicBezTo>
                <a:cubicBezTo>
                  <a:pt x="707" y="503"/>
                  <a:pt x="673" y="478"/>
                  <a:pt x="649" y="470"/>
                </a:cubicBezTo>
                <a:cubicBezTo>
                  <a:pt x="625" y="462"/>
                  <a:pt x="581" y="455"/>
                  <a:pt x="559" y="440"/>
                </a:cubicBezTo>
                <a:cubicBezTo>
                  <a:pt x="522" y="415"/>
                  <a:pt x="490" y="399"/>
                  <a:pt x="451" y="380"/>
                </a:cubicBezTo>
                <a:cubicBezTo>
                  <a:pt x="422" y="365"/>
                  <a:pt x="391" y="351"/>
                  <a:pt x="361" y="338"/>
                </a:cubicBezTo>
                <a:cubicBezTo>
                  <a:pt x="349" y="333"/>
                  <a:pt x="337" y="330"/>
                  <a:pt x="325" y="326"/>
                </a:cubicBezTo>
                <a:cubicBezTo>
                  <a:pt x="319" y="324"/>
                  <a:pt x="307" y="320"/>
                  <a:pt x="307" y="320"/>
                </a:cubicBezTo>
                <a:cubicBezTo>
                  <a:pt x="290" y="295"/>
                  <a:pt x="269" y="293"/>
                  <a:pt x="241" y="284"/>
                </a:cubicBezTo>
                <a:cubicBezTo>
                  <a:pt x="227" y="279"/>
                  <a:pt x="205" y="260"/>
                  <a:pt x="205" y="260"/>
                </a:cubicBezTo>
                <a:cubicBezTo>
                  <a:pt x="192" y="222"/>
                  <a:pt x="159" y="198"/>
                  <a:pt x="127" y="176"/>
                </a:cubicBezTo>
                <a:cubicBezTo>
                  <a:pt x="123" y="170"/>
                  <a:pt x="120" y="163"/>
                  <a:pt x="115" y="158"/>
                </a:cubicBezTo>
                <a:cubicBezTo>
                  <a:pt x="110" y="153"/>
                  <a:pt x="102" y="151"/>
                  <a:pt x="97" y="146"/>
                </a:cubicBezTo>
                <a:cubicBezTo>
                  <a:pt x="74" y="120"/>
                  <a:pt x="56" y="85"/>
                  <a:pt x="37" y="56"/>
                </a:cubicBezTo>
                <a:cubicBezTo>
                  <a:pt x="0" y="0"/>
                  <a:pt x="1" y="39"/>
                  <a:pt x="1" y="14"/>
                </a:cubicBez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5076056" y="5805264"/>
            <a:ext cx="406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Dark</a:t>
            </a:r>
            <a:r>
              <a:rPr lang="cs-CZ" sz="1400" dirty="0" smtClean="0"/>
              <a:t> green – </a:t>
            </a:r>
            <a:r>
              <a:rPr lang="cs-CZ" sz="1400" dirty="0" err="1" smtClean="0"/>
              <a:t>forest</a:t>
            </a:r>
            <a:r>
              <a:rPr lang="cs-CZ" sz="1400" dirty="0" smtClean="0"/>
              <a:t> Landscape, </a:t>
            </a:r>
            <a:r>
              <a:rPr lang="cs-CZ" sz="1400" dirty="0" err="1" smtClean="0"/>
              <a:t>light</a:t>
            </a:r>
            <a:r>
              <a:rPr lang="cs-CZ" sz="1400" dirty="0" smtClean="0"/>
              <a:t> green – </a:t>
            </a:r>
            <a:r>
              <a:rPr lang="cs-CZ" sz="1400" dirty="0" err="1" smtClean="0"/>
              <a:t>agricultural-forest</a:t>
            </a:r>
            <a:r>
              <a:rPr lang="cs-CZ" sz="1400" dirty="0" smtClean="0"/>
              <a:t> Landscape, </a:t>
            </a:r>
            <a:r>
              <a:rPr lang="cs-CZ" sz="1400" dirty="0" err="1" smtClean="0"/>
              <a:t>ochre</a:t>
            </a:r>
            <a:r>
              <a:rPr lang="cs-CZ" sz="1400" dirty="0" smtClean="0"/>
              <a:t> – </a:t>
            </a:r>
            <a:r>
              <a:rPr lang="cs-CZ" sz="1400" dirty="0" err="1" smtClean="0"/>
              <a:t>agricultural</a:t>
            </a:r>
            <a:r>
              <a:rPr lang="cs-CZ" sz="1400" dirty="0" smtClean="0"/>
              <a:t> Landscape, blue – </a:t>
            </a:r>
            <a:r>
              <a:rPr lang="cs-CZ" sz="1400" dirty="0" err="1" smtClean="0"/>
              <a:t>fish-ponds</a:t>
            </a:r>
            <a:r>
              <a:rPr lang="cs-CZ" sz="1400" dirty="0" smtClean="0"/>
              <a:t> Landscape, </a:t>
            </a:r>
            <a:r>
              <a:rPr lang="cs-CZ" sz="1400" dirty="0" err="1" smtClean="0"/>
              <a:t>red</a:t>
            </a:r>
            <a:r>
              <a:rPr lang="cs-CZ" sz="1400" dirty="0" smtClean="0"/>
              <a:t> – </a:t>
            </a:r>
            <a:r>
              <a:rPr lang="cs-CZ" sz="1400" dirty="0" err="1" smtClean="0"/>
              <a:t>urbanized</a:t>
            </a:r>
            <a:r>
              <a:rPr lang="cs-CZ" sz="1400" dirty="0" smtClean="0"/>
              <a:t> Landscape.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-108520" y="-99392"/>
            <a:ext cx="8795320" cy="648072"/>
          </a:xfrm>
        </p:spPr>
        <p:txBody>
          <a:bodyPr/>
          <a:lstStyle/>
          <a:p>
            <a:pPr eaLnBrk="1" hangingPunct="1"/>
            <a:r>
              <a:rPr lang="cs-CZ" altLang="cs-CZ" sz="3200" dirty="0" smtClean="0"/>
              <a:t>Landscape </a:t>
            </a:r>
            <a:r>
              <a:rPr lang="cs-CZ" altLang="cs-CZ" sz="3200" dirty="0" err="1" smtClean="0"/>
              <a:t>types</a:t>
            </a:r>
            <a:r>
              <a:rPr lang="cs-CZ" altLang="cs-CZ" sz="3200" dirty="0" smtClean="0"/>
              <a:t> of </a:t>
            </a:r>
            <a:r>
              <a:rPr lang="cs-CZ" altLang="cs-CZ" sz="3200" dirty="0" err="1" smtClean="0"/>
              <a:t>Czechia</a:t>
            </a:r>
            <a:endParaRPr lang="cs-CZ" altLang="cs-CZ" sz="3200" dirty="0" smtClean="0"/>
          </a:p>
        </p:txBody>
      </p:sp>
      <p:pic>
        <p:nvPicPr>
          <p:cNvPr id="33795" name="Object 3"/>
          <p:cNvPicPr>
            <a:picLocks noGrp="1" noChangeArrowheads="1"/>
          </p:cNvPicPr>
          <p:nvPr>
            <p:ph idx="1"/>
          </p:nvPr>
        </p:nvPicPr>
        <p:blipFill>
          <a:blip r:embed="rId2" cstate="print">
            <a:lum bright="-22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2695" r="8075" b="3012"/>
          <a:stretch>
            <a:fillRect/>
          </a:stretch>
        </p:blipFill>
        <p:spPr>
          <a:xfrm>
            <a:off x="539552" y="548680"/>
            <a:ext cx="8612386" cy="63093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72200" y="620688"/>
            <a:ext cx="2516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Map </a:t>
            </a:r>
            <a:r>
              <a:rPr lang="cs-CZ" sz="1600" dirty="0" err="1" smtClean="0"/>
              <a:t>from</a:t>
            </a:r>
            <a:r>
              <a:rPr lang="cs-CZ" sz="1600" dirty="0" smtClean="0"/>
              <a:t> the Atlas of </a:t>
            </a:r>
            <a:r>
              <a:rPr lang="cs-CZ" sz="1600" dirty="0" err="1" smtClean="0"/>
              <a:t>Landscapes</a:t>
            </a:r>
            <a:r>
              <a:rPr lang="cs-CZ" sz="1600" dirty="0" smtClean="0"/>
              <a:t> of </a:t>
            </a:r>
            <a:r>
              <a:rPr lang="cs-CZ" sz="1600" dirty="0" err="1" smtClean="0"/>
              <a:t>Czechia</a:t>
            </a:r>
            <a:r>
              <a:rPr lang="cs-CZ" sz="1600" dirty="0" smtClean="0"/>
              <a:t> (2009)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4819" name="Picture 4" descr="typologie_atlas_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9525"/>
            <a:ext cx="9217026" cy="689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12160" y="6165304"/>
            <a:ext cx="32403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První číslo kódu je doba kolonizace, písmeno sekundární struktura krajiny a poslední číslo typ reliéfu.</a:t>
            </a:r>
            <a:endParaRPr lang="cs-CZ" sz="11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35776" y="160441"/>
            <a:ext cx="299312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Detail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Southern</a:t>
            </a:r>
            <a:r>
              <a:rPr lang="cs-CZ" dirty="0" smtClean="0"/>
              <a:t> Moravia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779912" y="3140968"/>
            <a:ext cx="88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Brno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/>
          <a:lstStyle/>
          <a:p>
            <a:pPr eaLnBrk="1" hangingPunct="1"/>
            <a:r>
              <a:rPr lang="cs-CZ" altLang="cs-CZ" sz="4000" dirty="0" err="1" smtClean="0"/>
              <a:t>Energy</a:t>
            </a:r>
            <a:r>
              <a:rPr lang="cs-CZ" altLang="cs-CZ" sz="4000" dirty="0" smtClean="0"/>
              <a:t> of the </a:t>
            </a:r>
            <a:r>
              <a:rPr lang="cs-CZ" altLang="cs-CZ" sz="4000" dirty="0" err="1" smtClean="0"/>
              <a:t>georelief</a:t>
            </a:r>
            <a:r>
              <a:rPr lang="cs-CZ" altLang="cs-CZ" sz="4000" dirty="0" smtClean="0"/>
              <a:t>                                       </a:t>
            </a:r>
            <a:r>
              <a:rPr lang="cs-CZ" altLang="cs-CZ" sz="3200" dirty="0" smtClean="0"/>
              <a:t>– </a:t>
            </a:r>
            <a:r>
              <a:rPr lang="cs-CZ" altLang="cs-CZ" sz="3200" dirty="0" err="1" smtClean="0"/>
              <a:t>from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plains</a:t>
            </a:r>
            <a:r>
              <a:rPr lang="cs-CZ" altLang="cs-CZ" sz="3200" dirty="0" smtClean="0"/>
              <a:t> to </a:t>
            </a:r>
            <a:r>
              <a:rPr lang="cs-CZ" altLang="cs-CZ" sz="3200" dirty="0" err="1" smtClean="0"/>
              <a:t>mountains</a:t>
            </a:r>
            <a:r>
              <a:rPr lang="cs-CZ" altLang="cs-CZ" sz="3200" dirty="0" smtClean="0"/>
              <a:t> (max. </a:t>
            </a:r>
            <a:r>
              <a:rPr lang="el-GR" altLang="cs-CZ" sz="3200" dirty="0" smtClean="0"/>
              <a:t>Δ</a:t>
            </a:r>
            <a:r>
              <a:rPr lang="cs-CZ" altLang="cs-CZ" sz="3200" dirty="0" smtClean="0"/>
              <a:t> 600 m/4 km)</a:t>
            </a:r>
            <a:endParaRPr lang="cs-CZ" altLang="cs-CZ" sz="32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124" name="Picture 4" descr="vyskova_clenitost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"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4" y="44450"/>
            <a:ext cx="8928101" cy="576263"/>
          </a:xfrm>
        </p:spPr>
        <p:txBody>
          <a:bodyPr/>
          <a:lstStyle/>
          <a:p>
            <a:pPr eaLnBrk="1" hangingPunct="1"/>
            <a:r>
              <a:rPr lang="cs-CZ" altLang="cs-CZ" sz="2800" dirty="0" smtClean="0"/>
              <a:t>Ratio of the </a:t>
            </a:r>
            <a:r>
              <a:rPr lang="cs-CZ" altLang="cs-CZ" sz="2800" dirty="0" err="1" smtClean="0"/>
              <a:t>coniferous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forests</a:t>
            </a:r>
            <a:r>
              <a:rPr lang="cs-CZ" altLang="cs-CZ" sz="2800" dirty="0" smtClean="0"/>
              <a:t> to </a:t>
            </a:r>
            <a:r>
              <a:rPr lang="cs-CZ" altLang="cs-CZ" sz="2800" dirty="0" err="1" smtClean="0"/>
              <a:t>that</a:t>
            </a:r>
            <a:r>
              <a:rPr lang="cs-CZ" altLang="cs-CZ" sz="2800" dirty="0" smtClean="0"/>
              <a:t> of </a:t>
            </a:r>
            <a:r>
              <a:rPr lang="cs-CZ" altLang="cs-CZ" sz="2800" dirty="0" err="1" smtClean="0"/>
              <a:t>broad-leaved</a:t>
            </a:r>
            <a:endParaRPr lang="cs-CZ" altLang="cs-CZ" sz="2800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5844" name="Picture 4" descr="JMK_le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9074150" cy="6208712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Freeform 5"/>
          <p:cNvSpPr>
            <a:spLocks/>
          </p:cNvSpPr>
          <p:nvPr/>
        </p:nvSpPr>
        <p:spPr bwMode="auto">
          <a:xfrm>
            <a:off x="53975" y="822325"/>
            <a:ext cx="4867275" cy="3427413"/>
          </a:xfrm>
          <a:custGeom>
            <a:avLst/>
            <a:gdLst>
              <a:gd name="T0" fmla="*/ 15120938 w 3066"/>
              <a:gd name="T1" fmla="*/ 2147483647 h 2159"/>
              <a:gd name="T2" fmla="*/ 98286888 w 3066"/>
              <a:gd name="T3" fmla="*/ 2147483647 h 2159"/>
              <a:gd name="T4" fmla="*/ 214214075 w 3066"/>
              <a:gd name="T5" fmla="*/ 2147483647 h 2159"/>
              <a:gd name="T6" fmla="*/ 257055938 w 3066"/>
              <a:gd name="T7" fmla="*/ 2147483647 h 2159"/>
              <a:gd name="T8" fmla="*/ 526713450 w 3066"/>
              <a:gd name="T9" fmla="*/ 2147483647 h 2159"/>
              <a:gd name="T10" fmla="*/ 753527513 w 3066"/>
              <a:gd name="T11" fmla="*/ 2147483647 h 2159"/>
              <a:gd name="T12" fmla="*/ 811490313 w 3066"/>
              <a:gd name="T13" fmla="*/ 2147483647 h 2159"/>
              <a:gd name="T14" fmla="*/ 597277825 w 3066"/>
              <a:gd name="T15" fmla="*/ 2147483647 h 2159"/>
              <a:gd name="T16" fmla="*/ 768648450 w 3066"/>
              <a:gd name="T17" fmla="*/ 2147483647 h 2159"/>
              <a:gd name="T18" fmla="*/ 982860938 w 3066"/>
              <a:gd name="T19" fmla="*/ 2147483647 h 2159"/>
              <a:gd name="T20" fmla="*/ 1451610000 w 3066"/>
              <a:gd name="T21" fmla="*/ 2096770306 h 2159"/>
              <a:gd name="T22" fmla="*/ 2064008763 w 3066"/>
              <a:gd name="T23" fmla="*/ 2066528426 h 2159"/>
              <a:gd name="T24" fmla="*/ 2147483647 w 3066"/>
              <a:gd name="T25" fmla="*/ 2147483647 h 2159"/>
              <a:gd name="T26" fmla="*/ 2147483647 w 3066"/>
              <a:gd name="T27" fmla="*/ 2147483647 h 2159"/>
              <a:gd name="T28" fmla="*/ 2147483647 w 3066"/>
              <a:gd name="T29" fmla="*/ 2147483647 h 2159"/>
              <a:gd name="T30" fmla="*/ 2147483647 w 3066"/>
              <a:gd name="T31" fmla="*/ 1255037996 h 2159"/>
              <a:gd name="T32" fmla="*/ 2147483647 w 3066"/>
              <a:gd name="T33" fmla="*/ 688003550 h 2159"/>
              <a:gd name="T34" fmla="*/ 2147483647 w 3066"/>
              <a:gd name="T35" fmla="*/ 587197286 h 2159"/>
              <a:gd name="T36" fmla="*/ 2147483647 w 3066"/>
              <a:gd name="T37" fmla="*/ 473789444 h 2159"/>
              <a:gd name="T38" fmla="*/ 2147483647 w 3066"/>
              <a:gd name="T39" fmla="*/ 430947575 h 2159"/>
              <a:gd name="T40" fmla="*/ 2147483647 w 3066"/>
              <a:gd name="T41" fmla="*/ 430947575 h 2159"/>
              <a:gd name="T42" fmla="*/ 2147483647 w 3066"/>
              <a:gd name="T43" fmla="*/ 302418794 h 2159"/>
              <a:gd name="T44" fmla="*/ 2147483647 w 3066"/>
              <a:gd name="T45" fmla="*/ 403225059 h 2159"/>
              <a:gd name="T46" fmla="*/ 2147483647 w 3066"/>
              <a:gd name="T47" fmla="*/ 473789444 h 2159"/>
              <a:gd name="T48" fmla="*/ 2147483647 w 3066"/>
              <a:gd name="T49" fmla="*/ 473789444 h 2159"/>
              <a:gd name="T50" fmla="*/ 2147483647 w 3066"/>
              <a:gd name="T51" fmla="*/ 75604699 h 2159"/>
              <a:gd name="T52" fmla="*/ 2147483647 w 3066"/>
              <a:gd name="T53" fmla="*/ 17641890 h 2159"/>
              <a:gd name="T54" fmla="*/ 2147483647 w 3066"/>
              <a:gd name="T55" fmla="*/ 161290024 h 2159"/>
              <a:gd name="T56" fmla="*/ 2147483647 w 3066"/>
              <a:gd name="T57" fmla="*/ 317539734 h 2159"/>
              <a:gd name="T58" fmla="*/ 2147483647 w 3066"/>
              <a:gd name="T59" fmla="*/ 630039154 h 2159"/>
              <a:gd name="T60" fmla="*/ 2147483647 w 3066"/>
              <a:gd name="T61" fmla="*/ 700603540 h 2159"/>
              <a:gd name="T62" fmla="*/ 2147483647 w 3066"/>
              <a:gd name="T63" fmla="*/ 856853250 h 21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066" h="2159">
                <a:moveTo>
                  <a:pt x="0" y="2159"/>
                </a:moveTo>
                <a:cubicBezTo>
                  <a:pt x="2" y="2108"/>
                  <a:pt x="1" y="2057"/>
                  <a:pt x="6" y="2006"/>
                </a:cubicBezTo>
                <a:cubicBezTo>
                  <a:pt x="7" y="1999"/>
                  <a:pt x="14" y="1995"/>
                  <a:pt x="17" y="1989"/>
                </a:cubicBezTo>
                <a:cubicBezTo>
                  <a:pt x="23" y="1977"/>
                  <a:pt x="24" y="1944"/>
                  <a:pt x="39" y="1938"/>
                </a:cubicBezTo>
                <a:cubicBezTo>
                  <a:pt x="51" y="1933"/>
                  <a:pt x="66" y="1935"/>
                  <a:pt x="79" y="1933"/>
                </a:cubicBezTo>
                <a:cubicBezTo>
                  <a:pt x="81" y="1927"/>
                  <a:pt x="83" y="1922"/>
                  <a:pt x="85" y="1916"/>
                </a:cubicBezTo>
                <a:cubicBezTo>
                  <a:pt x="87" y="1910"/>
                  <a:pt x="88" y="1905"/>
                  <a:pt x="90" y="1899"/>
                </a:cubicBezTo>
                <a:cubicBezTo>
                  <a:pt x="94" y="1888"/>
                  <a:pt x="102" y="1865"/>
                  <a:pt x="102" y="1865"/>
                </a:cubicBezTo>
                <a:cubicBezTo>
                  <a:pt x="110" y="1812"/>
                  <a:pt x="132" y="1777"/>
                  <a:pt x="164" y="1735"/>
                </a:cubicBezTo>
                <a:cubicBezTo>
                  <a:pt x="181" y="1712"/>
                  <a:pt x="186" y="1688"/>
                  <a:pt x="209" y="1673"/>
                </a:cubicBezTo>
                <a:cubicBezTo>
                  <a:pt x="217" y="1647"/>
                  <a:pt x="240" y="1635"/>
                  <a:pt x="265" y="1628"/>
                </a:cubicBezTo>
                <a:cubicBezTo>
                  <a:pt x="301" y="1595"/>
                  <a:pt x="245" y="1643"/>
                  <a:pt x="299" y="1611"/>
                </a:cubicBezTo>
                <a:cubicBezTo>
                  <a:pt x="321" y="1598"/>
                  <a:pt x="319" y="1580"/>
                  <a:pt x="344" y="1571"/>
                </a:cubicBezTo>
                <a:cubicBezTo>
                  <a:pt x="377" y="1524"/>
                  <a:pt x="374" y="1387"/>
                  <a:pt x="322" y="1346"/>
                </a:cubicBezTo>
                <a:cubicBezTo>
                  <a:pt x="307" y="1334"/>
                  <a:pt x="287" y="1328"/>
                  <a:pt x="271" y="1317"/>
                </a:cubicBezTo>
                <a:cubicBezTo>
                  <a:pt x="258" y="1308"/>
                  <a:pt x="237" y="1283"/>
                  <a:pt x="237" y="1283"/>
                </a:cubicBezTo>
                <a:cubicBezTo>
                  <a:pt x="213" y="1216"/>
                  <a:pt x="211" y="1112"/>
                  <a:pt x="277" y="1069"/>
                </a:cubicBezTo>
                <a:cubicBezTo>
                  <a:pt x="284" y="1044"/>
                  <a:pt x="291" y="1022"/>
                  <a:pt x="305" y="1001"/>
                </a:cubicBezTo>
                <a:cubicBezTo>
                  <a:pt x="311" y="982"/>
                  <a:pt x="319" y="968"/>
                  <a:pt x="327" y="950"/>
                </a:cubicBezTo>
                <a:cubicBezTo>
                  <a:pt x="343" y="915"/>
                  <a:pt x="347" y="894"/>
                  <a:pt x="390" y="888"/>
                </a:cubicBezTo>
                <a:cubicBezTo>
                  <a:pt x="412" y="885"/>
                  <a:pt x="435" y="884"/>
                  <a:pt x="457" y="882"/>
                </a:cubicBezTo>
                <a:cubicBezTo>
                  <a:pt x="498" y="870"/>
                  <a:pt x="532" y="835"/>
                  <a:pt x="576" y="832"/>
                </a:cubicBezTo>
                <a:cubicBezTo>
                  <a:pt x="621" y="829"/>
                  <a:pt x="666" y="828"/>
                  <a:pt x="711" y="826"/>
                </a:cubicBezTo>
                <a:cubicBezTo>
                  <a:pt x="769" y="806"/>
                  <a:pt x="707" y="804"/>
                  <a:pt x="819" y="820"/>
                </a:cubicBezTo>
                <a:cubicBezTo>
                  <a:pt x="828" y="830"/>
                  <a:pt x="845" y="836"/>
                  <a:pt x="847" y="849"/>
                </a:cubicBezTo>
                <a:cubicBezTo>
                  <a:pt x="849" y="859"/>
                  <a:pt x="858" y="906"/>
                  <a:pt x="875" y="911"/>
                </a:cubicBezTo>
                <a:cubicBezTo>
                  <a:pt x="895" y="917"/>
                  <a:pt x="916" y="914"/>
                  <a:pt x="937" y="916"/>
                </a:cubicBezTo>
                <a:cubicBezTo>
                  <a:pt x="977" y="930"/>
                  <a:pt x="959" y="925"/>
                  <a:pt x="988" y="933"/>
                </a:cubicBezTo>
                <a:cubicBezTo>
                  <a:pt x="1092" y="931"/>
                  <a:pt x="1195" y="931"/>
                  <a:pt x="1299" y="928"/>
                </a:cubicBezTo>
                <a:cubicBezTo>
                  <a:pt x="1334" y="927"/>
                  <a:pt x="1343" y="886"/>
                  <a:pt x="1372" y="877"/>
                </a:cubicBezTo>
                <a:cubicBezTo>
                  <a:pt x="1376" y="833"/>
                  <a:pt x="1377" y="795"/>
                  <a:pt x="1423" y="781"/>
                </a:cubicBezTo>
                <a:cubicBezTo>
                  <a:pt x="1502" y="730"/>
                  <a:pt x="1440" y="517"/>
                  <a:pt x="1440" y="498"/>
                </a:cubicBezTo>
                <a:cubicBezTo>
                  <a:pt x="1447" y="402"/>
                  <a:pt x="1443" y="426"/>
                  <a:pt x="1423" y="352"/>
                </a:cubicBezTo>
                <a:cubicBezTo>
                  <a:pt x="1425" y="326"/>
                  <a:pt x="1424" y="299"/>
                  <a:pt x="1429" y="273"/>
                </a:cubicBezTo>
                <a:cubicBezTo>
                  <a:pt x="1430" y="268"/>
                  <a:pt x="1438" y="266"/>
                  <a:pt x="1440" y="261"/>
                </a:cubicBezTo>
                <a:cubicBezTo>
                  <a:pt x="1444" y="252"/>
                  <a:pt x="1443" y="242"/>
                  <a:pt x="1446" y="233"/>
                </a:cubicBezTo>
                <a:cubicBezTo>
                  <a:pt x="1461" y="195"/>
                  <a:pt x="1540" y="201"/>
                  <a:pt x="1564" y="199"/>
                </a:cubicBezTo>
                <a:cubicBezTo>
                  <a:pt x="1574" y="197"/>
                  <a:pt x="1598" y="195"/>
                  <a:pt x="1609" y="188"/>
                </a:cubicBezTo>
                <a:cubicBezTo>
                  <a:pt x="1614" y="185"/>
                  <a:pt x="1616" y="178"/>
                  <a:pt x="1621" y="177"/>
                </a:cubicBezTo>
                <a:cubicBezTo>
                  <a:pt x="1643" y="172"/>
                  <a:pt x="1666" y="173"/>
                  <a:pt x="1688" y="171"/>
                </a:cubicBezTo>
                <a:cubicBezTo>
                  <a:pt x="1780" y="173"/>
                  <a:pt x="1873" y="174"/>
                  <a:pt x="1965" y="177"/>
                </a:cubicBezTo>
                <a:cubicBezTo>
                  <a:pt x="1997" y="178"/>
                  <a:pt x="1967" y="192"/>
                  <a:pt x="1999" y="171"/>
                </a:cubicBezTo>
                <a:cubicBezTo>
                  <a:pt x="2011" y="136"/>
                  <a:pt x="2038" y="115"/>
                  <a:pt x="2072" y="103"/>
                </a:cubicBezTo>
                <a:cubicBezTo>
                  <a:pt x="2136" y="107"/>
                  <a:pt x="2154" y="103"/>
                  <a:pt x="2202" y="120"/>
                </a:cubicBezTo>
                <a:cubicBezTo>
                  <a:pt x="2217" y="134"/>
                  <a:pt x="2222" y="141"/>
                  <a:pt x="2242" y="148"/>
                </a:cubicBezTo>
                <a:cubicBezTo>
                  <a:pt x="2253" y="152"/>
                  <a:pt x="2276" y="160"/>
                  <a:pt x="2276" y="160"/>
                </a:cubicBezTo>
                <a:cubicBezTo>
                  <a:pt x="2282" y="166"/>
                  <a:pt x="2286" y="173"/>
                  <a:pt x="2293" y="177"/>
                </a:cubicBezTo>
                <a:cubicBezTo>
                  <a:pt x="2305" y="183"/>
                  <a:pt x="2332" y="188"/>
                  <a:pt x="2332" y="188"/>
                </a:cubicBezTo>
                <a:cubicBezTo>
                  <a:pt x="2362" y="234"/>
                  <a:pt x="2380" y="215"/>
                  <a:pt x="2445" y="210"/>
                </a:cubicBezTo>
                <a:cubicBezTo>
                  <a:pt x="2480" y="200"/>
                  <a:pt x="2486" y="193"/>
                  <a:pt x="2530" y="188"/>
                </a:cubicBezTo>
                <a:cubicBezTo>
                  <a:pt x="2533" y="137"/>
                  <a:pt x="2518" y="101"/>
                  <a:pt x="2558" y="75"/>
                </a:cubicBezTo>
                <a:cubicBezTo>
                  <a:pt x="2565" y="56"/>
                  <a:pt x="2566" y="44"/>
                  <a:pt x="2581" y="30"/>
                </a:cubicBezTo>
                <a:cubicBezTo>
                  <a:pt x="2588" y="6"/>
                  <a:pt x="2598" y="9"/>
                  <a:pt x="2620" y="2"/>
                </a:cubicBezTo>
                <a:cubicBezTo>
                  <a:pt x="2663" y="4"/>
                  <a:pt x="2707" y="0"/>
                  <a:pt x="2750" y="7"/>
                </a:cubicBezTo>
                <a:cubicBezTo>
                  <a:pt x="2759" y="8"/>
                  <a:pt x="2764" y="36"/>
                  <a:pt x="2767" y="41"/>
                </a:cubicBezTo>
                <a:cubicBezTo>
                  <a:pt x="2784" y="66"/>
                  <a:pt x="2792" y="59"/>
                  <a:pt x="2823" y="64"/>
                </a:cubicBezTo>
                <a:cubicBezTo>
                  <a:pt x="2837" y="77"/>
                  <a:pt x="2853" y="81"/>
                  <a:pt x="2869" y="92"/>
                </a:cubicBezTo>
                <a:cubicBezTo>
                  <a:pt x="2876" y="103"/>
                  <a:pt x="2879" y="115"/>
                  <a:pt x="2886" y="126"/>
                </a:cubicBezTo>
                <a:cubicBezTo>
                  <a:pt x="2897" y="143"/>
                  <a:pt x="2914" y="154"/>
                  <a:pt x="2925" y="171"/>
                </a:cubicBezTo>
                <a:cubicBezTo>
                  <a:pt x="2930" y="198"/>
                  <a:pt x="2927" y="231"/>
                  <a:pt x="2948" y="250"/>
                </a:cubicBezTo>
                <a:cubicBezTo>
                  <a:pt x="2950" y="258"/>
                  <a:pt x="2948" y="267"/>
                  <a:pt x="2953" y="273"/>
                </a:cubicBezTo>
                <a:cubicBezTo>
                  <a:pt x="2957" y="278"/>
                  <a:pt x="2965" y="275"/>
                  <a:pt x="2970" y="278"/>
                </a:cubicBezTo>
                <a:cubicBezTo>
                  <a:pt x="2988" y="287"/>
                  <a:pt x="3002" y="294"/>
                  <a:pt x="3021" y="301"/>
                </a:cubicBezTo>
                <a:cubicBezTo>
                  <a:pt x="3040" y="398"/>
                  <a:pt x="3012" y="340"/>
                  <a:pt x="3066" y="340"/>
                </a:cubicBezTo>
              </a:path>
            </a:pathLst>
          </a:custGeom>
          <a:noFill/>
          <a:ln w="28575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4916488" y="1355725"/>
            <a:ext cx="4065587" cy="2911475"/>
          </a:xfrm>
          <a:custGeom>
            <a:avLst/>
            <a:gdLst>
              <a:gd name="T0" fmla="*/ 22680610 w 2561"/>
              <a:gd name="T1" fmla="*/ 52924075 h 1834"/>
              <a:gd name="T2" fmla="*/ 65524054 w 2561"/>
              <a:gd name="T3" fmla="*/ 138609388 h 1834"/>
              <a:gd name="T4" fmla="*/ 151209356 w 2561"/>
              <a:gd name="T5" fmla="*/ 337700938 h 1834"/>
              <a:gd name="T6" fmla="*/ 378023391 w 2561"/>
              <a:gd name="T7" fmla="*/ 493950625 h 1834"/>
              <a:gd name="T8" fmla="*/ 463708693 w 2561"/>
              <a:gd name="T9" fmla="*/ 594756875 h 1834"/>
              <a:gd name="T10" fmla="*/ 549393995 w 2561"/>
              <a:gd name="T11" fmla="*/ 723285638 h 1834"/>
              <a:gd name="T12" fmla="*/ 635079297 w 2561"/>
              <a:gd name="T13" fmla="*/ 879535325 h 1834"/>
              <a:gd name="T14" fmla="*/ 919856124 w 2561"/>
              <a:gd name="T15" fmla="*/ 1149191250 h 1834"/>
              <a:gd name="T16" fmla="*/ 1018143000 w 2561"/>
              <a:gd name="T17" fmla="*/ 1219755625 h 1834"/>
              <a:gd name="T18" fmla="*/ 1217234525 w 2561"/>
              <a:gd name="T19" fmla="*/ 1348284388 h 1834"/>
              <a:gd name="T20" fmla="*/ 1287798892 w 2561"/>
              <a:gd name="T21" fmla="*/ 1391126250 h 1834"/>
              <a:gd name="T22" fmla="*/ 1403726065 w 2561"/>
              <a:gd name="T23" fmla="*/ 1461690625 h 1834"/>
              <a:gd name="T24" fmla="*/ 1587698242 w 2561"/>
              <a:gd name="T25" fmla="*/ 1534775950 h 1834"/>
              <a:gd name="T26" fmla="*/ 1930439450 w 2561"/>
              <a:gd name="T27" fmla="*/ 1746469075 h 1834"/>
              <a:gd name="T28" fmla="*/ 2028724738 w 2561"/>
              <a:gd name="T29" fmla="*/ 1917839700 h 1834"/>
              <a:gd name="T30" fmla="*/ 2086689118 w 2561"/>
              <a:gd name="T31" fmla="*/ 2003525013 h 1834"/>
              <a:gd name="T32" fmla="*/ 2114410040 w 2561"/>
              <a:gd name="T33" fmla="*/ 2132052188 h 1834"/>
              <a:gd name="T34" fmla="*/ 2147483647 w 2561"/>
              <a:gd name="T35" fmla="*/ 2147483647 h 1834"/>
              <a:gd name="T36" fmla="*/ 2147483647 w 2561"/>
              <a:gd name="T37" fmla="*/ 2147483647 h 1834"/>
              <a:gd name="T38" fmla="*/ 2147483647 w 2561"/>
              <a:gd name="T39" fmla="*/ 2147483647 h 1834"/>
              <a:gd name="T40" fmla="*/ 2147483647 w 2561"/>
              <a:gd name="T41" fmla="*/ 2147483647 h 1834"/>
              <a:gd name="T42" fmla="*/ 2147483647 w 2561"/>
              <a:gd name="T43" fmla="*/ 2147483647 h 1834"/>
              <a:gd name="T44" fmla="*/ 2147483647 w 2561"/>
              <a:gd name="T45" fmla="*/ 2147483647 h 1834"/>
              <a:gd name="T46" fmla="*/ 2147483647 w 2561"/>
              <a:gd name="T47" fmla="*/ 2147483647 h 1834"/>
              <a:gd name="T48" fmla="*/ 2147483647 w 2561"/>
              <a:gd name="T49" fmla="*/ 2147483647 h 1834"/>
              <a:gd name="T50" fmla="*/ 2147483647 w 2561"/>
              <a:gd name="T51" fmla="*/ 2147483647 h 1834"/>
              <a:gd name="T52" fmla="*/ 2147483647 w 2561"/>
              <a:gd name="T53" fmla="*/ 2147483647 h 1834"/>
              <a:gd name="T54" fmla="*/ 2147483647 w 2561"/>
              <a:gd name="T55" fmla="*/ 2147483647 h 1834"/>
              <a:gd name="T56" fmla="*/ 2147483647 w 2561"/>
              <a:gd name="T57" fmla="*/ 2147483647 h 1834"/>
              <a:gd name="T58" fmla="*/ 2147483647 w 2561"/>
              <a:gd name="T59" fmla="*/ 2147483647 h 1834"/>
              <a:gd name="T60" fmla="*/ 2147483647 w 2561"/>
              <a:gd name="T61" fmla="*/ 2147483647 h 1834"/>
              <a:gd name="T62" fmla="*/ 2147483647 w 2561"/>
              <a:gd name="T63" fmla="*/ 2147483647 h 1834"/>
              <a:gd name="T64" fmla="*/ 2147483647 w 2561"/>
              <a:gd name="T65" fmla="*/ 2147483647 h 1834"/>
              <a:gd name="T66" fmla="*/ 2147483647 w 2561"/>
              <a:gd name="T67" fmla="*/ 2147483647 h 1834"/>
              <a:gd name="T68" fmla="*/ 2147483647 w 2561"/>
              <a:gd name="T69" fmla="*/ 2147483647 h 1834"/>
              <a:gd name="T70" fmla="*/ 2147483647 w 2561"/>
              <a:gd name="T71" fmla="*/ 2147483647 h 1834"/>
              <a:gd name="T72" fmla="*/ 2147483647 w 2561"/>
              <a:gd name="T73" fmla="*/ 2147483647 h 1834"/>
              <a:gd name="T74" fmla="*/ 2147483647 w 2561"/>
              <a:gd name="T75" fmla="*/ 2147483647 h 1834"/>
              <a:gd name="T76" fmla="*/ 2147483647 w 2561"/>
              <a:gd name="T77" fmla="*/ 2147483647 h 1834"/>
              <a:gd name="T78" fmla="*/ 2147483647 w 2561"/>
              <a:gd name="T79" fmla="*/ 2147483647 h 1834"/>
              <a:gd name="T80" fmla="*/ 2147483647 w 2561"/>
              <a:gd name="T81" fmla="*/ 2147483647 h 1834"/>
              <a:gd name="T82" fmla="*/ 2147483647 w 2561"/>
              <a:gd name="T83" fmla="*/ 2147483647 h 1834"/>
              <a:gd name="T84" fmla="*/ 2147483647 w 2561"/>
              <a:gd name="T85" fmla="*/ 2147483647 h 1834"/>
              <a:gd name="T86" fmla="*/ 2147483647 w 2561"/>
              <a:gd name="T87" fmla="*/ 2147483647 h 1834"/>
              <a:gd name="T88" fmla="*/ 2147483647 w 2561"/>
              <a:gd name="T89" fmla="*/ 2147483647 h 183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561" h="1834">
                <a:moveTo>
                  <a:pt x="9" y="21"/>
                </a:moveTo>
                <a:cubicBezTo>
                  <a:pt x="28" y="74"/>
                  <a:pt x="0" y="0"/>
                  <a:pt x="26" y="55"/>
                </a:cubicBezTo>
                <a:cubicBezTo>
                  <a:pt x="38" y="82"/>
                  <a:pt x="38" y="114"/>
                  <a:pt x="60" y="134"/>
                </a:cubicBezTo>
                <a:cubicBezTo>
                  <a:pt x="70" y="188"/>
                  <a:pt x="102" y="182"/>
                  <a:pt x="150" y="196"/>
                </a:cubicBezTo>
                <a:cubicBezTo>
                  <a:pt x="162" y="209"/>
                  <a:pt x="176" y="220"/>
                  <a:pt x="184" y="236"/>
                </a:cubicBezTo>
                <a:cubicBezTo>
                  <a:pt x="195" y="258"/>
                  <a:pt x="196" y="272"/>
                  <a:pt x="218" y="287"/>
                </a:cubicBezTo>
                <a:cubicBezTo>
                  <a:pt x="232" y="308"/>
                  <a:pt x="234" y="332"/>
                  <a:pt x="252" y="349"/>
                </a:cubicBezTo>
                <a:cubicBezTo>
                  <a:pt x="269" y="405"/>
                  <a:pt x="311" y="437"/>
                  <a:pt x="365" y="456"/>
                </a:cubicBezTo>
                <a:cubicBezTo>
                  <a:pt x="399" y="502"/>
                  <a:pt x="363" y="463"/>
                  <a:pt x="404" y="484"/>
                </a:cubicBezTo>
                <a:cubicBezTo>
                  <a:pt x="431" y="498"/>
                  <a:pt x="454" y="527"/>
                  <a:pt x="483" y="535"/>
                </a:cubicBezTo>
                <a:cubicBezTo>
                  <a:pt x="514" y="564"/>
                  <a:pt x="474" y="530"/>
                  <a:pt x="511" y="552"/>
                </a:cubicBezTo>
                <a:cubicBezTo>
                  <a:pt x="536" y="567"/>
                  <a:pt x="522" y="572"/>
                  <a:pt x="557" y="580"/>
                </a:cubicBezTo>
                <a:cubicBezTo>
                  <a:pt x="576" y="601"/>
                  <a:pt x="604" y="600"/>
                  <a:pt x="630" y="609"/>
                </a:cubicBezTo>
                <a:cubicBezTo>
                  <a:pt x="664" y="661"/>
                  <a:pt x="708" y="680"/>
                  <a:pt x="766" y="693"/>
                </a:cubicBezTo>
                <a:cubicBezTo>
                  <a:pt x="774" y="719"/>
                  <a:pt x="790" y="739"/>
                  <a:pt x="805" y="761"/>
                </a:cubicBezTo>
                <a:cubicBezTo>
                  <a:pt x="812" y="772"/>
                  <a:pt x="828" y="795"/>
                  <a:pt x="828" y="795"/>
                </a:cubicBezTo>
                <a:cubicBezTo>
                  <a:pt x="829" y="800"/>
                  <a:pt x="835" y="839"/>
                  <a:pt x="839" y="846"/>
                </a:cubicBezTo>
                <a:cubicBezTo>
                  <a:pt x="855" y="874"/>
                  <a:pt x="898" y="873"/>
                  <a:pt x="924" y="891"/>
                </a:cubicBezTo>
                <a:cubicBezTo>
                  <a:pt x="951" y="910"/>
                  <a:pt x="976" y="950"/>
                  <a:pt x="1003" y="964"/>
                </a:cubicBezTo>
                <a:cubicBezTo>
                  <a:pt x="1084" y="1004"/>
                  <a:pt x="1004" y="955"/>
                  <a:pt x="1054" y="987"/>
                </a:cubicBezTo>
                <a:cubicBezTo>
                  <a:pt x="1070" y="1011"/>
                  <a:pt x="1093" y="1030"/>
                  <a:pt x="1121" y="1038"/>
                </a:cubicBezTo>
                <a:cubicBezTo>
                  <a:pt x="1136" y="1051"/>
                  <a:pt x="1142" y="1069"/>
                  <a:pt x="1161" y="1077"/>
                </a:cubicBezTo>
                <a:cubicBezTo>
                  <a:pt x="1191" y="1090"/>
                  <a:pt x="1226" y="1089"/>
                  <a:pt x="1257" y="1100"/>
                </a:cubicBezTo>
                <a:cubicBezTo>
                  <a:pt x="1292" y="1135"/>
                  <a:pt x="1468" y="1132"/>
                  <a:pt x="1505" y="1134"/>
                </a:cubicBezTo>
                <a:cubicBezTo>
                  <a:pt x="1520" y="1148"/>
                  <a:pt x="1522" y="1162"/>
                  <a:pt x="1534" y="1179"/>
                </a:cubicBezTo>
                <a:cubicBezTo>
                  <a:pt x="1540" y="1201"/>
                  <a:pt x="1545" y="1211"/>
                  <a:pt x="1567" y="1218"/>
                </a:cubicBezTo>
                <a:cubicBezTo>
                  <a:pt x="1598" y="1249"/>
                  <a:pt x="1595" y="1256"/>
                  <a:pt x="1641" y="1269"/>
                </a:cubicBezTo>
                <a:cubicBezTo>
                  <a:pt x="1650" y="1294"/>
                  <a:pt x="1655" y="1313"/>
                  <a:pt x="1675" y="1331"/>
                </a:cubicBezTo>
                <a:cubicBezTo>
                  <a:pt x="1682" y="1365"/>
                  <a:pt x="1709" y="1399"/>
                  <a:pt x="1748" y="1399"/>
                </a:cubicBezTo>
                <a:cubicBezTo>
                  <a:pt x="1756" y="1399"/>
                  <a:pt x="1718" y="1394"/>
                  <a:pt x="1726" y="1394"/>
                </a:cubicBezTo>
                <a:cubicBezTo>
                  <a:pt x="1750" y="1394"/>
                  <a:pt x="1775" y="1397"/>
                  <a:pt x="1799" y="1399"/>
                </a:cubicBezTo>
                <a:cubicBezTo>
                  <a:pt x="1818" y="1402"/>
                  <a:pt x="1840" y="1399"/>
                  <a:pt x="1855" y="1410"/>
                </a:cubicBezTo>
                <a:cubicBezTo>
                  <a:pt x="1866" y="1418"/>
                  <a:pt x="1873" y="1432"/>
                  <a:pt x="1884" y="1439"/>
                </a:cubicBezTo>
                <a:cubicBezTo>
                  <a:pt x="1890" y="1443"/>
                  <a:pt x="1895" y="1446"/>
                  <a:pt x="1901" y="1450"/>
                </a:cubicBezTo>
                <a:cubicBezTo>
                  <a:pt x="1917" y="1475"/>
                  <a:pt x="1944" y="1494"/>
                  <a:pt x="1963" y="1518"/>
                </a:cubicBezTo>
                <a:cubicBezTo>
                  <a:pt x="1975" y="1533"/>
                  <a:pt x="1987" y="1558"/>
                  <a:pt x="2002" y="1569"/>
                </a:cubicBezTo>
                <a:cubicBezTo>
                  <a:pt x="2018" y="1582"/>
                  <a:pt x="2049" y="1585"/>
                  <a:pt x="2070" y="1591"/>
                </a:cubicBezTo>
                <a:cubicBezTo>
                  <a:pt x="2087" y="1602"/>
                  <a:pt x="2095" y="1613"/>
                  <a:pt x="2115" y="1619"/>
                </a:cubicBezTo>
                <a:cubicBezTo>
                  <a:pt x="2131" y="1635"/>
                  <a:pt x="2155" y="1647"/>
                  <a:pt x="2177" y="1653"/>
                </a:cubicBezTo>
                <a:cubicBezTo>
                  <a:pt x="2205" y="1673"/>
                  <a:pt x="2236" y="1682"/>
                  <a:pt x="2268" y="1693"/>
                </a:cubicBezTo>
                <a:cubicBezTo>
                  <a:pt x="2281" y="1736"/>
                  <a:pt x="2355" y="1738"/>
                  <a:pt x="2392" y="1749"/>
                </a:cubicBezTo>
                <a:cubicBezTo>
                  <a:pt x="2398" y="1753"/>
                  <a:pt x="2403" y="1758"/>
                  <a:pt x="2409" y="1761"/>
                </a:cubicBezTo>
                <a:cubicBezTo>
                  <a:pt x="2416" y="1764"/>
                  <a:pt x="2426" y="1760"/>
                  <a:pt x="2431" y="1766"/>
                </a:cubicBezTo>
                <a:cubicBezTo>
                  <a:pt x="2439" y="1775"/>
                  <a:pt x="2433" y="1793"/>
                  <a:pt x="2443" y="1800"/>
                </a:cubicBezTo>
                <a:cubicBezTo>
                  <a:pt x="2487" y="1830"/>
                  <a:pt x="2505" y="1834"/>
                  <a:pt x="2561" y="1834"/>
                </a:cubicBezTo>
              </a:path>
            </a:pathLst>
          </a:custGeom>
          <a:noFill/>
          <a:ln w="28575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53975" y="5949280"/>
            <a:ext cx="473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Dark</a:t>
            </a:r>
            <a:r>
              <a:rPr lang="cs-CZ" sz="1200" dirty="0" smtClean="0"/>
              <a:t> green </a:t>
            </a:r>
            <a:r>
              <a:rPr lang="cs-CZ" sz="1200" dirty="0" err="1" smtClean="0"/>
              <a:t>presents</a:t>
            </a:r>
            <a:r>
              <a:rPr lang="cs-CZ" sz="1200" dirty="0" smtClean="0"/>
              <a:t> </a:t>
            </a:r>
            <a:r>
              <a:rPr lang="cs-CZ" sz="1200" dirty="0" err="1" smtClean="0"/>
              <a:t>coniferous</a:t>
            </a:r>
            <a:r>
              <a:rPr lang="cs-CZ" sz="1200" dirty="0" smtClean="0"/>
              <a:t> </a:t>
            </a:r>
            <a:r>
              <a:rPr lang="cs-CZ" sz="1200" dirty="0" err="1" smtClean="0"/>
              <a:t>forests</a:t>
            </a:r>
            <a:r>
              <a:rPr lang="cs-CZ" sz="1200" dirty="0" smtClean="0"/>
              <a:t>. </a:t>
            </a:r>
            <a:r>
              <a:rPr lang="cs-CZ" sz="1200" dirty="0" err="1" smtClean="0"/>
              <a:t>Situation</a:t>
            </a:r>
            <a:r>
              <a:rPr lang="cs-CZ" sz="1200" dirty="0" smtClean="0"/>
              <a:t> in the </a:t>
            </a:r>
            <a:r>
              <a:rPr lang="cs-CZ" sz="1200" dirty="0" err="1" smtClean="0"/>
              <a:t>year</a:t>
            </a:r>
            <a:r>
              <a:rPr lang="cs-CZ" sz="1200" dirty="0" smtClean="0"/>
              <a:t> of 2015, </a:t>
            </a:r>
            <a:r>
              <a:rPr lang="cs-CZ" sz="1200" dirty="0" err="1" smtClean="0"/>
              <a:t>now</a:t>
            </a:r>
            <a:r>
              <a:rPr lang="cs-CZ" sz="1200" dirty="0" smtClean="0"/>
              <a:t> </a:t>
            </a:r>
            <a:r>
              <a:rPr lang="cs-CZ" sz="1200" dirty="0" err="1" smtClean="0"/>
              <a:t>strong</a:t>
            </a:r>
            <a:r>
              <a:rPr lang="cs-CZ" sz="1200" dirty="0" smtClean="0"/>
              <a:t> </a:t>
            </a:r>
            <a:r>
              <a:rPr lang="cs-CZ" sz="1200" dirty="0" err="1" smtClean="0"/>
              <a:t>decrese</a:t>
            </a:r>
            <a:r>
              <a:rPr lang="cs-CZ" sz="1200" dirty="0" smtClean="0"/>
              <a:t> of </a:t>
            </a:r>
            <a:r>
              <a:rPr lang="cs-CZ" sz="1200" dirty="0" err="1" smtClean="0"/>
              <a:t>spruce</a:t>
            </a:r>
            <a:r>
              <a:rPr lang="cs-CZ" sz="1200" dirty="0" smtClean="0"/>
              <a:t> </a:t>
            </a:r>
            <a:r>
              <a:rPr lang="cs-CZ" sz="1200" dirty="0" err="1" smtClean="0"/>
              <a:t>forest</a:t>
            </a:r>
            <a:r>
              <a:rPr lang="cs-CZ" sz="1200" dirty="0" smtClean="0"/>
              <a:t> </a:t>
            </a:r>
            <a:r>
              <a:rPr lang="cs-CZ" sz="1200" dirty="0" err="1" smtClean="0"/>
              <a:t>due</a:t>
            </a:r>
            <a:r>
              <a:rPr lang="cs-CZ" sz="1200" dirty="0" smtClean="0"/>
              <a:t> to bark </a:t>
            </a:r>
            <a:r>
              <a:rPr lang="cs-CZ" sz="1200" dirty="0" err="1" smtClean="0"/>
              <a:t>beatles</a:t>
            </a:r>
            <a:r>
              <a:rPr lang="cs-CZ" sz="1200" dirty="0" smtClean="0"/>
              <a:t> (</a:t>
            </a:r>
            <a:r>
              <a:rPr lang="cs-CZ" sz="1200" i="1" dirty="0" err="1" smtClean="0"/>
              <a:t>Ips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typhographus</a:t>
            </a:r>
            <a:r>
              <a:rPr lang="cs-CZ" sz="1200" dirty="0" smtClean="0"/>
              <a:t>)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47700"/>
          </a:xfrm>
        </p:spPr>
        <p:txBody>
          <a:bodyPr/>
          <a:lstStyle/>
          <a:p>
            <a:pPr eaLnBrk="1" hangingPunct="1"/>
            <a:r>
              <a:rPr lang="cs-CZ" altLang="cs-CZ" sz="3600" dirty="0" smtClean="0"/>
              <a:t>Nature </a:t>
            </a:r>
            <a:r>
              <a:rPr lang="cs-CZ" altLang="cs-CZ" sz="3600" dirty="0" err="1" smtClean="0"/>
              <a:t>protected</a:t>
            </a:r>
            <a:r>
              <a:rPr lang="cs-CZ" altLang="cs-CZ" sz="3600" dirty="0" smtClean="0"/>
              <a:t> areas and </a:t>
            </a:r>
            <a:r>
              <a:rPr lang="cs-CZ" altLang="cs-CZ" sz="3600" dirty="0" err="1" smtClean="0"/>
              <a:t>localities</a:t>
            </a:r>
            <a:endParaRPr lang="cs-CZ" altLang="cs-CZ" sz="3600" dirty="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6868" name="Picture 4" descr="JMK_chú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4648" b="677"/>
          <a:stretch>
            <a:fillRect/>
          </a:stretch>
        </p:blipFill>
        <p:spPr bwMode="auto">
          <a:xfrm>
            <a:off x="-1588" y="841375"/>
            <a:ext cx="9145588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724128" y="5949280"/>
            <a:ext cx="352839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dirty="0">
                <a:solidFill>
                  <a:srgbClr val="C0C0C0"/>
                </a:solidFill>
              </a:rPr>
              <a:t>PR Údolí Oslavy a Chvojnice 2310 ha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dirty="0" smtClean="0">
                <a:solidFill>
                  <a:srgbClr val="C0C0C0"/>
                </a:solidFill>
              </a:rPr>
              <a:t>PR Věstonická </a:t>
            </a:r>
            <a:r>
              <a:rPr lang="cs-CZ" altLang="cs-CZ" sz="1500" dirty="0">
                <a:solidFill>
                  <a:srgbClr val="C0C0C0"/>
                </a:solidFill>
              </a:rPr>
              <a:t>nádrž 1017 ha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500" dirty="0">
                <a:solidFill>
                  <a:srgbClr val="C0C0C0"/>
                </a:solidFill>
              </a:rPr>
              <a:t>NPR Vývěry Punkvy 556 ha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6021288"/>
            <a:ext cx="413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Černozelené velkoplošné – národní park, světle zelené – chráněné kraj. 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blasti, ostatní jsou </a:t>
            </a:r>
            <a:r>
              <a:rPr lang="cs-CZ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maloplošky</a:t>
            </a:r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největší je Údolí Oslavy a Chvojnice. NP, CHKO a největší </a:t>
            </a:r>
            <a:r>
              <a:rPr lang="cs-CZ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maloplošky</a:t>
            </a:r>
            <a:r>
              <a:rPr lang="cs-CZ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znát!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V="1">
            <a:off x="1625600" y="5229200"/>
            <a:ext cx="498128" cy="2017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107504" y="5413341"/>
            <a:ext cx="2346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National Park Podyjí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65947" cy="993775"/>
          </a:xfrm>
        </p:spPr>
        <p:txBody>
          <a:bodyPr/>
          <a:lstStyle/>
          <a:p>
            <a:pPr eaLnBrk="1" hangingPunct="1"/>
            <a:r>
              <a:rPr lang="cs-CZ" altLang="cs-CZ" sz="2500" dirty="0" err="1" smtClean="0"/>
              <a:t>Important</a:t>
            </a:r>
            <a:r>
              <a:rPr lang="cs-CZ" altLang="cs-CZ" sz="2500" dirty="0" smtClean="0"/>
              <a:t> European </a:t>
            </a:r>
            <a:r>
              <a:rPr lang="cs-CZ" altLang="cs-CZ" sz="2500" dirty="0" err="1" smtClean="0"/>
              <a:t>Localities</a:t>
            </a:r>
            <a:r>
              <a:rPr lang="cs-CZ" altLang="cs-CZ" sz="2500" dirty="0" smtClean="0"/>
              <a:t> and </a:t>
            </a:r>
            <a:r>
              <a:rPr lang="cs-CZ" altLang="cs-CZ" sz="2500" dirty="0" err="1" smtClean="0"/>
              <a:t>Bird</a:t>
            </a:r>
            <a:r>
              <a:rPr lang="cs-CZ" altLang="cs-CZ" sz="2500" dirty="0" smtClean="0"/>
              <a:t> areas of Natura </a:t>
            </a:r>
            <a:r>
              <a:rPr lang="cs-CZ" altLang="cs-CZ" sz="2500" dirty="0" smtClean="0"/>
              <a:t>2000 </a:t>
            </a:r>
            <a:r>
              <a:rPr lang="cs-CZ" altLang="cs-CZ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tedy to, co jsme poslali r. 2005  „do Bruselu“ (reálně do Paříže) a bylo schváleno. Občas se ještě doplňuje.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7892" name="Picture 4" descr="JMK_NA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8"/>
          <a:stretch>
            <a:fillRect/>
          </a:stretch>
        </p:blipFill>
        <p:spPr bwMode="auto">
          <a:xfrm>
            <a:off x="-36513" y="908050"/>
            <a:ext cx="9217026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Freeform 5"/>
          <p:cNvSpPr>
            <a:spLocks/>
          </p:cNvSpPr>
          <p:nvPr/>
        </p:nvSpPr>
        <p:spPr bwMode="auto">
          <a:xfrm>
            <a:off x="-36513" y="1268413"/>
            <a:ext cx="6327776" cy="3346450"/>
          </a:xfrm>
          <a:custGeom>
            <a:avLst/>
            <a:gdLst>
              <a:gd name="T0" fmla="*/ 35282193 w 3986"/>
              <a:gd name="T1" fmla="*/ 2147483647 h 2108"/>
              <a:gd name="T2" fmla="*/ 171370652 w 3986"/>
              <a:gd name="T3" fmla="*/ 2147483647 h 2108"/>
              <a:gd name="T4" fmla="*/ 277217231 w 3986"/>
              <a:gd name="T5" fmla="*/ 2147483647 h 2108"/>
              <a:gd name="T6" fmla="*/ 564515089 w 3986"/>
              <a:gd name="T7" fmla="*/ 2147483647 h 2108"/>
              <a:gd name="T8" fmla="*/ 745966368 w 3986"/>
              <a:gd name="T9" fmla="*/ 2147483647 h 2108"/>
              <a:gd name="T10" fmla="*/ 836692007 w 3986"/>
              <a:gd name="T11" fmla="*/ 2147483647 h 2108"/>
              <a:gd name="T12" fmla="*/ 927417647 w 3986"/>
              <a:gd name="T13" fmla="*/ 2147483647 h 2108"/>
              <a:gd name="T14" fmla="*/ 685482608 w 3986"/>
              <a:gd name="T15" fmla="*/ 2147483647 h 2108"/>
              <a:gd name="T16" fmla="*/ 821571067 w 3986"/>
              <a:gd name="T17" fmla="*/ 2147483647 h 2108"/>
              <a:gd name="T18" fmla="*/ 957659526 w 3986"/>
              <a:gd name="T19" fmla="*/ 2147483647 h 2108"/>
              <a:gd name="T20" fmla="*/ 1441529603 w 3986"/>
              <a:gd name="T21" fmla="*/ 2121971563 h 2108"/>
              <a:gd name="T22" fmla="*/ 2147483647 w 3986"/>
              <a:gd name="T23" fmla="*/ 1880036563 h 2108"/>
              <a:gd name="T24" fmla="*/ 2147483647 w 3986"/>
              <a:gd name="T25" fmla="*/ 1834673750 h 2108"/>
              <a:gd name="T26" fmla="*/ 2147483647 w 3986"/>
              <a:gd name="T27" fmla="*/ 2061487813 h 2108"/>
              <a:gd name="T28" fmla="*/ 2147483647 w 3986"/>
              <a:gd name="T29" fmla="*/ 2091729688 h 2108"/>
              <a:gd name="T30" fmla="*/ 2147483647 w 3986"/>
              <a:gd name="T31" fmla="*/ 1925399375 h 2108"/>
              <a:gd name="T32" fmla="*/ 2147483647 w 3986"/>
              <a:gd name="T33" fmla="*/ 1577617813 h 2108"/>
              <a:gd name="T34" fmla="*/ 2147483647 w 3986"/>
              <a:gd name="T35" fmla="*/ 1063505938 h 2108"/>
              <a:gd name="T36" fmla="*/ 2147483647 w 3986"/>
              <a:gd name="T37" fmla="*/ 685482500 h 2108"/>
              <a:gd name="T38" fmla="*/ 2147483647 w 3986"/>
              <a:gd name="T39" fmla="*/ 504031250 h 2108"/>
              <a:gd name="T40" fmla="*/ 2147483647 w 3986"/>
              <a:gd name="T41" fmla="*/ 337700938 h 2108"/>
              <a:gd name="T42" fmla="*/ 2147483647 w 3986"/>
              <a:gd name="T43" fmla="*/ 262096250 h 2108"/>
              <a:gd name="T44" fmla="*/ 2147483647 w 3986"/>
              <a:gd name="T45" fmla="*/ 398184688 h 2108"/>
              <a:gd name="T46" fmla="*/ 2147483647 w 3986"/>
              <a:gd name="T47" fmla="*/ 443547500 h 2108"/>
              <a:gd name="T48" fmla="*/ 2147483647 w 3986"/>
              <a:gd name="T49" fmla="*/ 519152188 h 2108"/>
              <a:gd name="T50" fmla="*/ 2147483647 w 3986"/>
              <a:gd name="T51" fmla="*/ 126007813 h 2108"/>
              <a:gd name="T52" fmla="*/ 2147483647 w 3986"/>
              <a:gd name="T53" fmla="*/ 5040313 h 2108"/>
              <a:gd name="T54" fmla="*/ 2147483647 w 3986"/>
              <a:gd name="T55" fmla="*/ 126007813 h 2108"/>
              <a:gd name="T56" fmla="*/ 2147483647 w 3986"/>
              <a:gd name="T57" fmla="*/ 549394063 h 2108"/>
              <a:gd name="T58" fmla="*/ 2147483647 w 3986"/>
              <a:gd name="T59" fmla="*/ 1078626875 h 2108"/>
              <a:gd name="T60" fmla="*/ 2147483647 w 3986"/>
              <a:gd name="T61" fmla="*/ 927417500 h 2108"/>
              <a:gd name="T62" fmla="*/ 2147483647 w 3986"/>
              <a:gd name="T63" fmla="*/ 987901250 h 2108"/>
              <a:gd name="T64" fmla="*/ 2147483647 w 3986"/>
              <a:gd name="T65" fmla="*/ 1093747813 h 2108"/>
              <a:gd name="T66" fmla="*/ 2147483647 w 3986"/>
              <a:gd name="T67" fmla="*/ 1199594375 h 2108"/>
              <a:gd name="T68" fmla="*/ 2147483647 w 3986"/>
              <a:gd name="T69" fmla="*/ 1456650313 h 2108"/>
              <a:gd name="T70" fmla="*/ 2147483647 w 3986"/>
              <a:gd name="T71" fmla="*/ 1864915625 h 2108"/>
              <a:gd name="T72" fmla="*/ 2147483647 w 3986"/>
              <a:gd name="T73" fmla="*/ 2147483647 h 2108"/>
              <a:gd name="T74" fmla="*/ 2147483647 w 3986"/>
              <a:gd name="T75" fmla="*/ 2147483647 h 2108"/>
              <a:gd name="T76" fmla="*/ 2147483647 w 3986"/>
              <a:gd name="T77" fmla="*/ 2147483647 h 2108"/>
              <a:gd name="T78" fmla="*/ 2147483647 w 3986"/>
              <a:gd name="T79" fmla="*/ 2147483647 h 2108"/>
              <a:gd name="T80" fmla="*/ 2147483647 w 3986"/>
              <a:gd name="T81" fmla="*/ 2147483647 h 210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3986" h="2108">
                <a:moveTo>
                  <a:pt x="20" y="2108"/>
                </a:moveTo>
                <a:cubicBezTo>
                  <a:pt x="18" y="2100"/>
                  <a:pt x="16" y="2092"/>
                  <a:pt x="14" y="2084"/>
                </a:cubicBezTo>
                <a:cubicBezTo>
                  <a:pt x="10" y="2072"/>
                  <a:pt x="2" y="2048"/>
                  <a:pt x="2" y="2048"/>
                </a:cubicBezTo>
                <a:cubicBezTo>
                  <a:pt x="6" y="1987"/>
                  <a:pt x="0" y="1915"/>
                  <a:pt x="68" y="1892"/>
                </a:cubicBezTo>
                <a:cubicBezTo>
                  <a:pt x="72" y="1881"/>
                  <a:pt x="89" y="1805"/>
                  <a:pt x="92" y="1802"/>
                </a:cubicBezTo>
                <a:cubicBezTo>
                  <a:pt x="96" y="1798"/>
                  <a:pt x="104" y="1799"/>
                  <a:pt x="110" y="1796"/>
                </a:cubicBezTo>
                <a:cubicBezTo>
                  <a:pt x="134" y="1784"/>
                  <a:pt x="156" y="1769"/>
                  <a:pt x="182" y="1760"/>
                </a:cubicBezTo>
                <a:cubicBezTo>
                  <a:pt x="190" y="1736"/>
                  <a:pt x="206" y="1730"/>
                  <a:pt x="224" y="1712"/>
                </a:cubicBezTo>
                <a:cubicBezTo>
                  <a:pt x="238" y="1669"/>
                  <a:pt x="218" y="1721"/>
                  <a:pt x="248" y="1676"/>
                </a:cubicBezTo>
                <a:cubicBezTo>
                  <a:pt x="265" y="1651"/>
                  <a:pt x="270" y="1627"/>
                  <a:pt x="296" y="1610"/>
                </a:cubicBezTo>
                <a:cubicBezTo>
                  <a:pt x="303" y="1590"/>
                  <a:pt x="326" y="1556"/>
                  <a:pt x="326" y="1556"/>
                </a:cubicBezTo>
                <a:cubicBezTo>
                  <a:pt x="328" y="1536"/>
                  <a:pt x="326" y="1515"/>
                  <a:pt x="332" y="1496"/>
                </a:cubicBezTo>
                <a:cubicBezTo>
                  <a:pt x="334" y="1489"/>
                  <a:pt x="345" y="1490"/>
                  <a:pt x="350" y="1484"/>
                </a:cubicBezTo>
                <a:cubicBezTo>
                  <a:pt x="358" y="1474"/>
                  <a:pt x="361" y="1459"/>
                  <a:pt x="368" y="1448"/>
                </a:cubicBezTo>
                <a:cubicBezTo>
                  <a:pt x="367" y="1424"/>
                  <a:pt x="375" y="1323"/>
                  <a:pt x="344" y="1304"/>
                </a:cubicBezTo>
                <a:cubicBezTo>
                  <a:pt x="321" y="1290"/>
                  <a:pt x="295" y="1289"/>
                  <a:pt x="272" y="1274"/>
                </a:cubicBezTo>
                <a:cubicBezTo>
                  <a:pt x="229" y="1209"/>
                  <a:pt x="254" y="1090"/>
                  <a:pt x="320" y="1046"/>
                </a:cubicBezTo>
                <a:cubicBezTo>
                  <a:pt x="322" y="1036"/>
                  <a:pt x="321" y="1025"/>
                  <a:pt x="326" y="1016"/>
                </a:cubicBezTo>
                <a:cubicBezTo>
                  <a:pt x="330" y="1008"/>
                  <a:pt x="341" y="1006"/>
                  <a:pt x="344" y="998"/>
                </a:cubicBezTo>
                <a:cubicBezTo>
                  <a:pt x="361" y="957"/>
                  <a:pt x="343" y="951"/>
                  <a:pt x="380" y="926"/>
                </a:cubicBezTo>
                <a:cubicBezTo>
                  <a:pt x="398" y="899"/>
                  <a:pt x="420" y="892"/>
                  <a:pt x="446" y="878"/>
                </a:cubicBezTo>
                <a:cubicBezTo>
                  <a:pt x="507" y="844"/>
                  <a:pt x="485" y="849"/>
                  <a:pt x="572" y="842"/>
                </a:cubicBezTo>
                <a:cubicBezTo>
                  <a:pt x="630" y="803"/>
                  <a:pt x="732" y="788"/>
                  <a:pt x="800" y="782"/>
                </a:cubicBezTo>
                <a:cubicBezTo>
                  <a:pt x="824" y="766"/>
                  <a:pt x="850" y="753"/>
                  <a:pt x="878" y="746"/>
                </a:cubicBezTo>
                <a:cubicBezTo>
                  <a:pt x="896" y="734"/>
                  <a:pt x="914" y="728"/>
                  <a:pt x="932" y="716"/>
                </a:cubicBezTo>
                <a:cubicBezTo>
                  <a:pt x="964" y="721"/>
                  <a:pt x="996" y="722"/>
                  <a:pt x="1028" y="728"/>
                </a:cubicBezTo>
                <a:cubicBezTo>
                  <a:pt x="1040" y="730"/>
                  <a:pt x="1064" y="740"/>
                  <a:pt x="1064" y="740"/>
                </a:cubicBezTo>
                <a:cubicBezTo>
                  <a:pt x="1071" y="761"/>
                  <a:pt x="1082" y="804"/>
                  <a:pt x="1100" y="818"/>
                </a:cubicBezTo>
                <a:cubicBezTo>
                  <a:pt x="1110" y="826"/>
                  <a:pt x="1125" y="829"/>
                  <a:pt x="1136" y="836"/>
                </a:cubicBezTo>
                <a:cubicBezTo>
                  <a:pt x="1196" y="834"/>
                  <a:pt x="1257" y="841"/>
                  <a:pt x="1316" y="830"/>
                </a:cubicBezTo>
                <a:cubicBezTo>
                  <a:pt x="1333" y="827"/>
                  <a:pt x="1336" y="799"/>
                  <a:pt x="1352" y="794"/>
                </a:cubicBezTo>
                <a:cubicBezTo>
                  <a:pt x="1384" y="783"/>
                  <a:pt x="1365" y="792"/>
                  <a:pt x="1406" y="764"/>
                </a:cubicBezTo>
                <a:cubicBezTo>
                  <a:pt x="1417" y="757"/>
                  <a:pt x="1442" y="752"/>
                  <a:pt x="1442" y="752"/>
                </a:cubicBezTo>
                <a:cubicBezTo>
                  <a:pt x="1488" y="706"/>
                  <a:pt x="1464" y="711"/>
                  <a:pt x="1478" y="626"/>
                </a:cubicBezTo>
                <a:cubicBezTo>
                  <a:pt x="1480" y="613"/>
                  <a:pt x="1492" y="603"/>
                  <a:pt x="1496" y="590"/>
                </a:cubicBezTo>
                <a:cubicBezTo>
                  <a:pt x="1502" y="505"/>
                  <a:pt x="1506" y="507"/>
                  <a:pt x="1496" y="422"/>
                </a:cubicBezTo>
                <a:cubicBezTo>
                  <a:pt x="1494" y="402"/>
                  <a:pt x="1478" y="387"/>
                  <a:pt x="1472" y="368"/>
                </a:cubicBezTo>
                <a:cubicBezTo>
                  <a:pt x="1474" y="336"/>
                  <a:pt x="1473" y="304"/>
                  <a:pt x="1478" y="272"/>
                </a:cubicBezTo>
                <a:cubicBezTo>
                  <a:pt x="1482" y="249"/>
                  <a:pt x="1494" y="256"/>
                  <a:pt x="1508" y="248"/>
                </a:cubicBezTo>
                <a:cubicBezTo>
                  <a:pt x="1579" y="209"/>
                  <a:pt x="1591" y="207"/>
                  <a:pt x="1676" y="200"/>
                </a:cubicBezTo>
                <a:cubicBezTo>
                  <a:pt x="1696" y="187"/>
                  <a:pt x="1759" y="142"/>
                  <a:pt x="1778" y="140"/>
                </a:cubicBezTo>
                <a:cubicBezTo>
                  <a:pt x="1830" y="135"/>
                  <a:pt x="1882" y="136"/>
                  <a:pt x="1934" y="134"/>
                </a:cubicBezTo>
                <a:cubicBezTo>
                  <a:pt x="1969" y="122"/>
                  <a:pt x="1995" y="101"/>
                  <a:pt x="2030" y="92"/>
                </a:cubicBezTo>
                <a:cubicBezTo>
                  <a:pt x="2072" y="97"/>
                  <a:pt x="2115" y="96"/>
                  <a:pt x="2156" y="104"/>
                </a:cubicBezTo>
                <a:cubicBezTo>
                  <a:pt x="2171" y="107"/>
                  <a:pt x="2183" y="118"/>
                  <a:pt x="2198" y="122"/>
                </a:cubicBezTo>
                <a:cubicBezTo>
                  <a:pt x="2227" y="141"/>
                  <a:pt x="2254" y="152"/>
                  <a:pt x="2288" y="158"/>
                </a:cubicBezTo>
                <a:cubicBezTo>
                  <a:pt x="2294" y="162"/>
                  <a:pt x="2299" y="169"/>
                  <a:pt x="2306" y="170"/>
                </a:cubicBezTo>
                <a:cubicBezTo>
                  <a:pt x="2334" y="175"/>
                  <a:pt x="2364" y="166"/>
                  <a:pt x="2390" y="176"/>
                </a:cubicBezTo>
                <a:cubicBezTo>
                  <a:pt x="2403" y="181"/>
                  <a:pt x="2414" y="212"/>
                  <a:pt x="2414" y="212"/>
                </a:cubicBezTo>
                <a:cubicBezTo>
                  <a:pt x="2428" y="210"/>
                  <a:pt x="2442" y="210"/>
                  <a:pt x="2456" y="206"/>
                </a:cubicBezTo>
                <a:cubicBezTo>
                  <a:pt x="2481" y="199"/>
                  <a:pt x="2479" y="180"/>
                  <a:pt x="2486" y="158"/>
                </a:cubicBezTo>
                <a:cubicBezTo>
                  <a:pt x="2497" y="125"/>
                  <a:pt x="2497" y="75"/>
                  <a:pt x="2522" y="50"/>
                </a:cubicBezTo>
                <a:cubicBezTo>
                  <a:pt x="2545" y="27"/>
                  <a:pt x="2570" y="18"/>
                  <a:pt x="2600" y="8"/>
                </a:cubicBezTo>
                <a:cubicBezTo>
                  <a:pt x="2606" y="6"/>
                  <a:pt x="2618" y="2"/>
                  <a:pt x="2618" y="2"/>
                </a:cubicBezTo>
                <a:cubicBezTo>
                  <a:pt x="2703" y="9"/>
                  <a:pt x="2667" y="0"/>
                  <a:pt x="2726" y="20"/>
                </a:cubicBezTo>
                <a:cubicBezTo>
                  <a:pt x="2746" y="27"/>
                  <a:pt x="2780" y="50"/>
                  <a:pt x="2780" y="50"/>
                </a:cubicBezTo>
                <a:cubicBezTo>
                  <a:pt x="2808" y="92"/>
                  <a:pt x="2818" y="137"/>
                  <a:pt x="2840" y="182"/>
                </a:cubicBezTo>
                <a:cubicBezTo>
                  <a:pt x="2846" y="194"/>
                  <a:pt x="2853" y="206"/>
                  <a:pt x="2858" y="218"/>
                </a:cubicBezTo>
                <a:cubicBezTo>
                  <a:pt x="2863" y="230"/>
                  <a:pt x="2870" y="254"/>
                  <a:pt x="2870" y="254"/>
                </a:cubicBezTo>
                <a:cubicBezTo>
                  <a:pt x="2877" y="319"/>
                  <a:pt x="2884" y="375"/>
                  <a:pt x="2924" y="428"/>
                </a:cubicBezTo>
                <a:cubicBezTo>
                  <a:pt x="2936" y="424"/>
                  <a:pt x="2953" y="427"/>
                  <a:pt x="2960" y="416"/>
                </a:cubicBezTo>
                <a:cubicBezTo>
                  <a:pt x="2988" y="374"/>
                  <a:pt x="2972" y="388"/>
                  <a:pt x="3002" y="368"/>
                </a:cubicBezTo>
                <a:cubicBezTo>
                  <a:pt x="3018" y="370"/>
                  <a:pt x="3035" y="368"/>
                  <a:pt x="3050" y="374"/>
                </a:cubicBezTo>
                <a:cubicBezTo>
                  <a:pt x="3058" y="377"/>
                  <a:pt x="3061" y="387"/>
                  <a:pt x="3068" y="392"/>
                </a:cubicBezTo>
                <a:cubicBezTo>
                  <a:pt x="3073" y="396"/>
                  <a:pt x="3080" y="396"/>
                  <a:pt x="3086" y="398"/>
                </a:cubicBezTo>
                <a:cubicBezTo>
                  <a:pt x="3094" y="410"/>
                  <a:pt x="3102" y="422"/>
                  <a:pt x="3110" y="434"/>
                </a:cubicBezTo>
                <a:cubicBezTo>
                  <a:pt x="3114" y="439"/>
                  <a:pt x="3112" y="447"/>
                  <a:pt x="3116" y="452"/>
                </a:cubicBezTo>
                <a:cubicBezTo>
                  <a:pt x="3131" y="471"/>
                  <a:pt x="3161" y="469"/>
                  <a:pt x="3182" y="476"/>
                </a:cubicBezTo>
                <a:cubicBezTo>
                  <a:pt x="3192" y="490"/>
                  <a:pt x="3211" y="535"/>
                  <a:pt x="3224" y="548"/>
                </a:cubicBezTo>
                <a:cubicBezTo>
                  <a:pt x="3238" y="562"/>
                  <a:pt x="3261" y="567"/>
                  <a:pt x="3278" y="578"/>
                </a:cubicBezTo>
                <a:cubicBezTo>
                  <a:pt x="3292" y="619"/>
                  <a:pt x="3314" y="650"/>
                  <a:pt x="3338" y="686"/>
                </a:cubicBezTo>
                <a:cubicBezTo>
                  <a:pt x="3352" y="707"/>
                  <a:pt x="3359" y="726"/>
                  <a:pt x="3380" y="740"/>
                </a:cubicBezTo>
                <a:cubicBezTo>
                  <a:pt x="3395" y="785"/>
                  <a:pt x="3442" y="788"/>
                  <a:pt x="3482" y="794"/>
                </a:cubicBezTo>
                <a:cubicBezTo>
                  <a:pt x="3510" y="813"/>
                  <a:pt x="3523" y="839"/>
                  <a:pt x="3548" y="860"/>
                </a:cubicBezTo>
                <a:cubicBezTo>
                  <a:pt x="3583" y="889"/>
                  <a:pt x="3638" y="890"/>
                  <a:pt x="3680" y="896"/>
                </a:cubicBezTo>
                <a:cubicBezTo>
                  <a:pt x="3684" y="959"/>
                  <a:pt x="3666" y="991"/>
                  <a:pt x="3722" y="1010"/>
                </a:cubicBezTo>
                <a:cubicBezTo>
                  <a:pt x="3728" y="1016"/>
                  <a:pt x="3733" y="1023"/>
                  <a:pt x="3740" y="1028"/>
                </a:cubicBezTo>
                <a:cubicBezTo>
                  <a:pt x="3745" y="1032"/>
                  <a:pt x="3753" y="1030"/>
                  <a:pt x="3758" y="1034"/>
                </a:cubicBezTo>
                <a:cubicBezTo>
                  <a:pt x="3799" y="1066"/>
                  <a:pt x="3732" y="1039"/>
                  <a:pt x="3794" y="1070"/>
                </a:cubicBezTo>
                <a:cubicBezTo>
                  <a:pt x="3805" y="1076"/>
                  <a:pt x="3830" y="1082"/>
                  <a:pt x="3830" y="1082"/>
                </a:cubicBezTo>
                <a:cubicBezTo>
                  <a:pt x="3844" y="1103"/>
                  <a:pt x="3848" y="1118"/>
                  <a:pt x="3866" y="1136"/>
                </a:cubicBezTo>
                <a:cubicBezTo>
                  <a:pt x="3883" y="1187"/>
                  <a:pt x="3909" y="1167"/>
                  <a:pt x="3944" y="1190"/>
                </a:cubicBezTo>
                <a:cubicBezTo>
                  <a:pt x="3960" y="1201"/>
                  <a:pt x="3972" y="1212"/>
                  <a:pt x="3986" y="1226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300788" y="3284538"/>
            <a:ext cx="2409825" cy="1382712"/>
          </a:xfrm>
          <a:custGeom>
            <a:avLst/>
            <a:gdLst>
              <a:gd name="T0" fmla="*/ 0 w 1518"/>
              <a:gd name="T1" fmla="*/ 0 h 871"/>
              <a:gd name="T2" fmla="*/ 166330313 w 1518"/>
              <a:gd name="T3" fmla="*/ 45362796 h 871"/>
              <a:gd name="T4" fmla="*/ 740925938 w 1518"/>
              <a:gd name="T5" fmla="*/ 257055845 h 871"/>
              <a:gd name="T6" fmla="*/ 831651563 w 1518"/>
              <a:gd name="T7" fmla="*/ 287297709 h 871"/>
              <a:gd name="T8" fmla="*/ 861893438 w 1518"/>
              <a:gd name="T9" fmla="*/ 332660505 h 871"/>
              <a:gd name="T10" fmla="*/ 952619063 w 1518"/>
              <a:gd name="T11" fmla="*/ 408265165 h 871"/>
              <a:gd name="T12" fmla="*/ 1118949375 w 1518"/>
              <a:gd name="T13" fmla="*/ 453627961 h 871"/>
              <a:gd name="T14" fmla="*/ 1285279688 w 1518"/>
              <a:gd name="T15" fmla="*/ 498990757 h 871"/>
              <a:gd name="T16" fmla="*/ 1376005313 w 1518"/>
              <a:gd name="T17" fmla="*/ 559474485 h 871"/>
              <a:gd name="T18" fmla="*/ 1557456563 w 1518"/>
              <a:gd name="T19" fmla="*/ 801409398 h 871"/>
              <a:gd name="T20" fmla="*/ 2011084688 w 1518"/>
              <a:gd name="T21" fmla="*/ 967739650 h 871"/>
              <a:gd name="T22" fmla="*/ 2056447500 w 1518"/>
              <a:gd name="T23" fmla="*/ 997981514 h 871"/>
              <a:gd name="T24" fmla="*/ 2132052188 w 1518"/>
              <a:gd name="T25" fmla="*/ 1013102446 h 871"/>
              <a:gd name="T26" fmla="*/ 2147483647 w 1518"/>
              <a:gd name="T27" fmla="*/ 1058465242 h 871"/>
              <a:gd name="T28" fmla="*/ 2147483647 w 1518"/>
              <a:gd name="T29" fmla="*/ 1149190834 h 871"/>
              <a:gd name="T30" fmla="*/ 2147483647 w 1518"/>
              <a:gd name="T31" fmla="*/ 1391125747 h 871"/>
              <a:gd name="T32" fmla="*/ 2147483647 w 1518"/>
              <a:gd name="T33" fmla="*/ 1406246679 h 871"/>
              <a:gd name="T34" fmla="*/ 2147483647 w 1518"/>
              <a:gd name="T35" fmla="*/ 1512093203 h 871"/>
              <a:gd name="T36" fmla="*/ 2147483647 w 1518"/>
              <a:gd name="T37" fmla="*/ 1557455999 h 871"/>
              <a:gd name="T38" fmla="*/ 2147483647 w 1518"/>
              <a:gd name="T39" fmla="*/ 1738907184 h 871"/>
              <a:gd name="T40" fmla="*/ 2147483647 w 1518"/>
              <a:gd name="T41" fmla="*/ 2132051417 h 87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518" h="871">
                <a:moveTo>
                  <a:pt x="0" y="0"/>
                </a:moveTo>
                <a:cubicBezTo>
                  <a:pt x="46" y="15"/>
                  <a:pt x="24" y="10"/>
                  <a:pt x="66" y="18"/>
                </a:cubicBezTo>
                <a:cubicBezTo>
                  <a:pt x="126" y="78"/>
                  <a:pt x="213" y="95"/>
                  <a:pt x="294" y="102"/>
                </a:cubicBezTo>
                <a:cubicBezTo>
                  <a:pt x="306" y="106"/>
                  <a:pt x="318" y="110"/>
                  <a:pt x="330" y="114"/>
                </a:cubicBezTo>
                <a:cubicBezTo>
                  <a:pt x="337" y="116"/>
                  <a:pt x="337" y="126"/>
                  <a:pt x="342" y="132"/>
                </a:cubicBezTo>
                <a:cubicBezTo>
                  <a:pt x="350" y="142"/>
                  <a:pt x="366" y="156"/>
                  <a:pt x="378" y="162"/>
                </a:cubicBezTo>
                <a:cubicBezTo>
                  <a:pt x="407" y="175"/>
                  <a:pt x="415" y="173"/>
                  <a:pt x="444" y="180"/>
                </a:cubicBezTo>
                <a:cubicBezTo>
                  <a:pt x="466" y="185"/>
                  <a:pt x="490" y="187"/>
                  <a:pt x="510" y="198"/>
                </a:cubicBezTo>
                <a:cubicBezTo>
                  <a:pt x="523" y="205"/>
                  <a:pt x="546" y="222"/>
                  <a:pt x="546" y="222"/>
                </a:cubicBezTo>
                <a:cubicBezTo>
                  <a:pt x="560" y="263"/>
                  <a:pt x="574" y="307"/>
                  <a:pt x="618" y="318"/>
                </a:cubicBezTo>
                <a:cubicBezTo>
                  <a:pt x="685" y="385"/>
                  <a:pt x="695" y="378"/>
                  <a:pt x="798" y="384"/>
                </a:cubicBezTo>
                <a:cubicBezTo>
                  <a:pt x="804" y="388"/>
                  <a:pt x="809" y="393"/>
                  <a:pt x="816" y="396"/>
                </a:cubicBezTo>
                <a:cubicBezTo>
                  <a:pt x="826" y="400"/>
                  <a:pt x="837" y="397"/>
                  <a:pt x="846" y="402"/>
                </a:cubicBezTo>
                <a:cubicBezTo>
                  <a:pt x="854" y="406"/>
                  <a:pt x="857" y="415"/>
                  <a:pt x="864" y="420"/>
                </a:cubicBezTo>
                <a:cubicBezTo>
                  <a:pt x="887" y="439"/>
                  <a:pt x="899" y="450"/>
                  <a:pt x="930" y="456"/>
                </a:cubicBezTo>
                <a:cubicBezTo>
                  <a:pt x="966" y="480"/>
                  <a:pt x="970" y="541"/>
                  <a:pt x="1020" y="552"/>
                </a:cubicBezTo>
                <a:cubicBezTo>
                  <a:pt x="1040" y="556"/>
                  <a:pt x="1060" y="556"/>
                  <a:pt x="1080" y="558"/>
                </a:cubicBezTo>
                <a:cubicBezTo>
                  <a:pt x="1123" y="572"/>
                  <a:pt x="1154" y="593"/>
                  <a:pt x="1200" y="600"/>
                </a:cubicBezTo>
                <a:cubicBezTo>
                  <a:pt x="1250" y="617"/>
                  <a:pt x="1304" y="608"/>
                  <a:pt x="1356" y="618"/>
                </a:cubicBezTo>
                <a:cubicBezTo>
                  <a:pt x="1364" y="642"/>
                  <a:pt x="1366" y="666"/>
                  <a:pt x="1374" y="690"/>
                </a:cubicBezTo>
                <a:cubicBezTo>
                  <a:pt x="1382" y="871"/>
                  <a:pt x="1339" y="846"/>
                  <a:pt x="1518" y="846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6227763" y="3213100"/>
            <a:ext cx="157162" cy="82550"/>
          </a:xfrm>
          <a:custGeom>
            <a:avLst/>
            <a:gdLst>
              <a:gd name="T0" fmla="*/ 0 w 99"/>
              <a:gd name="T1" fmla="*/ 0 h 52"/>
              <a:gd name="T2" fmla="*/ 229332695 w 99"/>
              <a:gd name="T3" fmla="*/ 113407825 h 52"/>
              <a:gd name="T4" fmla="*/ 115926819 w 99"/>
              <a:gd name="T5" fmla="*/ 113407825 h 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" h="52">
                <a:moveTo>
                  <a:pt x="0" y="0"/>
                </a:moveTo>
                <a:cubicBezTo>
                  <a:pt x="41" y="19"/>
                  <a:pt x="83" y="38"/>
                  <a:pt x="91" y="45"/>
                </a:cubicBezTo>
                <a:cubicBezTo>
                  <a:pt x="99" y="52"/>
                  <a:pt x="72" y="48"/>
                  <a:pt x="46" y="45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6" name="Freeform 8"/>
          <p:cNvSpPr>
            <a:spLocks/>
          </p:cNvSpPr>
          <p:nvPr/>
        </p:nvSpPr>
        <p:spPr bwMode="auto">
          <a:xfrm>
            <a:off x="0" y="4619625"/>
            <a:ext cx="1588" cy="104775"/>
          </a:xfrm>
          <a:custGeom>
            <a:avLst/>
            <a:gdLst>
              <a:gd name="T0" fmla="*/ 0 w 1"/>
              <a:gd name="T1" fmla="*/ 0 h 66"/>
              <a:gd name="T2" fmla="*/ 0 w 1"/>
              <a:gd name="T3" fmla="*/ 166330313 h 6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66">
                <a:moveTo>
                  <a:pt x="0" y="0"/>
                </a:moveTo>
                <a:cubicBezTo>
                  <a:pt x="0" y="22"/>
                  <a:pt x="0" y="44"/>
                  <a:pt x="0" y="66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-36513" y="6126163"/>
            <a:ext cx="367240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Zelené plochy jsou EVL – chrání hl. biotopy, někdy i jen nějaké druhy, tečkované –                  Ptačí oblasti, chráněni jen ptáci.</a:t>
            </a:r>
            <a:endParaRPr lang="cs-CZ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792163"/>
          </a:xfrm>
        </p:spPr>
        <p:txBody>
          <a:bodyPr/>
          <a:lstStyle/>
          <a:p>
            <a:pPr eaLnBrk="1" hangingPunct="1"/>
            <a:r>
              <a:rPr lang="cs-CZ" altLang="cs-CZ" sz="2400" dirty="0" smtClean="0"/>
              <a:t>Natural </a:t>
            </a:r>
            <a:r>
              <a:rPr lang="cs-CZ" altLang="cs-CZ" sz="2400" dirty="0" err="1" smtClean="0"/>
              <a:t>Parks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really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interesting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Landscapes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outside</a:t>
            </a:r>
            <a:r>
              <a:rPr lang="cs-CZ" altLang="cs-CZ" sz="2400" dirty="0" smtClean="0"/>
              <a:t> Nature </a:t>
            </a:r>
            <a:r>
              <a:rPr lang="cs-CZ" altLang="cs-CZ" sz="2400" dirty="0" err="1" smtClean="0"/>
              <a:t>Protected</a:t>
            </a:r>
            <a:r>
              <a:rPr lang="cs-CZ" altLang="cs-CZ" sz="2400" dirty="0" smtClean="0"/>
              <a:t> areas)</a:t>
            </a:r>
            <a:endParaRPr lang="cs-CZ" altLang="cs-CZ" sz="2400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8916" name="Picture 4" descr="JMK_PŘÍROD_PARKY"/>
          <p:cNvPicPr>
            <a:picLocks noChangeAspect="1" noChangeArrowheads="1"/>
          </p:cNvPicPr>
          <p:nvPr/>
        </p:nvPicPr>
        <p:blipFill>
          <a:blip r:embed="rId2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"/>
          <a:stretch>
            <a:fillRect/>
          </a:stretch>
        </p:blipFill>
        <p:spPr bwMode="auto">
          <a:xfrm>
            <a:off x="0" y="693737"/>
            <a:ext cx="9145588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Freeform 6"/>
          <p:cNvSpPr>
            <a:spLocks/>
          </p:cNvSpPr>
          <p:nvPr/>
        </p:nvSpPr>
        <p:spPr bwMode="auto">
          <a:xfrm>
            <a:off x="122238" y="1162050"/>
            <a:ext cx="2992437" cy="3267075"/>
          </a:xfrm>
          <a:custGeom>
            <a:avLst/>
            <a:gdLst>
              <a:gd name="T0" fmla="*/ 2519362 w 1885"/>
              <a:gd name="T1" fmla="*/ 2147483647 h 2058"/>
              <a:gd name="T2" fmla="*/ 47882167 w 1885"/>
              <a:gd name="T3" fmla="*/ 2147483647 h 2058"/>
              <a:gd name="T4" fmla="*/ 214212452 w 1885"/>
              <a:gd name="T5" fmla="*/ 2147483647 h 2058"/>
              <a:gd name="T6" fmla="*/ 320058997 w 1885"/>
              <a:gd name="T7" fmla="*/ 2147483647 h 2058"/>
              <a:gd name="T8" fmla="*/ 395663671 w 1885"/>
              <a:gd name="T9" fmla="*/ 2147483647 h 2058"/>
              <a:gd name="T10" fmla="*/ 592235826 w 1885"/>
              <a:gd name="T11" fmla="*/ 2147483647 h 2058"/>
              <a:gd name="T12" fmla="*/ 637598631 w 1885"/>
              <a:gd name="T13" fmla="*/ 2147483647 h 2058"/>
              <a:gd name="T14" fmla="*/ 743445176 w 1885"/>
              <a:gd name="T15" fmla="*/ 2147483647 h 2058"/>
              <a:gd name="T16" fmla="*/ 546873021 w 1885"/>
              <a:gd name="T17" fmla="*/ 2147483647 h 2058"/>
              <a:gd name="T18" fmla="*/ 743445176 w 1885"/>
              <a:gd name="T19" fmla="*/ 2147483647 h 2058"/>
              <a:gd name="T20" fmla="*/ 788807981 w 1885"/>
              <a:gd name="T21" fmla="*/ 2147483647 h 2058"/>
              <a:gd name="T22" fmla="*/ 879533591 w 1885"/>
              <a:gd name="T23" fmla="*/ 1935480000 h 2058"/>
              <a:gd name="T24" fmla="*/ 1212194160 w 1885"/>
              <a:gd name="T25" fmla="*/ 1874996250 h 2058"/>
              <a:gd name="T26" fmla="*/ 1318040705 w 1885"/>
              <a:gd name="T27" fmla="*/ 1844754375 h 2058"/>
              <a:gd name="T28" fmla="*/ 1454129120 w 1885"/>
              <a:gd name="T29" fmla="*/ 1769149688 h 2058"/>
              <a:gd name="T30" fmla="*/ 1741426884 w 1885"/>
              <a:gd name="T31" fmla="*/ 1633061250 h 2058"/>
              <a:gd name="T32" fmla="*/ 2147483647 w 1885"/>
              <a:gd name="T33" fmla="*/ 1648182188 h 2058"/>
              <a:gd name="T34" fmla="*/ 2147483647 w 1885"/>
              <a:gd name="T35" fmla="*/ 1678424063 h 2058"/>
              <a:gd name="T36" fmla="*/ 2147483647 w 1885"/>
              <a:gd name="T37" fmla="*/ 1769149688 h 2058"/>
              <a:gd name="T38" fmla="*/ 2147483647 w 1885"/>
              <a:gd name="T39" fmla="*/ 1950600938 h 2058"/>
              <a:gd name="T40" fmla="*/ 2147483647 w 1885"/>
              <a:gd name="T41" fmla="*/ 2011084688 h 2058"/>
              <a:gd name="T42" fmla="*/ 2147483647 w 1885"/>
              <a:gd name="T43" fmla="*/ 1995963750 h 2058"/>
              <a:gd name="T44" fmla="*/ 2147483647 w 1885"/>
              <a:gd name="T45" fmla="*/ 1950600938 h 2058"/>
              <a:gd name="T46" fmla="*/ 2147483647 w 1885"/>
              <a:gd name="T47" fmla="*/ 1784270625 h 2058"/>
              <a:gd name="T48" fmla="*/ 2147483647 w 1885"/>
              <a:gd name="T49" fmla="*/ 1678424063 h 2058"/>
              <a:gd name="T50" fmla="*/ 2147483647 w 1885"/>
              <a:gd name="T51" fmla="*/ 1633061250 h 2058"/>
              <a:gd name="T52" fmla="*/ 2147483647 w 1885"/>
              <a:gd name="T53" fmla="*/ 1572577500 h 2058"/>
              <a:gd name="T54" fmla="*/ 2147483647 w 1885"/>
              <a:gd name="T55" fmla="*/ 1481851875 h 2058"/>
              <a:gd name="T56" fmla="*/ 2147483647 w 1885"/>
              <a:gd name="T57" fmla="*/ 1300400625 h 2058"/>
              <a:gd name="T58" fmla="*/ 2147483647 w 1885"/>
              <a:gd name="T59" fmla="*/ 1043344688 h 2058"/>
              <a:gd name="T60" fmla="*/ 2147483647 w 1885"/>
              <a:gd name="T61" fmla="*/ 438507188 h 2058"/>
              <a:gd name="T62" fmla="*/ 2147483647 w 1885"/>
              <a:gd name="T63" fmla="*/ 362902500 h 2058"/>
              <a:gd name="T64" fmla="*/ 2147483647 w 1885"/>
              <a:gd name="T65" fmla="*/ 196572188 h 2058"/>
              <a:gd name="T66" fmla="*/ 2147483647 w 1885"/>
              <a:gd name="T67" fmla="*/ 105846563 h 2058"/>
              <a:gd name="T68" fmla="*/ 2147483647 w 1885"/>
              <a:gd name="T69" fmla="*/ 90725625 h 2058"/>
              <a:gd name="T70" fmla="*/ 2147483647 w 1885"/>
              <a:gd name="T71" fmla="*/ 0 h 205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885" h="2058">
                <a:moveTo>
                  <a:pt x="1" y="2058"/>
                </a:moveTo>
                <a:cubicBezTo>
                  <a:pt x="7" y="2016"/>
                  <a:pt x="0" y="1964"/>
                  <a:pt x="19" y="1926"/>
                </a:cubicBezTo>
                <a:cubicBezTo>
                  <a:pt x="37" y="1891"/>
                  <a:pt x="61" y="1867"/>
                  <a:pt x="85" y="1836"/>
                </a:cubicBezTo>
                <a:cubicBezTo>
                  <a:pt x="103" y="1812"/>
                  <a:pt x="112" y="1787"/>
                  <a:pt x="127" y="1764"/>
                </a:cubicBezTo>
                <a:cubicBezTo>
                  <a:pt x="136" y="1751"/>
                  <a:pt x="148" y="1741"/>
                  <a:pt x="157" y="1728"/>
                </a:cubicBezTo>
                <a:cubicBezTo>
                  <a:pt x="165" y="1670"/>
                  <a:pt x="193" y="1620"/>
                  <a:pt x="235" y="1578"/>
                </a:cubicBezTo>
                <a:cubicBezTo>
                  <a:pt x="242" y="1556"/>
                  <a:pt x="253" y="1512"/>
                  <a:pt x="253" y="1512"/>
                </a:cubicBezTo>
                <a:cubicBezTo>
                  <a:pt x="257" y="1465"/>
                  <a:pt x="249" y="1356"/>
                  <a:pt x="295" y="1326"/>
                </a:cubicBezTo>
                <a:cubicBezTo>
                  <a:pt x="288" y="1266"/>
                  <a:pt x="270" y="1205"/>
                  <a:pt x="217" y="1170"/>
                </a:cubicBezTo>
                <a:cubicBezTo>
                  <a:pt x="179" y="1057"/>
                  <a:pt x="221" y="998"/>
                  <a:pt x="295" y="924"/>
                </a:cubicBezTo>
                <a:cubicBezTo>
                  <a:pt x="299" y="911"/>
                  <a:pt x="310" y="901"/>
                  <a:pt x="313" y="888"/>
                </a:cubicBezTo>
                <a:cubicBezTo>
                  <a:pt x="319" y="856"/>
                  <a:pt x="308" y="782"/>
                  <a:pt x="349" y="768"/>
                </a:cubicBezTo>
                <a:cubicBezTo>
                  <a:pt x="395" y="722"/>
                  <a:pt x="353" y="756"/>
                  <a:pt x="481" y="744"/>
                </a:cubicBezTo>
                <a:cubicBezTo>
                  <a:pt x="496" y="743"/>
                  <a:pt x="509" y="736"/>
                  <a:pt x="523" y="732"/>
                </a:cubicBezTo>
                <a:cubicBezTo>
                  <a:pt x="550" y="705"/>
                  <a:pt x="533" y="717"/>
                  <a:pt x="577" y="702"/>
                </a:cubicBezTo>
                <a:cubicBezTo>
                  <a:pt x="618" y="688"/>
                  <a:pt x="645" y="659"/>
                  <a:pt x="691" y="648"/>
                </a:cubicBezTo>
                <a:cubicBezTo>
                  <a:pt x="757" y="650"/>
                  <a:pt x="823" y="649"/>
                  <a:pt x="889" y="654"/>
                </a:cubicBezTo>
                <a:cubicBezTo>
                  <a:pt x="902" y="655"/>
                  <a:pt x="925" y="666"/>
                  <a:pt x="925" y="666"/>
                </a:cubicBezTo>
                <a:cubicBezTo>
                  <a:pt x="934" y="679"/>
                  <a:pt x="948" y="688"/>
                  <a:pt x="955" y="702"/>
                </a:cubicBezTo>
                <a:cubicBezTo>
                  <a:pt x="966" y="724"/>
                  <a:pt x="952" y="755"/>
                  <a:pt x="967" y="774"/>
                </a:cubicBezTo>
                <a:cubicBezTo>
                  <a:pt x="980" y="790"/>
                  <a:pt x="1040" y="792"/>
                  <a:pt x="1057" y="798"/>
                </a:cubicBezTo>
                <a:cubicBezTo>
                  <a:pt x="1115" y="796"/>
                  <a:pt x="1173" y="795"/>
                  <a:pt x="1231" y="792"/>
                </a:cubicBezTo>
                <a:cubicBezTo>
                  <a:pt x="1256" y="791"/>
                  <a:pt x="1303" y="774"/>
                  <a:pt x="1303" y="774"/>
                </a:cubicBezTo>
                <a:cubicBezTo>
                  <a:pt x="1307" y="756"/>
                  <a:pt x="1311" y="715"/>
                  <a:pt x="1333" y="708"/>
                </a:cubicBezTo>
                <a:cubicBezTo>
                  <a:pt x="1365" y="697"/>
                  <a:pt x="1395" y="685"/>
                  <a:pt x="1423" y="666"/>
                </a:cubicBezTo>
                <a:cubicBezTo>
                  <a:pt x="1425" y="660"/>
                  <a:pt x="1427" y="654"/>
                  <a:pt x="1429" y="648"/>
                </a:cubicBezTo>
                <a:cubicBezTo>
                  <a:pt x="1431" y="640"/>
                  <a:pt x="1433" y="632"/>
                  <a:pt x="1435" y="624"/>
                </a:cubicBezTo>
                <a:cubicBezTo>
                  <a:pt x="1439" y="612"/>
                  <a:pt x="1447" y="588"/>
                  <a:pt x="1447" y="588"/>
                </a:cubicBezTo>
                <a:cubicBezTo>
                  <a:pt x="1455" y="530"/>
                  <a:pt x="1453" y="552"/>
                  <a:pt x="1489" y="516"/>
                </a:cubicBezTo>
                <a:cubicBezTo>
                  <a:pt x="1500" y="483"/>
                  <a:pt x="1496" y="447"/>
                  <a:pt x="1507" y="414"/>
                </a:cubicBezTo>
                <a:cubicBezTo>
                  <a:pt x="1511" y="334"/>
                  <a:pt x="1512" y="254"/>
                  <a:pt x="1519" y="174"/>
                </a:cubicBezTo>
                <a:cubicBezTo>
                  <a:pt x="1521" y="151"/>
                  <a:pt x="1554" y="148"/>
                  <a:pt x="1567" y="144"/>
                </a:cubicBezTo>
                <a:cubicBezTo>
                  <a:pt x="1605" y="131"/>
                  <a:pt x="1651" y="92"/>
                  <a:pt x="1693" y="78"/>
                </a:cubicBezTo>
                <a:cubicBezTo>
                  <a:pt x="1700" y="67"/>
                  <a:pt x="1702" y="51"/>
                  <a:pt x="1711" y="42"/>
                </a:cubicBezTo>
                <a:cubicBezTo>
                  <a:pt x="1715" y="38"/>
                  <a:pt x="1723" y="39"/>
                  <a:pt x="1729" y="36"/>
                </a:cubicBezTo>
                <a:cubicBezTo>
                  <a:pt x="1788" y="6"/>
                  <a:pt x="1819" y="0"/>
                  <a:pt x="1885" y="0"/>
                </a:cubicBezTo>
              </a:path>
            </a:pathLst>
          </a:custGeom>
          <a:noFill/>
          <a:ln w="7620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18" name="Freeform 7"/>
          <p:cNvSpPr>
            <a:spLocks/>
          </p:cNvSpPr>
          <p:nvPr/>
        </p:nvSpPr>
        <p:spPr bwMode="auto">
          <a:xfrm>
            <a:off x="3152775" y="895350"/>
            <a:ext cx="5972175" cy="3724275"/>
          </a:xfrm>
          <a:custGeom>
            <a:avLst/>
            <a:gdLst>
              <a:gd name="T0" fmla="*/ 408265313 w 3762"/>
              <a:gd name="T1" fmla="*/ 378023438 h 2346"/>
              <a:gd name="T2" fmla="*/ 937498125 w 3762"/>
              <a:gd name="T3" fmla="*/ 559474688 h 2346"/>
              <a:gd name="T4" fmla="*/ 1663303125 w 3762"/>
              <a:gd name="T5" fmla="*/ 559474688 h 2346"/>
              <a:gd name="T6" fmla="*/ 1799391563 w 3762"/>
              <a:gd name="T7" fmla="*/ 105846563 h 2346"/>
              <a:gd name="T8" fmla="*/ 2147483647 w 3762"/>
              <a:gd name="T9" fmla="*/ 45362813 h 2346"/>
              <a:gd name="T10" fmla="*/ 2147483647 w 3762"/>
              <a:gd name="T11" fmla="*/ 166330313 h 2346"/>
              <a:gd name="T12" fmla="*/ 2147483647 w 3762"/>
              <a:gd name="T13" fmla="*/ 529232813 h 2346"/>
              <a:gd name="T14" fmla="*/ 2147483647 w 3762"/>
              <a:gd name="T15" fmla="*/ 952619063 h 2346"/>
              <a:gd name="T16" fmla="*/ 2147483647 w 3762"/>
              <a:gd name="T17" fmla="*/ 982860938 h 2346"/>
              <a:gd name="T18" fmla="*/ 2147483647 w 3762"/>
              <a:gd name="T19" fmla="*/ 1209675000 h 2346"/>
              <a:gd name="T20" fmla="*/ 2147483647 w 3762"/>
              <a:gd name="T21" fmla="*/ 1285279688 h 2346"/>
              <a:gd name="T22" fmla="*/ 2147483647 w 3762"/>
              <a:gd name="T23" fmla="*/ 1496972813 h 2346"/>
              <a:gd name="T24" fmla="*/ 2147483647 w 3762"/>
              <a:gd name="T25" fmla="*/ 1723786875 h 2346"/>
              <a:gd name="T26" fmla="*/ 2147483647 w 3762"/>
              <a:gd name="T27" fmla="*/ 1935480000 h 2346"/>
              <a:gd name="T28" fmla="*/ 2147483647 w 3762"/>
              <a:gd name="T29" fmla="*/ 2147173125 h 2346"/>
              <a:gd name="T30" fmla="*/ 2147483647 w 3762"/>
              <a:gd name="T31" fmla="*/ 2147483647 h 2346"/>
              <a:gd name="T32" fmla="*/ 2147483647 w 3762"/>
              <a:gd name="T33" fmla="*/ 2147483647 h 2346"/>
              <a:gd name="T34" fmla="*/ 2147483647 w 3762"/>
              <a:gd name="T35" fmla="*/ 2147483647 h 2346"/>
              <a:gd name="T36" fmla="*/ 2147483647 w 3762"/>
              <a:gd name="T37" fmla="*/ 2147483647 h 2346"/>
              <a:gd name="T38" fmla="*/ 2147483647 w 3762"/>
              <a:gd name="T39" fmla="*/ 2147483647 h 2346"/>
              <a:gd name="T40" fmla="*/ 2147483647 w 3762"/>
              <a:gd name="T41" fmla="*/ 2147483647 h 2346"/>
              <a:gd name="T42" fmla="*/ 2147483647 w 3762"/>
              <a:gd name="T43" fmla="*/ 2147483647 h 2346"/>
              <a:gd name="T44" fmla="*/ 2147483647 w 3762"/>
              <a:gd name="T45" fmla="*/ 2147483647 h 2346"/>
              <a:gd name="T46" fmla="*/ 2147483647 w 3762"/>
              <a:gd name="T47" fmla="*/ 2147483647 h 2346"/>
              <a:gd name="T48" fmla="*/ 2147483647 w 3762"/>
              <a:gd name="T49" fmla="*/ 2147483647 h 2346"/>
              <a:gd name="T50" fmla="*/ 2147483647 w 3762"/>
              <a:gd name="T51" fmla="*/ 2147483647 h 2346"/>
              <a:gd name="T52" fmla="*/ 2147483647 w 3762"/>
              <a:gd name="T53" fmla="*/ 2147483647 h 2346"/>
              <a:gd name="T54" fmla="*/ 2147483647 w 3762"/>
              <a:gd name="T55" fmla="*/ 2147483647 h 2346"/>
              <a:gd name="T56" fmla="*/ 2147483647 w 3762"/>
              <a:gd name="T57" fmla="*/ 2147483647 h 2346"/>
              <a:gd name="T58" fmla="*/ 2147483647 w 3762"/>
              <a:gd name="T59" fmla="*/ 2147483647 h 2346"/>
              <a:gd name="T60" fmla="*/ 2147483647 w 3762"/>
              <a:gd name="T61" fmla="*/ 2147483647 h 2346"/>
              <a:gd name="T62" fmla="*/ 2147483647 w 3762"/>
              <a:gd name="T63" fmla="*/ 2147483647 h 2346"/>
              <a:gd name="T64" fmla="*/ 2147483647 w 3762"/>
              <a:gd name="T65" fmla="*/ 2147483647 h 2346"/>
              <a:gd name="T66" fmla="*/ 2147483647 w 3762"/>
              <a:gd name="T67" fmla="*/ 2147483647 h 2346"/>
              <a:gd name="T68" fmla="*/ 2147483647 w 3762"/>
              <a:gd name="T69" fmla="*/ 2147483647 h 234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762" h="2346">
                <a:moveTo>
                  <a:pt x="0" y="162"/>
                </a:moveTo>
                <a:cubicBezTo>
                  <a:pt x="54" y="126"/>
                  <a:pt x="77" y="146"/>
                  <a:pt x="162" y="150"/>
                </a:cubicBezTo>
                <a:cubicBezTo>
                  <a:pt x="220" y="169"/>
                  <a:pt x="113" y="135"/>
                  <a:pt x="264" y="162"/>
                </a:cubicBezTo>
                <a:cubicBezTo>
                  <a:pt x="292" y="167"/>
                  <a:pt x="354" y="221"/>
                  <a:pt x="372" y="222"/>
                </a:cubicBezTo>
                <a:cubicBezTo>
                  <a:pt x="410" y="224"/>
                  <a:pt x="448" y="226"/>
                  <a:pt x="486" y="228"/>
                </a:cubicBezTo>
                <a:cubicBezTo>
                  <a:pt x="544" y="226"/>
                  <a:pt x="603" y="230"/>
                  <a:pt x="660" y="222"/>
                </a:cubicBezTo>
                <a:cubicBezTo>
                  <a:pt x="674" y="220"/>
                  <a:pt x="696" y="198"/>
                  <a:pt x="696" y="198"/>
                </a:cubicBezTo>
                <a:cubicBezTo>
                  <a:pt x="738" y="135"/>
                  <a:pt x="677" y="233"/>
                  <a:pt x="714" y="42"/>
                </a:cubicBezTo>
                <a:cubicBezTo>
                  <a:pt x="718" y="19"/>
                  <a:pt x="777" y="11"/>
                  <a:pt x="798" y="6"/>
                </a:cubicBezTo>
                <a:cubicBezTo>
                  <a:pt x="844" y="11"/>
                  <a:pt x="894" y="0"/>
                  <a:pt x="936" y="18"/>
                </a:cubicBezTo>
                <a:cubicBezTo>
                  <a:pt x="945" y="22"/>
                  <a:pt x="938" y="38"/>
                  <a:pt x="942" y="48"/>
                </a:cubicBezTo>
                <a:cubicBezTo>
                  <a:pt x="945" y="55"/>
                  <a:pt x="950" y="60"/>
                  <a:pt x="954" y="66"/>
                </a:cubicBezTo>
                <a:cubicBezTo>
                  <a:pt x="963" y="100"/>
                  <a:pt x="974" y="90"/>
                  <a:pt x="984" y="120"/>
                </a:cubicBezTo>
                <a:cubicBezTo>
                  <a:pt x="989" y="155"/>
                  <a:pt x="984" y="190"/>
                  <a:pt x="1014" y="210"/>
                </a:cubicBezTo>
                <a:cubicBezTo>
                  <a:pt x="1029" y="233"/>
                  <a:pt x="1057" y="263"/>
                  <a:pt x="1068" y="288"/>
                </a:cubicBezTo>
                <a:cubicBezTo>
                  <a:pt x="1081" y="316"/>
                  <a:pt x="1088" y="349"/>
                  <a:pt x="1098" y="378"/>
                </a:cubicBezTo>
                <a:cubicBezTo>
                  <a:pt x="1101" y="386"/>
                  <a:pt x="1114" y="383"/>
                  <a:pt x="1122" y="384"/>
                </a:cubicBezTo>
                <a:cubicBezTo>
                  <a:pt x="1158" y="387"/>
                  <a:pt x="1194" y="388"/>
                  <a:pt x="1230" y="390"/>
                </a:cubicBezTo>
                <a:cubicBezTo>
                  <a:pt x="1263" y="401"/>
                  <a:pt x="1265" y="393"/>
                  <a:pt x="1278" y="420"/>
                </a:cubicBezTo>
                <a:cubicBezTo>
                  <a:pt x="1285" y="433"/>
                  <a:pt x="1284" y="472"/>
                  <a:pt x="1296" y="480"/>
                </a:cubicBezTo>
                <a:cubicBezTo>
                  <a:pt x="1306" y="487"/>
                  <a:pt x="1332" y="492"/>
                  <a:pt x="1332" y="492"/>
                </a:cubicBezTo>
                <a:cubicBezTo>
                  <a:pt x="1336" y="498"/>
                  <a:pt x="1339" y="505"/>
                  <a:pt x="1344" y="510"/>
                </a:cubicBezTo>
                <a:cubicBezTo>
                  <a:pt x="1349" y="515"/>
                  <a:pt x="1357" y="516"/>
                  <a:pt x="1362" y="522"/>
                </a:cubicBezTo>
                <a:cubicBezTo>
                  <a:pt x="1377" y="541"/>
                  <a:pt x="1383" y="575"/>
                  <a:pt x="1398" y="594"/>
                </a:cubicBezTo>
                <a:cubicBezTo>
                  <a:pt x="1410" y="609"/>
                  <a:pt x="1452" y="618"/>
                  <a:pt x="1452" y="618"/>
                </a:cubicBezTo>
                <a:cubicBezTo>
                  <a:pt x="1466" y="660"/>
                  <a:pt x="1514" y="674"/>
                  <a:pt x="1554" y="684"/>
                </a:cubicBezTo>
                <a:cubicBezTo>
                  <a:pt x="1577" y="718"/>
                  <a:pt x="1593" y="737"/>
                  <a:pt x="1632" y="750"/>
                </a:cubicBezTo>
                <a:cubicBezTo>
                  <a:pt x="1638" y="756"/>
                  <a:pt x="1643" y="764"/>
                  <a:pt x="1650" y="768"/>
                </a:cubicBezTo>
                <a:cubicBezTo>
                  <a:pt x="1661" y="774"/>
                  <a:pt x="1686" y="780"/>
                  <a:pt x="1686" y="780"/>
                </a:cubicBezTo>
                <a:cubicBezTo>
                  <a:pt x="1706" y="810"/>
                  <a:pt x="1722" y="816"/>
                  <a:pt x="1740" y="852"/>
                </a:cubicBezTo>
                <a:cubicBezTo>
                  <a:pt x="1729" y="886"/>
                  <a:pt x="1733" y="854"/>
                  <a:pt x="1752" y="888"/>
                </a:cubicBezTo>
                <a:cubicBezTo>
                  <a:pt x="1771" y="923"/>
                  <a:pt x="1757" y="934"/>
                  <a:pt x="1788" y="954"/>
                </a:cubicBezTo>
                <a:cubicBezTo>
                  <a:pt x="1795" y="965"/>
                  <a:pt x="1798" y="979"/>
                  <a:pt x="1806" y="990"/>
                </a:cubicBezTo>
                <a:cubicBezTo>
                  <a:pt x="1838" y="1031"/>
                  <a:pt x="1910" y="1067"/>
                  <a:pt x="1956" y="1098"/>
                </a:cubicBezTo>
                <a:cubicBezTo>
                  <a:pt x="1989" y="1148"/>
                  <a:pt x="1970" y="1124"/>
                  <a:pt x="2016" y="1170"/>
                </a:cubicBezTo>
                <a:cubicBezTo>
                  <a:pt x="2027" y="1181"/>
                  <a:pt x="2056" y="1187"/>
                  <a:pt x="2070" y="1194"/>
                </a:cubicBezTo>
                <a:cubicBezTo>
                  <a:pt x="2091" y="1205"/>
                  <a:pt x="2110" y="1223"/>
                  <a:pt x="2130" y="1236"/>
                </a:cubicBezTo>
                <a:cubicBezTo>
                  <a:pt x="2149" y="1265"/>
                  <a:pt x="2169" y="1270"/>
                  <a:pt x="2202" y="1278"/>
                </a:cubicBezTo>
                <a:cubicBezTo>
                  <a:pt x="2213" y="1285"/>
                  <a:pt x="2229" y="1287"/>
                  <a:pt x="2238" y="1296"/>
                </a:cubicBezTo>
                <a:cubicBezTo>
                  <a:pt x="2242" y="1300"/>
                  <a:pt x="2241" y="1308"/>
                  <a:pt x="2244" y="1314"/>
                </a:cubicBezTo>
                <a:cubicBezTo>
                  <a:pt x="2254" y="1335"/>
                  <a:pt x="2263" y="1351"/>
                  <a:pt x="2280" y="1368"/>
                </a:cubicBezTo>
                <a:cubicBezTo>
                  <a:pt x="2293" y="1407"/>
                  <a:pt x="2352" y="1412"/>
                  <a:pt x="2388" y="1416"/>
                </a:cubicBezTo>
                <a:cubicBezTo>
                  <a:pt x="2443" y="1452"/>
                  <a:pt x="2491" y="1471"/>
                  <a:pt x="2556" y="1482"/>
                </a:cubicBezTo>
                <a:cubicBezTo>
                  <a:pt x="2596" y="1509"/>
                  <a:pt x="2557" y="1477"/>
                  <a:pt x="2580" y="1512"/>
                </a:cubicBezTo>
                <a:cubicBezTo>
                  <a:pt x="2591" y="1528"/>
                  <a:pt x="2666" y="1585"/>
                  <a:pt x="2688" y="1590"/>
                </a:cubicBezTo>
                <a:cubicBezTo>
                  <a:pt x="2699" y="1593"/>
                  <a:pt x="2728" y="1594"/>
                  <a:pt x="2742" y="1602"/>
                </a:cubicBezTo>
                <a:cubicBezTo>
                  <a:pt x="2755" y="1609"/>
                  <a:pt x="2766" y="1618"/>
                  <a:pt x="2778" y="1626"/>
                </a:cubicBezTo>
                <a:cubicBezTo>
                  <a:pt x="2784" y="1630"/>
                  <a:pt x="2796" y="1638"/>
                  <a:pt x="2796" y="1638"/>
                </a:cubicBezTo>
                <a:cubicBezTo>
                  <a:pt x="2805" y="1651"/>
                  <a:pt x="2817" y="1661"/>
                  <a:pt x="2826" y="1674"/>
                </a:cubicBezTo>
                <a:cubicBezTo>
                  <a:pt x="2830" y="1679"/>
                  <a:pt x="2827" y="1688"/>
                  <a:pt x="2832" y="1692"/>
                </a:cubicBezTo>
                <a:cubicBezTo>
                  <a:pt x="2865" y="1715"/>
                  <a:pt x="2922" y="1713"/>
                  <a:pt x="2958" y="1722"/>
                </a:cubicBezTo>
                <a:cubicBezTo>
                  <a:pt x="2962" y="1736"/>
                  <a:pt x="2958" y="1756"/>
                  <a:pt x="2970" y="1764"/>
                </a:cubicBezTo>
                <a:cubicBezTo>
                  <a:pt x="2980" y="1771"/>
                  <a:pt x="2994" y="1772"/>
                  <a:pt x="3006" y="1776"/>
                </a:cubicBezTo>
                <a:cubicBezTo>
                  <a:pt x="3012" y="1778"/>
                  <a:pt x="3019" y="1778"/>
                  <a:pt x="3024" y="1782"/>
                </a:cubicBezTo>
                <a:cubicBezTo>
                  <a:pt x="3037" y="1791"/>
                  <a:pt x="3053" y="1797"/>
                  <a:pt x="3066" y="1806"/>
                </a:cubicBezTo>
                <a:cubicBezTo>
                  <a:pt x="3083" y="1818"/>
                  <a:pt x="3082" y="1828"/>
                  <a:pt x="3102" y="1836"/>
                </a:cubicBezTo>
                <a:cubicBezTo>
                  <a:pt x="3113" y="1840"/>
                  <a:pt x="3168" y="1847"/>
                  <a:pt x="3174" y="1848"/>
                </a:cubicBezTo>
                <a:cubicBezTo>
                  <a:pt x="3203" y="1867"/>
                  <a:pt x="3190" y="1853"/>
                  <a:pt x="3204" y="1896"/>
                </a:cubicBezTo>
                <a:cubicBezTo>
                  <a:pt x="3207" y="1904"/>
                  <a:pt x="3203" y="1915"/>
                  <a:pt x="3210" y="1920"/>
                </a:cubicBezTo>
                <a:cubicBezTo>
                  <a:pt x="3220" y="1927"/>
                  <a:pt x="3234" y="1924"/>
                  <a:pt x="3246" y="1926"/>
                </a:cubicBezTo>
                <a:cubicBezTo>
                  <a:pt x="3290" y="1955"/>
                  <a:pt x="3238" y="1916"/>
                  <a:pt x="3276" y="1962"/>
                </a:cubicBezTo>
                <a:cubicBezTo>
                  <a:pt x="3291" y="1980"/>
                  <a:pt x="3317" y="1993"/>
                  <a:pt x="3336" y="2004"/>
                </a:cubicBezTo>
                <a:cubicBezTo>
                  <a:pt x="3391" y="2037"/>
                  <a:pt x="3378" y="2039"/>
                  <a:pt x="3444" y="2046"/>
                </a:cubicBezTo>
                <a:cubicBezTo>
                  <a:pt x="3447" y="2056"/>
                  <a:pt x="3467" y="2117"/>
                  <a:pt x="3474" y="2124"/>
                </a:cubicBezTo>
                <a:cubicBezTo>
                  <a:pt x="3486" y="2136"/>
                  <a:pt x="3506" y="2133"/>
                  <a:pt x="3522" y="2136"/>
                </a:cubicBezTo>
                <a:cubicBezTo>
                  <a:pt x="3524" y="2152"/>
                  <a:pt x="3526" y="2201"/>
                  <a:pt x="3546" y="2214"/>
                </a:cubicBezTo>
                <a:cubicBezTo>
                  <a:pt x="3560" y="2223"/>
                  <a:pt x="3595" y="2229"/>
                  <a:pt x="3612" y="2232"/>
                </a:cubicBezTo>
                <a:cubicBezTo>
                  <a:pt x="3627" y="2255"/>
                  <a:pt x="3634" y="2259"/>
                  <a:pt x="3660" y="2250"/>
                </a:cubicBezTo>
                <a:cubicBezTo>
                  <a:pt x="3670" y="2252"/>
                  <a:pt x="3681" y="2252"/>
                  <a:pt x="3690" y="2256"/>
                </a:cubicBezTo>
                <a:cubicBezTo>
                  <a:pt x="3703" y="2262"/>
                  <a:pt x="3726" y="2280"/>
                  <a:pt x="3726" y="2280"/>
                </a:cubicBezTo>
                <a:cubicBezTo>
                  <a:pt x="3740" y="2301"/>
                  <a:pt x="3751" y="2324"/>
                  <a:pt x="3762" y="2346"/>
                </a:cubicBezTo>
              </a:path>
            </a:pathLst>
          </a:custGeom>
          <a:noFill/>
          <a:ln w="7620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19" name="Freeform 8"/>
          <p:cNvSpPr>
            <a:spLocks/>
          </p:cNvSpPr>
          <p:nvPr/>
        </p:nvSpPr>
        <p:spPr bwMode="auto">
          <a:xfrm>
            <a:off x="5657850" y="4686300"/>
            <a:ext cx="3476625" cy="1333500"/>
          </a:xfrm>
          <a:custGeom>
            <a:avLst/>
            <a:gdLst>
              <a:gd name="T0" fmla="*/ 2147483647 w 2190"/>
              <a:gd name="T1" fmla="*/ 0 h 840"/>
              <a:gd name="T2" fmla="*/ 2147483647 w 2190"/>
              <a:gd name="T3" fmla="*/ 241935000 h 840"/>
              <a:gd name="T4" fmla="*/ 2147483647 w 2190"/>
              <a:gd name="T5" fmla="*/ 287297813 h 840"/>
              <a:gd name="T6" fmla="*/ 2147483647 w 2190"/>
              <a:gd name="T7" fmla="*/ 347781563 h 840"/>
              <a:gd name="T8" fmla="*/ 2147483647 w 2190"/>
              <a:gd name="T9" fmla="*/ 438507188 h 840"/>
              <a:gd name="T10" fmla="*/ 2147483647 w 2190"/>
              <a:gd name="T11" fmla="*/ 635079375 h 840"/>
              <a:gd name="T12" fmla="*/ 2147483647 w 2190"/>
              <a:gd name="T13" fmla="*/ 831651563 h 840"/>
              <a:gd name="T14" fmla="*/ 2147483647 w 2190"/>
              <a:gd name="T15" fmla="*/ 1013102813 h 840"/>
              <a:gd name="T16" fmla="*/ 2147483647 w 2190"/>
              <a:gd name="T17" fmla="*/ 1315521563 h 840"/>
              <a:gd name="T18" fmla="*/ 2147483647 w 2190"/>
              <a:gd name="T19" fmla="*/ 1345763438 h 840"/>
              <a:gd name="T20" fmla="*/ 2147483647 w 2190"/>
              <a:gd name="T21" fmla="*/ 1360884375 h 840"/>
              <a:gd name="T22" fmla="*/ 2147483647 w 2190"/>
              <a:gd name="T23" fmla="*/ 1481851875 h 840"/>
              <a:gd name="T24" fmla="*/ 2147483647 w 2190"/>
              <a:gd name="T25" fmla="*/ 1542335625 h 840"/>
              <a:gd name="T26" fmla="*/ 2147483647 w 2190"/>
              <a:gd name="T27" fmla="*/ 1587698438 h 840"/>
              <a:gd name="T28" fmla="*/ 2147483647 w 2190"/>
              <a:gd name="T29" fmla="*/ 1648182188 h 840"/>
              <a:gd name="T30" fmla="*/ 2147483647 w 2190"/>
              <a:gd name="T31" fmla="*/ 1738907813 h 840"/>
              <a:gd name="T32" fmla="*/ 2147173125 w 2190"/>
              <a:gd name="T33" fmla="*/ 1829633438 h 840"/>
              <a:gd name="T34" fmla="*/ 2147483647 w 2190"/>
              <a:gd name="T35" fmla="*/ 1890117188 h 840"/>
              <a:gd name="T36" fmla="*/ 1905238125 w 2190"/>
              <a:gd name="T37" fmla="*/ 1874996250 h 840"/>
              <a:gd name="T38" fmla="*/ 1164312188 w 2190"/>
              <a:gd name="T39" fmla="*/ 1572577500 h 840"/>
              <a:gd name="T40" fmla="*/ 1028223750 w 2190"/>
              <a:gd name="T41" fmla="*/ 1512093750 h 840"/>
              <a:gd name="T42" fmla="*/ 982860938 w 2190"/>
              <a:gd name="T43" fmla="*/ 1496972813 h 840"/>
              <a:gd name="T44" fmla="*/ 498990938 w 2190"/>
              <a:gd name="T45" fmla="*/ 1512093750 h 840"/>
              <a:gd name="T46" fmla="*/ 378023438 w 2190"/>
              <a:gd name="T47" fmla="*/ 1617940313 h 840"/>
              <a:gd name="T48" fmla="*/ 332660625 w 2190"/>
              <a:gd name="T49" fmla="*/ 1814512500 h 840"/>
              <a:gd name="T50" fmla="*/ 136088438 w 2190"/>
              <a:gd name="T51" fmla="*/ 2041326563 h 840"/>
              <a:gd name="T52" fmla="*/ 0 w 2190"/>
              <a:gd name="T53" fmla="*/ 2116931250 h 84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190" h="840">
                <a:moveTo>
                  <a:pt x="2190" y="0"/>
                </a:moveTo>
                <a:cubicBezTo>
                  <a:pt x="2179" y="33"/>
                  <a:pt x="2168" y="64"/>
                  <a:pt x="2154" y="96"/>
                </a:cubicBezTo>
                <a:cubicBezTo>
                  <a:pt x="2152" y="102"/>
                  <a:pt x="2152" y="110"/>
                  <a:pt x="2148" y="114"/>
                </a:cubicBezTo>
                <a:cubicBezTo>
                  <a:pt x="2138" y="124"/>
                  <a:pt x="2112" y="138"/>
                  <a:pt x="2112" y="138"/>
                </a:cubicBezTo>
                <a:cubicBezTo>
                  <a:pt x="2078" y="190"/>
                  <a:pt x="2119" y="124"/>
                  <a:pt x="2094" y="174"/>
                </a:cubicBezTo>
                <a:cubicBezTo>
                  <a:pt x="2020" y="323"/>
                  <a:pt x="2025" y="247"/>
                  <a:pt x="1758" y="252"/>
                </a:cubicBezTo>
                <a:cubicBezTo>
                  <a:pt x="1756" y="278"/>
                  <a:pt x="1755" y="304"/>
                  <a:pt x="1752" y="330"/>
                </a:cubicBezTo>
                <a:cubicBezTo>
                  <a:pt x="1742" y="424"/>
                  <a:pt x="1755" y="304"/>
                  <a:pt x="1722" y="402"/>
                </a:cubicBezTo>
                <a:cubicBezTo>
                  <a:pt x="1706" y="451"/>
                  <a:pt x="1710" y="495"/>
                  <a:pt x="1662" y="522"/>
                </a:cubicBezTo>
                <a:cubicBezTo>
                  <a:pt x="1656" y="526"/>
                  <a:pt x="1651" y="533"/>
                  <a:pt x="1644" y="534"/>
                </a:cubicBezTo>
                <a:cubicBezTo>
                  <a:pt x="1582" y="539"/>
                  <a:pt x="1520" y="538"/>
                  <a:pt x="1458" y="540"/>
                </a:cubicBezTo>
                <a:cubicBezTo>
                  <a:pt x="1430" y="554"/>
                  <a:pt x="1406" y="571"/>
                  <a:pt x="1380" y="588"/>
                </a:cubicBezTo>
                <a:cubicBezTo>
                  <a:pt x="1368" y="596"/>
                  <a:pt x="1344" y="612"/>
                  <a:pt x="1344" y="612"/>
                </a:cubicBezTo>
                <a:cubicBezTo>
                  <a:pt x="1342" y="618"/>
                  <a:pt x="1342" y="626"/>
                  <a:pt x="1338" y="630"/>
                </a:cubicBezTo>
                <a:cubicBezTo>
                  <a:pt x="1328" y="640"/>
                  <a:pt x="1302" y="654"/>
                  <a:pt x="1302" y="654"/>
                </a:cubicBezTo>
                <a:cubicBezTo>
                  <a:pt x="1273" y="697"/>
                  <a:pt x="1209" y="687"/>
                  <a:pt x="1164" y="690"/>
                </a:cubicBezTo>
                <a:cubicBezTo>
                  <a:pt x="1056" y="717"/>
                  <a:pt x="969" y="722"/>
                  <a:pt x="852" y="726"/>
                </a:cubicBezTo>
                <a:cubicBezTo>
                  <a:pt x="1121" y="734"/>
                  <a:pt x="1075" y="736"/>
                  <a:pt x="960" y="750"/>
                </a:cubicBezTo>
                <a:cubicBezTo>
                  <a:pt x="892" y="748"/>
                  <a:pt x="824" y="748"/>
                  <a:pt x="756" y="744"/>
                </a:cubicBezTo>
                <a:cubicBezTo>
                  <a:pt x="648" y="738"/>
                  <a:pt x="563" y="649"/>
                  <a:pt x="462" y="624"/>
                </a:cubicBezTo>
                <a:cubicBezTo>
                  <a:pt x="433" y="605"/>
                  <a:pt x="451" y="614"/>
                  <a:pt x="408" y="600"/>
                </a:cubicBezTo>
                <a:cubicBezTo>
                  <a:pt x="402" y="598"/>
                  <a:pt x="390" y="594"/>
                  <a:pt x="390" y="594"/>
                </a:cubicBezTo>
                <a:cubicBezTo>
                  <a:pt x="326" y="596"/>
                  <a:pt x="262" y="593"/>
                  <a:pt x="198" y="600"/>
                </a:cubicBezTo>
                <a:cubicBezTo>
                  <a:pt x="194" y="600"/>
                  <a:pt x="168" y="636"/>
                  <a:pt x="150" y="642"/>
                </a:cubicBezTo>
                <a:cubicBezTo>
                  <a:pt x="124" y="681"/>
                  <a:pt x="147" y="641"/>
                  <a:pt x="132" y="720"/>
                </a:cubicBezTo>
                <a:cubicBezTo>
                  <a:pt x="126" y="754"/>
                  <a:pt x="85" y="800"/>
                  <a:pt x="54" y="810"/>
                </a:cubicBezTo>
                <a:cubicBezTo>
                  <a:pt x="40" y="830"/>
                  <a:pt x="27" y="840"/>
                  <a:pt x="0" y="840"/>
                </a:cubicBezTo>
              </a:path>
            </a:pathLst>
          </a:custGeom>
          <a:noFill/>
          <a:ln w="7620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0" name="Freeform 9"/>
          <p:cNvSpPr>
            <a:spLocks/>
          </p:cNvSpPr>
          <p:nvPr/>
        </p:nvSpPr>
        <p:spPr bwMode="auto">
          <a:xfrm>
            <a:off x="120650" y="4430713"/>
            <a:ext cx="5565775" cy="2284412"/>
          </a:xfrm>
          <a:custGeom>
            <a:avLst/>
            <a:gdLst>
              <a:gd name="T0" fmla="*/ 2147483647 w 3506"/>
              <a:gd name="T1" fmla="*/ 2147483647 h 1439"/>
              <a:gd name="T2" fmla="*/ 2147483647 w 3506"/>
              <a:gd name="T3" fmla="*/ 2147483647 h 1439"/>
              <a:gd name="T4" fmla="*/ 2147483647 w 3506"/>
              <a:gd name="T5" fmla="*/ 2147483647 h 1439"/>
              <a:gd name="T6" fmla="*/ 2147483647 w 3506"/>
              <a:gd name="T7" fmla="*/ 2147483647 h 1439"/>
              <a:gd name="T8" fmla="*/ 2147483647 w 3506"/>
              <a:gd name="T9" fmla="*/ 2147483647 h 1439"/>
              <a:gd name="T10" fmla="*/ 2147483647 w 3506"/>
              <a:gd name="T11" fmla="*/ 2147483647 h 1439"/>
              <a:gd name="T12" fmla="*/ 2147483647 w 3506"/>
              <a:gd name="T13" fmla="*/ 2147483647 h 1439"/>
              <a:gd name="T14" fmla="*/ 2147483647 w 3506"/>
              <a:gd name="T15" fmla="*/ 2147483647 h 1439"/>
              <a:gd name="T16" fmla="*/ 2147483647 w 3506"/>
              <a:gd name="T17" fmla="*/ 2147483647 h 1439"/>
              <a:gd name="T18" fmla="*/ 2147483647 w 3506"/>
              <a:gd name="T19" fmla="*/ 2147483647 h 1439"/>
              <a:gd name="T20" fmla="*/ 2147483647 w 3506"/>
              <a:gd name="T21" fmla="*/ 2147483647 h 1439"/>
              <a:gd name="T22" fmla="*/ 2147483647 w 3506"/>
              <a:gd name="T23" fmla="*/ 2147483647 h 1439"/>
              <a:gd name="T24" fmla="*/ 2147483647 w 3506"/>
              <a:gd name="T25" fmla="*/ 2147483647 h 1439"/>
              <a:gd name="T26" fmla="*/ 2147483647 w 3506"/>
              <a:gd name="T27" fmla="*/ 2147483647 h 1439"/>
              <a:gd name="T28" fmla="*/ 2147483647 w 3506"/>
              <a:gd name="T29" fmla="*/ 2147483647 h 1439"/>
              <a:gd name="T30" fmla="*/ 2147483647 w 3506"/>
              <a:gd name="T31" fmla="*/ 2147483647 h 1439"/>
              <a:gd name="T32" fmla="*/ 2147483647 w 3506"/>
              <a:gd name="T33" fmla="*/ 2147483647 h 1439"/>
              <a:gd name="T34" fmla="*/ 2147483647 w 3506"/>
              <a:gd name="T35" fmla="*/ 2147483647 h 1439"/>
              <a:gd name="T36" fmla="*/ 2147483647 w 3506"/>
              <a:gd name="T37" fmla="*/ 2147483647 h 1439"/>
              <a:gd name="T38" fmla="*/ 2147483647 w 3506"/>
              <a:gd name="T39" fmla="*/ 2144651706 h 1439"/>
              <a:gd name="T40" fmla="*/ 2147483647 w 3506"/>
              <a:gd name="T41" fmla="*/ 2008563298 h 1439"/>
              <a:gd name="T42" fmla="*/ 2147483647 w 3506"/>
              <a:gd name="T43" fmla="*/ 1963200495 h 1439"/>
              <a:gd name="T44" fmla="*/ 2147483647 w 3506"/>
              <a:gd name="T45" fmla="*/ 1948079561 h 1439"/>
              <a:gd name="T46" fmla="*/ 2147483647 w 3506"/>
              <a:gd name="T47" fmla="*/ 1857353956 h 1439"/>
              <a:gd name="T48" fmla="*/ 2147483647 w 3506"/>
              <a:gd name="T49" fmla="*/ 1675902746 h 1439"/>
              <a:gd name="T50" fmla="*/ 2147483647 w 3506"/>
              <a:gd name="T51" fmla="*/ 1554935272 h 1439"/>
              <a:gd name="T52" fmla="*/ 2147483647 w 3506"/>
              <a:gd name="T53" fmla="*/ 1524693404 h 1439"/>
              <a:gd name="T54" fmla="*/ 2147483647 w 3506"/>
              <a:gd name="T55" fmla="*/ 1464209667 h 1439"/>
              <a:gd name="T56" fmla="*/ 2147483647 w 3506"/>
              <a:gd name="T57" fmla="*/ 1418846864 h 1439"/>
              <a:gd name="T58" fmla="*/ 2147483647 w 3506"/>
              <a:gd name="T59" fmla="*/ 1358363128 h 1439"/>
              <a:gd name="T60" fmla="*/ 2147483647 w 3506"/>
              <a:gd name="T61" fmla="*/ 1222274720 h 1439"/>
              <a:gd name="T62" fmla="*/ 2147483647 w 3506"/>
              <a:gd name="T63" fmla="*/ 1116428181 h 1439"/>
              <a:gd name="T64" fmla="*/ 2147483647 w 3506"/>
              <a:gd name="T65" fmla="*/ 995460707 h 1439"/>
              <a:gd name="T66" fmla="*/ 2076608750 w 3506"/>
              <a:gd name="T67" fmla="*/ 934976970 h 1439"/>
              <a:gd name="T68" fmla="*/ 1985883125 w 3506"/>
              <a:gd name="T69" fmla="*/ 904735102 h 1439"/>
              <a:gd name="T70" fmla="*/ 1864915625 w 3506"/>
              <a:gd name="T71" fmla="*/ 783767628 h 1439"/>
              <a:gd name="T72" fmla="*/ 1728827188 w 3506"/>
              <a:gd name="T73" fmla="*/ 602316418 h 1439"/>
              <a:gd name="T74" fmla="*/ 1577617813 w 3506"/>
              <a:gd name="T75" fmla="*/ 435986142 h 1439"/>
              <a:gd name="T76" fmla="*/ 1411287500 w 3506"/>
              <a:gd name="T77" fmla="*/ 330139603 h 1439"/>
              <a:gd name="T78" fmla="*/ 1350803750 w 3506"/>
              <a:gd name="T79" fmla="*/ 239413998 h 1439"/>
              <a:gd name="T80" fmla="*/ 1169352500 w 3506"/>
              <a:gd name="T81" fmla="*/ 163809327 h 1439"/>
              <a:gd name="T82" fmla="*/ 322580000 w 3506"/>
              <a:gd name="T83" fmla="*/ 163809327 h 1439"/>
              <a:gd name="T84" fmla="*/ 231854375 w 3506"/>
              <a:gd name="T85" fmla="*/ 42841853 h 1439"/>
              <a:gd name="T86" fmla="*/ 20161250 w 3506"/>
              <a:gd name="T87" fmla="*/ 12599985 h 143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506" h="1439">
                <a:moveTo>
                  <a:pt x="3506" y="1025"/>
                </a:moveTo>
                <a:cubicBezTo>
                  <a:pt x="3496" y="1027"/>
                  <a:pt x="3484" y="1025"/>
                  <a:pt x="3476" y="1031"/>
                </a:cubicBezTo>
                <a:cubicBezTo>
                  <a:pt x="3471" y="1035"/>
                  <a:pt x="3473" y="1043"/>
                  <a:pt x="3470" y="1049"/>
                </a:cubicBezTo>
                <a:cubicBezTo>
                  <a:pt x="3460" y="1070"/>
                  <a:pt x="3453" y="1084"/>
                  <a:pt x="3434" y="1097"/>
                </a:cubicBezTo>
                <a:cubicBezTo>
                  <a:pt x="3398" y="1151"/>
                  <a:pt x="3368" y="1205"/>
                  <a:pt x="3332" y="1259"/>
                </a:cubicBezTo>
                <a:cubicBezTo>
                  <a:pt x="3317" y="1281"/>
                  <a:pt x="3309" y="1324"/>
                  <a:pt x="3296" y="1349"/>
                </a:cubicBezTo>
                <a:cubicBezTo>
                  <a:pt x="3281" y="1380"/>
                  <a:pt x="3259" y="1406"/>
                  <a:pt x="3248" y="1439"/>
                </a:cubicBezTo>
                <a:cubicBezTo>
                  <a:pt x="3214" y="1432"/>
                  <a:pt x="3207" y="1430"/>
                  <a:pt x="3218" y="1397"/>
                </a:cubicBezTo>
                <a:cubicBezTo>
                  <a:pt x="3198" y="1377"/>
                  <a:pt x="3174" y="1320"/>
                  <a:pt x="3164" y="1289"/>
                </a:cubicBezTo>
                <a:cubicBezTo>
                  <a:pt x="3157" y="1077"/>
                  <a:pt x="3206" y="1107"/>
                  <a:pt x="3068" y="1073"/>
                </a:cubicBezTo>
                <a:cubicBezTo>
                  <a:pt x="3039" y="1054"/>
                  <a:pt x="3057" y="1063"/>
                  <a:pt x="3014" y="1049"/>
                </a:cubicBezTo>
                <a:cubicBezTo>
                  <a:pt x="3008" y="1047"/>
                  <a:pt x="2996" y="1043"/>
                  <a:pt x="2996" y="1043"/>
                </a:cubicBezTo>
                <a:cubicBezTo>
                  <a:pt x="2952" y="999"/>
                  <a:pt x="2875" y="967"/>
                  <a:pt x="2816" y="947"/>
                </a:cubicBezTo>
                <a:cubicBezTo>
                  <a:pt x="2786" y="937"/>
                  <a:pt x="2754" y="912"/>
                  <a:pt x="2720" y="911"/>
                </a:cubicBezTo>
                <a:cubicBezTo>
                  <a:pt x="2652" y="909"/>
                  <a:pt x="2584" y="907"/>
                  <a:pt x="2516" y="905"/>
                </a:cubicBezTo>
                <a:cubicBezTo>
                  <a:pt x="2446" y="882"/>
                  <a:pt x="2426" y="880"/>
                  <a:pt x="2342" y="875"/>
                </a:cubicBezTo>
                <a:cubicBezTo>
                  <a:pt x="2304" y="877"/>
                  <a:pt x="2266" y="878"/>
                  <a:pt x="2228" y="881"/>
                </a:cubicBezTo>
                <a:cubicBezTo>
                  <a:pt x="2205" y="883"/>
                  <a:pt x="2174" y="923"/>
                  <a:pt x="2174" y="923"/>
                </a:cubicBezTo>
                <a:cubicBezTo>
                  <a:pt x="2026" y="917"/>
                  <a:pt x="2062" y="934"/>
                  <a:pt x="1982" y="881"/>
                </a:cubicBezTo>
                <a:cubicBezTo>
                  <a:pt x="1966" y="857"/>
                  <a:pt x="1956" y="858"/>
                  <a:pt x="1928" y="851"/>
                </a:cubicBezTo>
                <a:cubicBezTo>
                  <a:pt x="1885" y="822"/>
                  <a:pt x="1835" y="820"/>
                  <a:pt x="1790" y="797"/>
                </a:cubicBezTo>
                <a:cubicBezTo>
                  <a:pt x="1783" y="794"/>
                  <a:pt x="1758" y="780"/>
                  <a:pt x="1748" y="779"/>
                </a:cubicBezTo>
                <a:cubicBezTo>
                  <a:pt x="1700" y="775"/>
                  <a:pt x="1652" y="775"/>
                  <a:pt x="1604" y="773"/>
                </a:cubicBezTo>
                <a:cubicBezTo>
                  <a:pt x="1577" y="755"/>
                  <a:pt x="1545" y="747"/>
                  <a:pt x="1514" y="737"/>
                </a:cubicBezTo>
                <a:cubicBezTo>
                  <a:pt x="1493" y="730"/>
                  <a:pt x="1434" y="685"/>
                  <a:pt x="1418" y="665"/>
                </a:cubicBezTo>
                <a:cubicBezTo>
                  <a:pt x="1398" y="641"/>
                  <a:pt x="1381" y="636"/>
                  <a:pt x="1352" y="617"/>
                </a:cubicBezTo>
                <a:cubicBezTo>
                  <a:pt x="1346" y="613"/>
                  <a:pt x="1334" y="605"/>
                  <a:pt x="1334" y="605"/>
                </a:cubicBezTo>
                <a:cubicBezTo>
                  <a:pt x="1300" y="553"/>
                  <a:pt x="1345" y="614"/>
                  <a:pt x="1304" y="581"/>
                </a:cubicBezTo>
                <a:cubicBezTo>
                  <a:pt x="1298" y="576"/>
                  <a:pt x="1297" y="568"/>
                  <a:pt x="1292" y="563"/>
                </a:cubicBezTo>
                <a:cubicBezTo>
                  <a:pt x="1281" y="554"/>
                  <a:pt x="1256" y="539"/>
                  <a:pt x="1256" y="539"/>
                </a:cubicBezTo>
                <a:cubicBezTo>
                  <a:pt x="1243" y="500"/>
                  <a:pt x="1233" y="506"/>
                  <a:pt x="1202" y="485"/>
                </a:cubicBezTo>
                <a:cubicBezTo>
                  <a:pt x="1186" y="460"/>
                  <a:pt x="1162" y="456"/>
                  <a:pt x="1136" y="443"/>
                </a:cubicBezTo>
                <a:cubicBezTo>
                  <a:pt x="1042" y="396"/>
                  <a:pt x="1024" y="400"/>
                  <a:pt x="896" y="395"/>
                </a:cubicBezTo>
                <a:cubicBezTo>
                  <a:pt x="872" y="387"/>
                  <a:pt x="848" y="379"/>
                  <a:pt x="824" y="371"/>
                </a:cubicBezTo>
                <a:cubicBezTo>
                  <a:pt x="812" y="367"/>
                  <a:pt x="788" y="359"/>
                  <a:pt x="788" y="359"/>
                </a:cubicBezTo>
                <a:cubicBezTo>
                  <a:pt x="774" y="338"/>
                  <a:pt x="761" y="325"/>
                  <a:pt x="740" y="311"/>
                </a:cubicBezTo>
                <a:cubicBezTo>
                  <a:pt x="724" y="286"/>
                  <a:pt x="710" y="255"/>
                  <a:pt x="686" y="239"/>
                </a:cubicBezTo>
                <a:cubicBezTo>
                  <a:pt x="669" y="213"/>
                  <a:pt x="644" y="199"/>
                  <a:pt x="626" y="173"/>
                </a:cubicBezTo>
                <a:cubicBezTo>
                  <a:pt x="614" y="126"/>
                  <a:pt x="596" y="155"/>
                  <a:pt x="560" y="131"/>
                </a:cubicBezTo>
                <a:cubicBezTo>
                  <a:pt x="552" y="119"/>
                  <a:pt x="550" y="100"/>
                  <a:pt x="536" y="95"/>
                </a:cubicBezTo>
                <a:cubicBezTo>
                  <a:pt x="508" y="86"/>
                  <a:pt x="488" y="81"/>
                  <a:pt x="464" y="65"/>
                </a:cubicBezTo>
                <a:cubicBezTo>
                  <a:pt x="359" y="69"/>
                  <a:pt x="231" y="78"/>
                  <a:pt x="128" y="65"/>
                </a:cubicBezTo>
                <a:cubicBezTo>
                  <a:pt x="123" y="64"/>
                  <a:pt x="111" y="21"/>
                  <a:pt x="92" y="17"/>
                </a:cubicBezTo>
                <a:cubicBezTo>
                  <a:pt x="0" y="0"/>
                  <a:pt x="34" y="31"/>
                  <a:pt x="8" y="5"/>
                </a:cubicBezTo>
              </a:path>
            </a:pathLst>
          </a:custGeom>
          <a:noFill/>
          <a:ln w="7620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0" y="6126163"/>
            <a:ext cx="5004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Částečně původní Oblasti klidu (do r. 1992), podstatně doplněny aktivitou okresních úřadů do r. 2001. Od té doby téměř žádné další vyhlášené. Dnes v kompetenci krajů.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9"/>
            <a:ext cx="9105900" cy="432792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CC0099"/>
                </a:solidFill>
              </a:rPr>
              <a:t>ÚSES – Ecological Network on National and </a:t>
            </a:r>
            <a:r>
              <a:rPr lang="cs-CZ" altLang="cs-CZ" sz="2400" dirty="0" err="1" smtClean="0">
                <a:solidFill>
                  <a:srgbClr val="CC0099"/>
                </a:solidFill>
              </a:rPr>
              <a:t>Regional</a:t>
            </a:r>
            <a:r>
              <a:rPr lang="cs-CZ" altLang="cs-CZ" sz="2400" dirty="0" smtClean="0">
                <a:solidFill>
                  <a:srgbClr val="CC0099"/>
                </a:solidFill>
              </a:rPr>
              <a:t> </a:t>
            </a:r>
            <a:r>
              <a:rPr lang="cs-CZ" altLang="cs-CZ" sz="2400" dirty="0" err="1" smtClean="0">
                <a:solidFill>
                  <a:srgbClr val="CC0099"/>
                </a:solidFill>
              </a:rPr>
              <a:t>levels</a:t>
            </a:r>
            <a:endParaRPr lang="cs-CZ" altLang="cs-CZ" sz="2400" dirty="0" smtClean="0">
              <a:solidFill>
                <a:srgbClr val="CC0099"/>
              </a:solidFill>
            </a:endParaRPr>
          </a:p>
        </p:txBody>
      </p:sp>
      <p:pic>
        <p:nvPicPr>
          <p:cNvPr id="39939" name="Picture 4" descr="USES_JMK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111" r="4776" b="4774"/>
          <a:stretch>
            <a:fillRect/>
          </a:stretch>
        </p:blipFill>
        <p:spPr>
          <a:xfrm>
            <a:off x="0" y="747315"/>
            <a:ext cx="9145588" cy="6119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0" name="Freeform 6"/>
          <p:cNvSpPr>
            <a:spLocks/>
          </p:cNvSpPr>
          <p:nvPr/>
        </p:nvSpPr>
        <p:spPr bwMode="auto">
          <a:xfrm>
            <a:off x="325438" y="1682750"/>
            <a:ext cx="2970212" cy="3051175"/>
          </a:xfrm>
          <a:custGeom>
            <a:avLst/>
            <a:gdLst>
              <a:gd name="T0" fmla="*/ 88204660 w 1871"/>
              <a:gd name="T1" fmla="*/ 2147483647 h 1922"/>
              <a:gd name="T2" fmla="*/ 148688400 w 1871"/>
              <a:gd name="T3" fmla="*/ 2147483647 h 1922"/>
              <a:gd name="T4" fmla="*/ 284776815 w 1871"/>
              <a:gd name="T5" fmla="*/ 2147483647 h 1922"/>
              <a:gd name="T6" fmla="*/ 375502424 w 1871"/>
              <a:gd name="T7" fmla="*/ 2147483647 h 1922"/>
              <a:gd name="T8" fmla="*/ 405744294 w 1871"/>
              <a:gd name="T9" fmla="*/ 2147483647 h 1922"/>
              <a:gd name="T10" fmla="*/ 587195514 w 1871"/>
              <a:gd name="T11" fmla="*/ 2147483647 h 1922"/>
              <a:gd name="T12" fmla="*/ 693042058 w 1871"/>
              <a:gd name="T13" fmla="*/ 2147483647 h 1922"/>
              <a:gd name="T14" fmla="*/ 768646733 w 1871"/>
              <a:gd name="T15" fmla="*/ 2147483647 h 1922"/>
              <a:gd name="T16" fmla="*/ 844251408 w 1871"/>
              <a:gd name="T17" fmla="*/ 2147483647 h 1922"/>
              <a:gd name="T18" fmla="*/ 602316449 w 1871"/>
              <a:gd name="T19" fmla="*/ 2147483647 h 1922"/>
              <a:gd name="T20" fmla="*/ 496469904 w 1871"/>
              <a:gd name="T21" fmla="*/ 2147483647 h 1922"/>
              <a:gd name="T22" fmla="*/ 617437384 w 1871"/>
              <a:gd name="T23" fmla="*/ 2147483647 h 1922"/>
              <a:gd name="T24" fmla="*/ 677921123 w 1871"/>
              <a:gd name="T25" fmla="*/ 2147483647 h 1922"/>
              <a:gd name="T26" fmla="*/ 768646733 w 1871"/>
              <a:gd name="T27" fmla="*/ 2137092500 h 1922"/>
              <a:gd name="T28" fmla="*/ 889614213 w 1871"/>
              <a:gd name="T29" fmla="*/ 1955641250 h 1922"/>
              <a:gd name="T30" fmla="*/ 904735148 w 1871"/>
              <a:gd name="T31" fmla="*/ 1804431875 h 1922"/>
              <a:gd name="T32" fmla="*/ 1237395717 w 1871"/>
              <a:gd name="T33" fmla="*/ 1743948125 h 1922"/>
              <a:gd name="T34" fmla="*/ 1630540026 w 1871"/>
              <a:gd name="T35" fmla="*/ 1532255000 h 1922"/>
              <a:gd name="T36" fmla="*/ 1691023765 w 1871"/>
              <a:gd name="T37" fmla="*/ 1502013125 h 1922"/>
              <a:gd name="T38" fmla="*/ 1781749375 w 1871"/>
              <a:gd name="T39" fmla="*/ 1471771250 h 1922"/>
              <a:gd name="T40" fmla="*/ 2147483647 w 1871"/>
              <a:gd name="T41" fmla="*/ 1486892188 h 1922"/>
              <a:gd name="T42" fmla="*/ 2147483647 w 1871"/>
              <a:gd name="T43" fmla="*/ 1547375938 h 1922"/>
              <a:gd name="T44" fmla="*/ 2147483647 w 1871"/>
              <a:gd name="T45" fmla="*/ 1577617813 h 1922"/>
              <a:gd name="T46" fmla="*/ 2147483647 w 1871"/>
              <a:gd name="T47" fmla="*/ 1683464375 h 1922"/>
              <a:gd name="T48" fmla="*/ 2147483647 w 1871"/>
              <a:gd name="T49" fmla="*/ 1622980625 h 1922"/>
              <a:gd name="T50" fmla="*/ 2147483647 w 1871"/>
              <a:gd name="T51" fmla="*/ 1290320000 h 1922"/>
              <a:gd name="T52" fmla="*/ 2147483647 w 1871"/>
              <a:gd name="T53" fmla="*/ 1048385000 h 1922"/>
              <a:gd name="T54" fmla="*/ 2147483647 w 1871"/>
              <a:gd name="T55" fmla="*/ 957659375 h 1922"/>
              <a:gd name="T56" fmla="*/ 2147483647 w 1871"/>
              <a:gd name="T57" fmla="*/ 866933750 h 1922"/>
              <a:gd name="T58" fmla="*/ 2147483647 w 1871"/>
              <a:gd name="T59" fmla="*/ 640119688 h 1922"/>
              <a:gd name="T60" fmla="*/ 2147483647 w 1871"/>
              <a:gd name="T61" fmla="*/ 322580000 h 1922"/>
              <a:gd name="T62" fmla="*/ 2147483647 w 1871"/>
              <a:gd name="T63" fmla="*/ 201612500 h 1922"/>
              <a:gd name="T64" fmla="*/ 2147483647 w 1871"/>
              <a:gd name="T65" fmla="*/ 5040313 h 1922"/>
              <a:gd name="T66" fmla="*/ 2147483647 w 1871"/>
              <a:gd name="T67" fmla="*/ 5040313 h 19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871" h="1922">
                <a:moveTo>
                  <a:pt x="35" y="1922"/>
                </a:moveTo>
                <a:cubicBezTo>
                  <a:pt x="22" y="1882"/>
                  <a:pt x="0" y="1663"/>
                  <a:pt x="59" y="1604"/>
                </a:cubicBezTo>
                <a:cubicBezTo>
                  <a:pt x="75" y="1588"/>
                  <a:pt x="97" y="1578"/>
                  <a:pt x="113" y="1562"/>
                </a:cubicBezTo>
                <a:cubicBezTo>
                  <a:pt x="119" y="1522"/>
                  <a:pt x="117" y="1511"/>
                  <a:pt x="149" y="1490"/>
                </a:cubicBezTo>
                <a:cubicBezTo>
                  <a:pt x="153" y="1478"/>
                  <a:pt x="150" y="1461"/>
                  <a:pt x="161" y="1454"/>
                </a:cubicBezTo>
                <a:cubicBezTo>
                  <a:pt x="181" y="1441"/>
                  <a:pt x="214" y="1428"/>
                  <a:pt x="233" y="1412"/>
                </a:cubicBezTo>
                <a:cubicBezTo>
                  <a:pt x="254" y="1394"/>
                  <a:pt x="258" y="1383"/>
                  <a:pt x="275" y="1358"/>
                </a:cubicBezTo>
                <a:cubicBezTo>
                  <a:pt x="289" y="1337"/>
                  <a:pt x="297" y="1287"/>
                  <a:pt x="305" y="1262"/>
                </a:cubicBezTo>
                <a:cubicBezTo>
                  <a:pt x="312" y="1242"/>
                  <a:pt x="335" y="1208"/>
                  <a:pt x="335" y="1208"/>
                </a:cubicBezTo>
                <a:cubicBezTo>
                  <a:pt x="324" y="1144"/>
                  <a:pt x="297" y="1140"/>
                  <a:pt x="239" y="1130"/>
                </a:cubicBezTo>
                <a:cubicBezTo>
                  <a:pt x="217" y="1115"/>
                  <a:pt x="205" y="1101"/>
                  <a:pt x="197" y="1076"/>
                </a:cubicBezTo>
                <a:cubicBezTo>
                  <a:pt x="203" y="989"/>
                  <a:pt x="201" y="974"/>
                  <a:pt x="245" y="908"/>
                </a:cubicBezTo>
                <a:cubicBezTo>
                  <a:pt x="253" y="896"/>
                  <a:pt x="257" y="880"/>
                  <a:pt x="269" y="872"/>
                </a:cubicBezTo>
                <a:cubicBezTo>
                  <a:pt x="281" y="864"/>
                  <a:pt x="305" y="848"/>
                  <a:pt x="305" y="848"/>
                </a:cubicBezTo>
                <a:cubicBezTo>
                  <a:pt x="315" y="818"/>
                  <a:pt x="332" y="797"/>
                  <a:pt x="353" y="776"/>
                </a:cubicBezTo>
                <a:cubicBezTo>
                  <a:pt x="355" y="756"/>
                  <a:pt x="349" y="733"/>
                  <a:pt x="359" y="716"/>
                </a:cubicBezTo>
                <a:cubicBezTo>
                  <a:pt x="371" y="695"/>
                  <a:pt x="490" y="692"/>
                  <a:pt x="491" y="692"/>
                </a:cubicBezTo>
                <a:cubicBezTo>
                  <a:pt x="517" y="652"/>
                  <a:pt x="601" y="623"/>
                  <a:pt x="647" y="608"/>
                </a:cubicBezTo>
                <a:cubicBezTo>
                  <a:pt x="655" y="605"/>
                  <a:pt x="663" y="599"/>
                  <a:pt x="671" y="596"/>
                </a:cubicBezTo>
                <a:cubicBezTo>
                  <a:pt x="683" y="591"/>
                  <a:pt x="707" y="584"/>
                  <a:pt x="707" y="584"/>
                </a:cubicBezTo>
                <a:cubicBezTo>
                  <a:pt x="757" y="586"/>
                  <a:pt x="808" y="581"/>
                  <a:pt x="857" y="590"/>
                </a:cubicBezTo>
                <a:cubicBezTo>
                  <a:pt x="865" y="592"/>
                  <a:pt x="857" y="609"/>
                  <a:pt x="863" y="614"/>
                </a:cubicBezTo>
                <a:cubicBezTo>
                  <a:pt x="873" y="622"/>
                  <a:pt x="899" y="626"/>
                  <a:pt x="899" y="626"/>
                </a:cubicBezTo>
                <a:cubicBezTo>
                  <a:pt x="917" y="679"/>
                  <a:pt x="924" y="663"/>
                  <a:pt x="995" y="668"/>
                </a:cubicBezTo>
                <a:cubicBezTo>
                  <a:pt x="1093" y="701"/>
                  <a:pt x="1229" y="704"/>
                  <a:pt x="1319" y="644"/>
                </a:cubicBezTo>
                <a:cubicBezTo>
                  <a:pt x="1339" y="615"/>
                  <a:pt x="1364" y="548"/>
                  <a:pt x="1373" y="512"/>
                </a:cubicBezTo>
                <a:cubicBezTo>
                  <a:pt x="1375" y="480"/>
                  <a:pt x="1372" y="447"/>
                  <a:pt x="1379" y="416"/>
                </a:cubicBezTo>
                <a:cubicBezTo>
                  <a:pt x="1382" y="402"/>
                  <a:pt x="1395" y="392"/>
                  <a:pt x="1403" y="380"/>
                </a:cubicBezTo>
                <a:cubicBezTo>
                  <a:pt x="1410" y="369"/>
                  <a:pt x="1408" y="355"/>
                  <a:pt x="1415" y="344"/>
                </a:cubicBezTo>
                <a:cubicBezTo>
                  <a:pt x="1434" y="315"/>
                  <a:pt x="1458" y="287"/>
                  <a:pt x="1469" y="254"/>
                </a:cubicBezTo>
                <a:cubicBezTo>
                  <a:pt x="1478" y="176"/>
                  <a:pt x="1472" y="218"/>
                  <a:pt x="1487" y="128"/>
                </a:cubicBezTo>
                <a:cubicBezTo>
                  <a:pt x="1491" y="102"/>
                  <a:pt x="1539" y="91"/>
                  <a:pt x="1559" y="80"/>
                </a:cubicBezTo>
                <a:cubicBezTo>
                  <a:pt x="1613" y="50"/>
                  <a:pt x="1675" y="4"/>
                  <a:pt x="1739" y="2"/>
                </a:cubicBezTo>
                <a:cubicBezTo>
                  <a:pt x="1783" y="0"/>
                  <a:pt x="1827" y="2"/>
                  <a:pt x="1871" y="2"/>
                </a:cubicBez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41" name="Freeform 7"/>
          <p:cNvSpPr>
            <a:spLocks/>
          </p:cNvSpPr>
          <p:nvPr/>
        </p:nvSpPr>
        <p:spPr bwMode="auto">
          <a:xfrm>
            <a:off x="3314700" y="1322388"/>
            <a:ext cx="3362325" cy="1585912"/>
          </a:xfrm>
          <a:custGeom>
            <a:avLst/>
            <a:gdLst>
              <a:gd name="T0" fmla="*/ 0 w 2118"/>
              <a:gd name="T1" fmla="*/ 607356671 h 999"/>
              <a:gd name="T2" fmla="*/ 1345763438 w 2118"/>
              <a:gd name="T3" fmla="*/ 607356671 h 999"/>
              <a:gd name="T4" fmla="*/ 1527214688 w 2118"/>
              <a:gd name="T5" fmla="*/ 501510142 h 999"/>
              <a:gd name="T6" fmla="*/ 1587698438 w 2118"/>
              <a:gd name="T7" fmla="*/ 365421747 h 999"/>
              <a:gd name="T8" fmla="*/ 1663303125 w 2118"/>
              <a:gd name="T9" fmla="*/ 63003093 h 999"/>
              <a:gd name="T10" fmla="*/ 2086689375 w 2118"/>
              <a:gd name="T11" fmla="*/ 78124025 h 999"/>
              <a:gd name="T12" fmla="*/ 2101810313 w 2118"/>
              <a:gd name="T13" fmla="*/ 350300815 h 999"/>
              <a:gd name="T14" fmla="*/ 2147483647 w 2118"/>
              <a:gd name="T15" fmla="*/ 365421747 h 999"/>
              <a:gd name="T16" fmla="*/ 2147483647 w 2118"/>
              <a:gd name="T17" fmla="*/ 577114806 h 999"/>
              <a:gd name="T18" fmla="*/ 2147483647 w 2118"/>
              <a:gd name="T19" fmla="*/ 622477604 h 999"/>
              <a:gd name="T20" fmla="*/ 2147483647 w 2118"/>
              <a:gd name="T21" fmla="*/ 652719469 h 999"/>
              <a:gd name="T22" fmla="*/ 2147483647 w 2118"/>
              <a:gd name="T23" fmla="*/ 758565998 h 999"/>
              <a:gd name="T24" fmla="*/ 2147483647 w 2118"/>
              <a:gd name="T25" fmla="*/ 819049729 h 999"/>
              <a:gd name="T26" fmla="*/ 2147483647 w 2118"/>
              <a:gd name="T27" fmla="*/ 864412527 h 999"/>
              <a:gd name="T28" fmla="*/ 2147483647 w 2118"/>
              <a:gd name="T29" fmla="*/ 879533460 h 999"/>
              <a:gd name="T30" fmla="*/ 2147483647 w 2118"/>
              <a:gd name="T31" fmla="*/ 1000500922 h 999"/>
              <a:gd name="T32" fmla="*/ 2147483647 w 2118"/>
              <a:gd name="T33" fmla="*/ 1030742788 h 999"/>
              <a:gd name="T34" fmla="*/ 2147483647 w 2118"/>
              <a:gd name="T35" fmla="*/ 1166831182 h 999"/>
              <a:gd name="T36" fmla="*/ 2147483647 w 2118"/>
              <a:gd name="T37" fmla="*/ 1212193980 h 999"/>
              <a:gd name="T38" fmla="*/ 2147483647 w 2118"/>
              <a:gd name="T39" fmla="*/ 1287798644 h 999"/>
              <a:gd name="T40" fmla="*/ 2147483647 w 2118"/>
              <a:gd name="T41" fmla="*/ 1393645173 h 999"/>
              <a:gd name="T42" fmla="*/ 2147483647 w 2118"/>
              <a:gd name="T43" fmla="*/ 1484370770 h 999"/>
              <a:gd name="T44" fmla="*/ 2147483647 w 2118"/>
              <a:gd name="T45" fmla="*/ 1544854500 h 999"/>
              <a:gd name="T46" fmla="*/ 2147483647 w 2118"/>
              <a:gd name="T47" fmla="*/ 1575096366 h 999"/>
              <a:gd name="T48" fmla="*/ 2147483647 w 2118"/>
              <a:gd name="T49" fmla="*/ 1711184761 h 999"/>
              <a:gd name="T50" fmla="*/ 2147483647 w 2118"/>
              <a:gd name="T51" fmla="*/ 1847273155 h 999"/>
              <a:gd name="T52" fmla="*/ 2147483647 w 2118"/>
              <a:gd name="T53" fmla="*/ 1983361550 h 999"/>
              <a:gd name="T54" fmla="*/ 2147483647 w 2118"/>
              <a:gd name="T55" fmla="*/ 2074087146 h 999"/>
              <a:gd name="T56" fmla="*/ 2147483647 w 2118"/>
              <a:gd name="T57" fmla="*/ 2147483647 h 999"/>
              <a:gd name="T58" fmla="*/ 2147483647 w 2118"/>
              <a:gd name="T59" fmla="*/ 2147483647 h 999"/>
              <a:gd name="T60" fmla="*/ 2147483647 w 2118"/>
              <a:gd name="T61" fmla="*/ 2147483647 h 999"/>
              <a:gd name="T62" fmla="*/ 2147483647 w 2118"/>
              <a:gd name="T63" fmla="*/ 2147483647 h 999"/>
              <a:gd name="T64" fmla="*/ 2147483647 w 2118"/>
              <a:gd name="T65" fmla="*/ 2147483647 h 9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118" h="999">
                <a:moveTo>
                  <a:pt x="0" y="241"/>
                </a:moveTo>
                <a:cubicBezTo>
                  <a:pt x="235" y="253"/>
                  <a:pt x="158" y="251"/>
                  <a:pt x="534" y="241"/>
                </a:cubicBezTo>
                <a:cubicBezTo>
                  <a:pt x="562" y="240"/>
                  <a:pt x="606" y="199"/>
                  <a:pt x="606" y="199"/>
                </a:cubicBezTo>
                <a:cubicBezTo>
                  <a:pt x="612" y="180"/>
                  <a:pt x="626" y="165"/>
                  <a:pt x="630" y="145"/>
                </a:cubicBezTo>
                <a:cubicBezTo>
                  <a:pt x="639" y="105"/>
                  <a:pt x="637" y="59"/>
                  <a:pt x="660" y="25"/>
                </a:cubicBezTo>
                <a:cubicBezTo>
                  <a:pt x="716" y="27"/>
                  <a:pt x="781" y="0"/>
                  <a:pt x="828" y="31"/>
                </a:cubicBezTo>
                <a:cubicBezTo>
                  <a:pt x="858" y="51"/>
                  <a:pt x="825" y="104"/>
                  <a:pt x="834" y="139"/>
                </a:cubicBezTo>
                <a:cubicBezTo>
                  <a:pt x="836" y="147"/>
                  <a:pt x="850" y="143"/>
                  <a:pt x="858" y="145"/>
                </a:cubicBezTo>
                <a:cubicBezTo>
                  <a:pt x="859" y="156"/>
                  <a:pt x="864" y="217"/>
                  <a:pt x="876" y="229"/>
                </a:cubicBezTo>
                <a:cubicBezTo>
                  <a:pt x="882" y="235"/>
                  <a:pt x="887" y="243"/>
                  <a:pt x="894" y="247"/>
                </a:cubicBezTo>
                <a:cubicBezTo>
                  <a:pt x="905" y="253"/>
                  <a:pt x="930" y="259"/>
                  <a:pt x="930" y="259"/>
                </a:cubicBezTo>
                <a:cubicBezTo>
                  <a:pt x="949" y="288"/>
                  <a:pt x="980" y="295"/>
                  <a:pt x="1014" y="301"/>
                </a:cubicBezTo>
                <a:cubicBezTo>
                  <a:pt x="1026" y="309"/>
                  <a:pt x="1042" y="313"/>
                  <a:pt x="1050" y="325"/>
                </a:cubicBezTo>
                <a:cubicBezTo>
                  <a:pt x="1054" y="331"/>
                  <a:pt x="1055" y="340"/>
                  <a:pt x="1062" y="343"/>
                </a:cubicBezTo>
                <a:cubicBezTo>
                  <a:pt x="1077" y="349"/>
                  <a:pt x="1094" y="347"/>
                  <a:pt x="1110" y="349"/>
                </a:cubicBezTo>
                <a:cubicBezTo>
                  <a:pt x="1115" y="365"/>
                  <a:pt x="1111" y="384"/>
                  <a:pt x="1122" y="397"/>
                </a:cubicBezTo>
                <a:cubicBezTo>
                  <a:pt x="1131" y="408"/>
                  <a:pt x="1150" y="404"/>
                  <a:pt x="1164" y="409"/>
                </a:cubicBezTo>
                <a:cubicBezTo>
                  <a:pt x="1229" y="507"/>
                  <a:pt x="1071" y="453"/>
                  <a:pt x="1368" y="463"/>
                </a:cubicBezTo>
                <a:cubicBezTo>
                  <a:pt x="1422" y="477"/>
                  <a:pt x="1400" y="470"/>
                  <a:pt x="1434" y="481"/>
                </a:cubicBezTo>
                <a:cubicBezTo>
                  <a:pt x="1450" y="505"/>
                  <a:pt x="1460" y="504"/>
                  <a:pt x="1488" y="511"/>
                </a:cubicBezTo>
                <a:cubicBezTo>
                  <a:pt x="1502" y="532"/>
                  <a:pt x="1499" y="545"/>
                  <a:pt x="1524" y="553"/>
                </a:cubicBezTo>
                <a:cubicBezTo>
                  <a:pt x="1539" y="576"/>
                  <a:pt x="1549" y="576"/>
                  <a:pt x="1572" y="589"/>
                </a:cubicBezTo>
                <a:cubicBezTo>
                  <a:pt x="1585" y="596"/>
                  <a:pt x="1596" y="605"/>
                  <a:pt x="1608" y="613"/>
                </a:cubicBezTo>
                <a:cubicBezTo>
                  <a:pt x="1614" y="617"/>
                  <a:pt x="1626" y="625"/>
                  <a:pt x="1626" y="625"/>
                </a:cubicBezTo>
                <a:cubicBezTo>
                  <a:pt x="1628" y="643"/>
                  <a:pt x="1628" y="661"/>
                  <a:pt x="1632" y="679"/>
                </a:cubicBezTo>
                <a:cubicBezTo>
                  <a:pt x="1642" y="717"/>
                  <a:pt x="1749" y="728"/>
                  <a:pt x="1782" y="733"/>
                </a:cubicBezTo>
                <a:cubicBezTo>
                  <a:pt x="1800" y="760"/>
                  <a:pt x="1817" y="777"/>
                  <a:pt x="1848" y="787"/>
                </a:cubicBezTo>
                <a:cubicBezTo>
                  <a:pt x="1856" y="812"/>
                  <a:pt x="1869" y="809"/>
                  <a:pt x="1890" y="823"/>
                </a:cubicBezTo>
                <a:cubicBezTo>
                  <a:pt x="1898" y="835"/>
                  <a:pt x="1906" y="847"/>
                  <a:pt x="1914" y="859"/>
                </a:cubicBezTo>
                <a:cubicBezTo>
                  <a:pt x="1918" y="864"/>
                  <a:pt x="1916" y="872"/>
                  <a:pt x="1920" y="877"/>
                </a:cubicBezTo>
                <a:cubicBezTo>
                  <a:pt x="1936" y="897"/>
                  <a:pt x="1969" y="899"/>
                  <a:pt x="1992" y="907"/>
                </a:cubicBezTo>
                <a:cubicBezTo>
                  <a:pt x="2029" y="919"/>
                  <a:pt x="2068" y="940"/>
                  <a:pt x="2100" y="961"/>
                </a:cubicBezTo>
                <a:cubicBezTo>
                  <a:pt x="2113" y="999"/>
                  <a:pt x="2099" y="997"/>
                  <a:pt x="2118" y="997"/>
                </a:cubicBez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42" name="Freeform 9"/>
          <p:cNvSpPr>
            <a:spLocks/>
          </p:cNvSpPr>
          <p:nvPr/>
        </p:nvSpPr>
        <p:spPr bwMode="auto">
          <a:xfrm>
            <a:off x="6677025" y="2952750"/>
            <a:ext cx="2428875" cy="1857375"/>
          </a:xfrm>
          <a:custGeom>
            <a:avLst/>
            <a:gdLst>
              <a:gd name="T0" fmla="*/ 0 w 1530"/>
              <a:gd name="T1" fmla="*/ 0 h 1170"/>
              <a:gd name="T2" fmla="*/ 15120938 w 1530"/>
              <a:gd name="T3" fmla="*/ 514111875 h 1170"/>
              <a:gd name="T4" fmla="*/ 30241875 w 1530"/>
              <a:gd name="T5" fmla="*/ 619958438 h 1170"/>
              <a:gd name="T6" fmla="*/ 302418750 w 1530"/>
              <a:gd name="T7" fmla="*/ 801409688 h 1170"/>
              <a:gd name="T8" fmla="*/ 332660625 w 1530"/>
              <a:gd name="T9" fmla="*/ 922377188 h 1170"/>
              <a:gd name="T10" fmla="*/ 423386250 w 1530"/>
              <a:gd name="T11" fmla="*/ 952619063 h 1170"/>
              <a:gd name="T12" fmla="*/ 650200313 w 1530"/>
              <a:gd name="T13" fmla="*/ 1073586563 h 1170"/>
              <a:gd name="T14" fmla="*/ 907256250 w 1530"/>
              <a:gd name="T15" fmla="*/ 1134070313 h 1170"/>
              <a:gd name="T16" fmla="*/ 1058465625 w 1530"/>
              <a:gd name="T17" fmla="*/ 1209675000 h 1170"/>
              <a:gd name="T18" fmla="*/ 1149191250 w 1530"/>
              <a:gd name="T19" fmla="*/ 1239916875 h 1170"/>
              <a:gd name="T20" fmla="*/ 1300400625 w 1530"/>
              <a:gd name="T21" fmla="*/ 1345763438 h 1170"/>
              <a:gd name="T22" fmla="*/ 1572577500 w 1530"/>
              <a:gd name="T23" fmla="*/ 1451610000 h 1170"/>
              <a:gd name="T24" fmla="*/ 1602819375 w 1530"/>
              <a:gd name="T25" fmla="*/ 1496972813 h 1170"/>
              <a:gd name="T26" fmla="*/ 1693545000 w 1530"/>
              <a:gd name="T27" fmla="*/ 1557456563 h 1170"/>
              <a:gd name="T28" fmla="*/ 2147483647 w 1530"/>
              <a:gd name="T29" fmla="*/ 1995963750 h 1170"/>
              <a:gd name="T30" fmla="*/ 2147483647 w 1530"/>
              <a:gd name="T31" fmla="*/ 2011084688 h 1170"/>
              <a:gd name="T32" fmla="*/ 2147483647 w 1530"/>
              <a:gd name="T33" fmla="*/ 2041326563 h 1170"/>
              <a:gd name="T34" fmla="*/ 2147483647 w 1530"/>
              <a:gd name="T35" fmla="*/ 2056447500 h 1170"/>
              <a:gd name="T36" fmla="*/ 2147483647 w 1530"/>
              <a:gd name="T37" fmla="*/ 2147173125 h 1170"/>
              <a:gd name="T38" fmla="*/ 2147483647 w 1530"/>
              <a:gd name="T39" fmla="*/ 2147483647 h 1170"/>
              <a:gd name="T40" fmla="*/ 2147483647 w 1530"/>
              <a:gd name="T41" fmla="*/ 2147483647 h 1170"/>
              <a:gd name="T42" fmla="*/ 2147483647 w 1530"/>
              <a:gd name="T43" fmla="*/ 2147483647 h 1170"/>
              <a:gd name="T44" fmla="*/ 2147483647 w 1530"/>
              <a:gd name="T45" fmla="*/ 2147483647 h 1170"/>
              <a:gd name="T46" fmla="*/ 2147483647 w 1530"/>
              <a:gd name="T47" fmla="*/ 2147483647 h 1170"/>
              <a:gd name="T48" fmla="*/ 2147483647 w 1530"/>
              <a:gd name="T49" fmla="*/ 2147483647 h 1170"/>
              <a:gd name="T50" fmla="*/ 2147483647 w 1530"/>
              <a:gd name="T51" fmla="*/ 2147483647 h 1170"/>
              <a:gd name="T52" fmla="*/ 2147483647 w 1530"/>
              <a:gd name="T53" fmla="*/ 2147483647 h 117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30" h="1170">
                <a:moveTo>
                  <a:pt x="0" y="0"/>
                </a:moveTo>
                <a:cubicBezTo>
                  <a:pt x="2" y="68"/>
                  <a:pt x="3" y="136"/>
                  <a:pt x="6" y="204"/>
                </a:cubicBezTo>
                <a:cubicBezTo>
                  <a:pt x="7" y="218"/>
                  <a:pt x="5" y="234"/>
                  <a:pt x="12" y="246"/>
                </a:cubicBezTo>
                <a:cubicBezTo>
                  <a:pt x="31" y="281"/>
                  <a:pt x="85" y="306"/>
                  <a:pt x="120" y="318"/>
                </a:cubicBezTo>
                <a:cubicBezTo>
                  <a:pt x="123" y="334"/>
                  <a:pt x="119" y="356"/>
                  <a:pt x="132" y="366"/>
                </a:cubicBezTo>
                <a:cubicBezTo>
                  <a:pt x="142" y="373"/>
                  <a:pt x="168" y="378"/>
                  <a:pt x="168" y="378"/>
                </a:cubicBezTo>
                <a:cubicBezTo>
                  <a:pt x="189" y="409"/>
                  <a:pt x="221" y="421"/>
                  <a:pt x="258" y="426"/>
                </a:cubicBezTo>
                <a:cubicBezTo>
                  <a:pt x="298" y="439"/>
                  <a:pt x="317" y="445"/>
                  <a:pt x="360" y="450"/>
                </a:cubicBezTo>
                <a:cubicBezTo>
                  <a:pt x="394" y="476"/>
                  <a:pt x="375" y="465"/>
                  <a:pt x="420" y="480"/>
                </a:cubicBezTo>
                <a:cubicBezTo>
                  <a:pt x="432" y="484"/>
                  <a:pt x="456" y="492"/>
                  <a:pt x="456" y="492"/>
                </a:cubicBezTo>
                <a:cubicBezTo>
                  <a:pt x="498" y="534"/>
                  <a:pt x="476" y="524"/>
                  <a:pt x="516" y="534"/>
                </a:cubicBezTo>
                <a:cubicBezTo>
                  <a:pt x="545" y="563"/>
                  <a:pt x="585" y="566"/>
                  <a:pt x="624" y="576"/>
                </a:cubicBezTo>
                <a:cubicBezTo>
                  <a:pt x="628" y="582"/>
                  <a:pt x="631" y="589"/>
                  <a:pt x="636" y="594"/>
                </a:cubicBezTo>
                <a:cubicBezTo>
                  <a:pt x="647" y="603"/>
                  <a:pt x="672" y="618"/>
                  <a:pt x="672" y="618"/>
                </a:cubicBezTo>
                <a:cubicBezTo>
                  <a:pt x="728" y="702"/>
                  <a:pt x="848" y="722"/>
                  <a:pt x="918" y="792"/>
                </a:cubicBezTo>
                <a:cubicBezTo>
                  <a:pt x="951" y="785"/>
                  <a:pt x="959" y="790"/>
                  <a:pt x="990" y="798"/>
                </a:cubicBezTo>
                <a:cubicBezTo>
                  <a:pt x="996" y="802"/>
                  <a:pt x="1002" y="807"/>
                  <a:pt x="1008" y="810"/>
                </a:cubicBezTo>
                <a:cubicBezTo>
                  <a:pt x="1014" y="813"/>
                  <a:pt x="1020" y="813"/>
                  <a:pt x="1026" y="816"/>
                </a:cubicBezTo>
                <a:cubicBezTo>
                  <a:pt x="1045" y="827"/>
                  <a:pt x="1059" y="845"/>
                  <a:pt x="1080" y="852"/>
                </a:cubicBezTo>
                <a:cubicBezTo>
                  <a:pt x="1100" y="859"/>
                  <a:pt x="1134" y="882"/>
                  <a:pt x="1134" y="882"/>
                </a:cubicBezTo>
                <a:cubicBezTo>
                  <a:pt x="1148" y="924"/>
                  <a:pt x="1213" y="932"/>
                  <a:pt x="1254" y="942"/>
                </a:cubicBezTo>
                <a:cubicBezTo>
                  <a:pt x="1261" y="994"/>
                  <a:pt x="1276" y="1017"/>
                  <a:pt x="1296" y="1062"/>
                </a:cubicBezTo>
                <a:cubicBezTo>
                  <a:pt x="1301" y="1074"/>
                  <a:pt x="1301" y="1088"/>
                  <a:pt x="1308" y="1098"/>
                </a:cubicBezTo>
                <a:cubicBezTo>
                  <a:pt x="1312" y="1103"/>
                  <a:pt x="1320" y="1103"/>
                  <a:pt x="1326" y="1104"/>
                </a:cubicBezTo>
                <a:cubicBezTo>
                  <a:pt x="1366" y="1107"/>
                  <a:pt x="1406" y="1108"/>
                  <a:pt x="1446" y="1110"/>
                </a:cubicBezTo>
                <a:cubicBezTo>
                  <a:pt x="1492" y="1125"/>
                  <a:pt x="1436" y="1101"/>
                  <a:pt x="1470" y="1140"/>
                </a:cubicBezTo>
                <a:cubicBezTo>
                  <a:pt x="1481" y="1153"/>
                  <a:pt x="1510" y="1170"/>
                  <a:pt x="1530" y="1170"/>
                </a:cubicBez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0" y="6237312"/>
            <a:ext cx="543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2">
                    <a:lumMod val="75000"/>
                  </a:schemeClr>
                </a:solidFill>
              </a:rPr>
              <a:t>Silné zelené pásy – nadregionální biokoridory, světle zelené plochy – nad-regionální biocentra, tenké zelené linie – regionální biokoridory, nezřetelné trochu světlejší „ztlustliny“ na koridorech jsou regionální biocentra.</a:t>
            </a:r>
            <a:endParaRPr lang="cs-CZ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148" name="Picture 4" descr="Geomorf_členě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724128" y="188913"/>
            <a:ext cx="3419872" cy="954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 smtClean="0"/>
              <a:t>Geomorphological</a:t>
            </a:r>
            <a:r>
              <a:rPr lang="cs-CZ" altLang="cs-CZ" sz="2800" b="1" dirty="0" smtClean="0"/>
              <a:t> division</a:t>
            </a:r>
            <a:endParaRPr lang="cs-CZ" altLang="cs-CZ" sz="2800" b="1" dirty="0"/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303213" y="5949950"/>
            <a:ext cx="210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000" b="1" i="1" u="sng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Samostudium!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7172" name="Picture 4" descr="JMK_geol_rá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9144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79512" y="188913"/>
            <a:ext cx="87849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smtClean="0"/>
              <a:t>RELEVANT BEDROCKS OF SOUTHERN MORAVIA</a:t>
            </a:r>
            <a:endParaRPr lang="cs-CZ" alt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9" y="332657"/>
            <a:ext cx="9156609" cy="6408712"/>
          </a:xfrm>
          <a:prstGeom prst="rect">
            <a:avLst/>
          </a:prstGeom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79512" y="639763"/>
            <a:ext cx="2088232" cy="5232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 err="1" smtClean="0"/>
              <a:t>Landslides</a:t>
            </a:r>
            <a:endParaRPr lang="cs-CZ" alt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80400" cy="504825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Ložiska nerostných surovin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9220" name="Picture 4" descr="jmk_ložisková území"/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07488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79512" y="5516563"/>
            <a:ext cx="47525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 smtClean="0"/>
              <a:t>RAW MATERIALS</a:t>
            </a:r>
            <a:endParaRPr lang="cs-CZ" altLang="cs-CZ" dirty="0"/>
          </a:p>
        </p:txBody>
      </p:sp>
      <p:sp>
        <p:nvSpPr>
          <p:cNvPr id="9222" name="Freeform 7"/>
          <p:cNvSpPr>
            <a:spLocks/>
          </p:cNvSpPr>
          <p:nvPr/>
        </p:nvSpPr>
        <p:spPr bwMode="auto">
          <a:xfrm>
            <a:off x="28575" y="1581150"/>
            <a:ext cx="2324100" cy="2524125"/>
          </a:xfrm>
          <a:custGeom>
            <a:avLst/>
            <a:gdLst>
              <a:gd name="T0" fmla="*/ 0 w 1464"/>
              <a:gd name="T1" fmla="*/ 2147483647 h 1590"/>
              <a:gd name="T2" fmla="*/ 15120938 w 1464"/>
              <a:gd name="T3" fmla="*/ 2147483647 h 1590"/>
              <a:gd name="T4" fmla="*/ 317539688 w 1464"/>
              <a:gd name="T5" fmla="*/ 2147483647 h 1590"/>
              <a:gd name="T6" fmla="*/ 378023438 w 1464"/>
              <a:gd name="T7" fmla="*/ 2147483647 h 1590"/>
              <a:gd name="T8" fmla="*/ 393144375 w 1464"/>
              <a:gd name="T9" fmla="*/ 2147483647 h 1590"/>
              <a:gd name="T10" fmla="*/ 604837500 w 1464"/>
              <a:gd name="T11" fmla="*/ 2147483647 h 1590"/>
              <a:gd name="T12" fmla="*/ 710684063 w 1464"/>
              <a:gd name="T13" fmla="*/ 2147483647 h 1590"/>
              <a:gd name="T14" fmla="*/ 589716563 w 1464"/>
              <a:gd name="T15" fmla="*/ 1935480000 h 1590"/>
              <a:gd name="T16" fmla="*/ 483870000 w 1464"/>
              <a:gd name="T17" fmla="*/ 1844754375 h 1590"/>
              <a:gd name="T18" fmla="*/ 514111875 w 1464"/>
              <a:gd name="T19" fmla="*/ 1436489063 h 1590"/>
              <a:gd name="T20" fmla="*/ 574595625 w 1464"/>
              <a:gd name="T21" fmla="*/ 1345763438 h 1590"/>
              <a:gd name="T22" fmla="*/ 665321250 w 1464"/>
              <a:gd name="T23" fmla="*/ 1285279688 h 1590"/>
              <a:gd name="T24" fmla="*/ 756046875 w 1464"/>
              <a:gd name="T25" fmla="*/ 846772500 h 1590"/>
              <a:gd name="T26" fmla="*/ 1028223750 w 1464"/>
              <a:gd name="T27" fmla="*/ 635079375 h 1590"/>
              <a:gd name="T28" fmla="*/ 1209675000 w 1464"/>
              <a:gd name="T29" fmla="*/ 544353750 h 1590"/>
              <a:gd name="T30" fmla="*/ 1345763438 w 1464"/>
              <a:gd name="T31" fmla="*/ 453628125 h 1590"/>
              <a:gd name="T32" fmla="*/ 1587698438 w 1464"/>
              <a:gd name="T33" fmla="*/ 408265313 h 1590"/>
              <a:gd name="T34" fmla="*/ 1935480000 w 1464"/>
              <a:gd name="T35" fmla="*/ 317539688 h 1590"/>
              <a:gd name="T36" fmla="*/ 2147483647 w 1464"/>
              <a:gd name="T37" fmla="*/ 302418750 h 1590"/>
              <a:gd name="T38" fmla="*/ 2147483647 w 1464"/>
              <a:gd name="T39" fmla="*/ 362902500 h 1590"/>
              <a:gd name="T40" fmla="*/ 2147483647 w 1464"/>
              <a:gd name="T41" fmla="*/ 619958438 h 1590"/>
              <a:gd name="T42" fmla="*/ 2147483647 w 1464"/>
              <a:gd name="T43" fmla="*/ 635079375 h 1590"/>
              <a:gd name="T44" fmla="*/ 2147483647 w 1464"/>
              <a:gd name="T45" fmla="*/ 695563125 h 1590"/>
              <a:gd name="T46" fmla="*/ 2147483647 w 1464"/>
              <a:gd name="T47" fmla="*/ 574595625 h 1590"/>
              <a:gd name="T48" fmla="*/ 2147483647 w 1464"/>
              <a:gd name="T49" fmla="*/ 483870000 h 1590"/>
              <a:gd name="T50" fmla="*/ 2147483647 w 1464"/>
              <a:gd name="T51" fmla="*/ 317539688 h 1590"/>
              <a:gd name="T52" fmla="*/ 2147483647 w 1464"/>
              <a:gd name="T53" fmla="*/ 0 h 159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464" h="1590">
                <a:moveTo>
                  <a:pt x="0" y="1590"/>
                </a:moveTo>
                <a:cubicBezTo>
                  <a:pt x="2" y="1494"/>
                  <a:pt x="2" y="1398"/>
                  <a:pt x="6" y="1302"/>
                </a:cubicBezTo>
                <a:cubicBezTo>
                  <a:pt x="8" y="1243"/>
                  <a:pt x="85" y="1239"/>
                  <a:pt x="126" y="1212"/>
                </a:cubicBezTo>
                <a:cubicBezTo>
                  <a:pt x="140" y="1169"/>
                  <a:pt x="131" y="1187"/>
                  <a:pt x="150" y="1158"/>
                </a:cubicBezTo>
                <a:cubicBezTo>
                  <a:pt x="152" y="1126"/>
                  <a:pt x="151" y="1094"/>
                  <a:pt x="156" y="1062"/>
                </a:cubicBezTo>
                <a:cubicBezTo>
                  <a:pt x="161" y="1031"/>
                  <a:pt x="215" y="1010"/>
                  <a:pt x="240" y="1002"/>
                </a:cubicBezTo>
                <a:cubicBezTo>
                  <a:pt x="267" y="975"/>
                  <a:pt x="250" y="965"/>
                  <a:pt x="282" y="954"/>
                </a:cubicBezTo>
                <a:cubicBezTo>
                  <a:pt x="296" y="899"/>
                  <a:pt x="302" y="791"/>
                  <a:pt x="234" y="768"/>
                </a:cubicBezTo>
                <a:cubicBezTo>
                  <a:pt x="226" y="743"/>
                  <a:pt x="213" y="746"/>
                  <a:pt x="192" y="732"/>
                </a:cubicBezTo>
                <a:cubicBezTo>
                  <a:pt x="174" y="678"/>
                  <a:pt x="187" y="622"/>
                  <a:pt x="204" y="570"/>
                </a:cubicBezTo>
                <a:cubicBezTo>
                  <a:pt x="209" y="556"/>
                  <a:pt x="220" y="546"/>
                  <a:pt x="228" y="534"/>
                </a:cubicBezTo>
                <a:cubicBezTo>
                  <a:pt x="236" y="522"/>
                  <a:pt x="264" y="510"/>
                  <a:pt x="264" y="510"/>
                </a:cubicBezTo>
                <a:cubicBezTo>
                  <a:pt x="301" y="455"/>
                  <a:pt x="242" y="375"/>
                  <a:pt x="300" y="336"/>
                </a:cubicBezTo>
                <a:cubicBezTo>
                  <a:pt x="316" y="287"/>
                  <a:pt x="365" y="273"/>
                  <a:pt x="408" y="252"/>
                </a:cubicBezTo>
                <a:cubicBezTo>
                  <a:pt x="432" y="240"/>
                  <a:pt x="457" y="229"/>
                  <a:pt x="480" y="216"/>
                </a:cubicBezTo>
                <a:cubicBezTo>
                  <a:pt x="499" y="205"/>
                  <a:pt x="513" y="187"/>
                  <a:pt x="534" y="180"/>
                </a:cubicBezTo>
                <a:cubicBezTo>
                  <a:pt x="589" y="162"/>
                  <a:pt x="557" y="169"/>
                  <a:pt x="630" y="162"/>
                </a:cubicBezTo>
                <a:cubicBezTo>
                  <a:pt x="692" y="141"/>
                  <a:pt x="691" y="133"/>
                  <a:pt x="768" y="126"/>
                </a:cubicBezTo>
                <a:cubicBezTo>
                  <a:pt x="851" y="98"/>
                  <a:pt x="791" y="113"/>
                  <a:pt x="954" y="120"/>
                </a:cubicBezTo>
                <a:cubicBezTo>
                  <a:pt x="970" y="131"/>
                  <a:pt x="1008" y="144"/>
                  <a:pt x="1008" y="144"/>
                </a:cubicBezTo>
                <a:cubicBezTo>
                  <a:pt x="1024" y="160"/>
                  <a:pt x="1068" y="242"/>
                  <a:pt x="1086" y="246"/>
                </a:cubicBezTo>
                <a:cubicBezTo>
                  <a:pt x="1106" y="251"/>
                  <a:pt x="1126" y="250"/>
                  <a:pt x="1146" y="252"/>
                </a:cubicBezTo>
                <a:cubicBezTo>
                  <a:pt x="1195" y="268"/>
                  <a:pt x="1173" y="269"/>
                  <a:pt x="1242" y="276"/>
                </a:cubicBezTo>
                <a:cubicBezTo>
                  <a:pt x="1358" y="270"/>
                  <a:pt x="1340" y="286"/>
                  <a:pt x="1398" y="228"/>
                </a:cubicBezTo>
                <a:cubicBezTo>
                  <a:pt x="1420" y="162"/>
                  <a:pt x="1385" y="262"/>
                  <a:pt x="1416" y="192"/>
                </a:cubicBezTo>
                <a:cubicBezTo>
                  <a:pt x="1433" y="154"/>
                  <a:pt x="1424" y="163"/>
                  <a:pt x="1434" y="126"/>
                </a:cubicBezTo>
                <a:cubicBezTo>
                  <a:pt x="1446" y="83"/>
                  <a:pt x="1464" y="45"/>
                  <a:pt x="1464" y="0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" name="Freeform 9"/>
          <p:cNvSpPr>
            <a:spLocks/>
          </p:cNvSpPr>
          <p:nvPr/>
        </p:nvSpPr>
        <p:spPr bwMode="auto">
          <a:xfrm>
            <a:off x="2352675" y="571500"/>
            <a:ext cx="5257800" cy="2657475"/>
          </a:xfrm>
          <a:custGeom>
            <a:avLst/>
            <a:gdLst>
              <a:gd name="T0" fmla="*/ 0 w 3312"/>
              <a:gd name="T1" fmla="*/ 1617940313 h 1674"/>
              <a:gd name="T2" fmla="*/ 90725625 w 3312"/>
              <a:gd name="T3" fmla="*/ 922377188 h 1674"/>
              <a:gd name="T4" fmla="*/ 151209375 w 3312"/>
              <a:gd name="T5" fmla="*/ 831651563 h 1674"/>
              <a:gd name="T6" fmla="*/ 241935000 w 3312"/>
              <a:gd name="T7" fmla="*/ 710684063 h 1674"/>
              <a:gd name="T8" fmla="*/ 347781563 w 3312"/>
              <a:gd name="T9" fmla="*/ 635079375 h 1674"/>
              <a:gd name="T10" fmla="*/ 483870000 w 3312"/>
              <a:gd name="T11" fmla="*/ 544353750 h 1674"/>
              <a:gd name="T12" fmla="*/ 619958438 w 3312"/>
              <a:gd name="T13" fmla="*/ 483870000 h 1674"/>
              <a:gd name="T14" fmla="*/ 831651563 w 3312"/>
              <a:gd name="T15" fmla="*/ 347781563 h 1674"/>
              <a:gd name="T16" fmla="*/ 1179433125 w 3312"/>
              <a:gd name="T17" fmla="*/ 257055938 h 1674"/>
              <a:gd name="T18" fmla="*/ 1315521563 w 3312"/>
              <a:gd name="T19" fmla="*/ 196572188 h 1674"/>
              <a:gd name="T20" fmla="*/ 1935480000 w 3312"/>
              <a:gd name="T21" fmla="*/ 272176875 h 1674"/>
              <a:gd name="T22" fmla="*/ 2147483647 w 3312"/>
              <a:gd name="T23" fmla="*/ 438507188 h 1674"/>
              <a:gd name="T24" fmla="*/ 2147483647 w 3312"/>
              <a:gd name="T25" fmla="*/ 483870000 h 1674"/>
              <a:gd name="T26" fmla="*/ 2147483647 w 3312"/>
              <a:gd name="T27" fmla="*/ 544353750 h 1674"/>
              <a:gd name="T28" fmla="*/ 2147483647 w 3312"/>
              <a:gd name="T29" fmla="*/ 559474688 h 1674"/>
              <a:gd name="T30" fmla="*/ 2147483647 w 3312"/>
              <a:gd name="T31" fmla="*/ 438507188 h 1674"/>
              <a:gd name="T32" fmla="*/ 2147483647 w 3312"/>
              <a:gd name="T33" fmla="*/ 166330313 h 1674"/>
              <a:gd name="T34" fmla="*/ 2147483647 w 3312"/>
              <a:gd name="T35" fmla="*/ 0 h 1674"/>
              <a:gd name="T36" fmla="*/ 2147483647 w 3312"/>
              <a:gd name="T37" fmla="*/ 15120938 h 1674"/>
              <a:gd name="T38" fmla="*/ 2147483647 w 3312"/>
              <a:gd name="T39" fmla="*/ 181451250 h 1674"/>
              <a:gd name="T40" fmla="*/ 2147483647 w 3312"/>
              <a:gd name="T41" fmla="*/ 211693125 h 1674"/>
              <a:gd name="T42" fmla="*/ 2147483647 w 3312"/>
              <a:gd name="T43" fmla="*/ 241935000 h 1674"/>
              <a:gd name="T44" fmla="*/ 2147483647 w 3312"/>
              <a:gd name="T45" fmla="*/ 529232813 h 1674"/>
              <a:gd name="T46" fmla="*/ 2147483647 w 3312"/>
              <a:gd name="T47" fmla="*/ 710684063 h 1674"/>
              <a:gd name="T48" fmla="*/ 2147483647 w 3312"/>
              <a:gd name="T49" fmla="*/ 877014375 h 1674"/>
              <a:gd name="T50" fmla="*/ 2147483647 w 3312"/>
              <a:gd name="T51" fmla="*/ 892135313 h 1674"/>
              <a:gd name="T52" fmla="*/ 2147483647 w 3312"/>
              <a:gd name="T53" fmla="*/ 1028223750 h 1674"/>
              <a:gd name="T54" fmla="*/ 2147483647 w 3312"/>
              <a:gd name="T55" fmla="*/ 1209675000 h 1674"/>
              <a:gd name="T56" fmla="*/ 2147483647 w 3312"/>
              <a:gd name="T57" fmla="*/ 1481851875 h 1674"/>
              <a:gd name="T58" fmla="*/ 2147483647 w 3312"/>
              <a:gd name="T59" fmla="*/ 1617940313 h 1674"/>
              <a:gd name="T60" fmla="*/ 2147483647 w 3312"/>
              <a:gd name="T61" fmla="*/ 1769149688 h 1674"/>
              <a:gd name="T62" fmla="*/ 2147483647 w 3312"/>
              <a:gd name="T63" fmla="*/ 1859875313 h 1674"/>
              <a:gd name="T64" fmla="*/ 2147483647 w 3312"/>
              <a:gd name="T65" fmla="*/ 2147483647 h 1674"/>
              <a:gd name="T66" fmla="*/ 2147483647 w 3312"/>
              <a:gd name="T67" fmla="*/ 2147483647 h 1674"/>
              <a:gd name="T68" fmla="*/ 2147483647 w 3312"/>
              <a:gd name="T69" fmla="*/ 2147483647 h 1674"/>
              <a:gd name="T70" fmla="*/ 2147483647 w 3312"/>
              <a:gd name="T71" fmla="*/ 2147483647 h 1674"/>
              <a:gd name="T72" fmla="*/ 2147483647 w 3312"/>
              <a:gd name="T73" fmla="*/ 2147483647 h 1674"/>
              <a:gd name="T74" fmla="*/ 2147483647 w 3312"/>
              <a:gd name="T75" fmla="*/ 2147483647 h 1674"/>
              <a:gd name="T76" fmla="*/ 2147483647 w 3312"/>
              <a:gd name="T77" fmla="*/ 2147483647 h 1674"/>
              <a:gd name="T78" fmla="*/ 2147483647 w 3312"/>
              <a:gd name="T79" fmla="*/ 2147483647 h 1674"/>
              <a:gd name="T80" fmla="*/ 2147483647 w 3312"/>
              <a:gd name="T81" fmla="*/ 2147483647 h 1674"/>
              <a:gd name="T82" fmla="*/ 2147483647 w 3312"/>
              <a:gd name="T83" fmla="*/ 2147483647 h 1674"/>
              <a:gd name="T84" fmla="*/ 2147483647 w 3312"/>
              <a:gd name="T85" fmla="*/ 2147483647 h 1674"/>
              <a:gd name="T86" fmla="*/ 2147483647 w 3312"/>
              <a:gd name="T87" fmla="*/ 2147483647 h 1674"/>
              <a:gd name="T88" fmla="*/ 2147483647 w 3312"/>
              <a:gd name="T89" fmla="*/ 2147483647 h 1674"/>
              <a:gd name="T90" fmla="*/ 2147483647 w 3312"/>
              <a:gd name="T91" fmla="*/ 2147483647 h 1674"/>
              <a:gd name="T92" fmla="*/ 2147483647 w 3312"/>
              <a:gd name="T93" fmla="*/ 2147483647 h 1674"/>
              <a:gd name="T94" fmla="*/ 2147483647 w 3312"/>
              <a:gd name="T95" fmla="*/ 2147483647 h 1674"/>
              <a:gd name="T96" fmla="*/ 2147483647 w 3312"/>
              <a:gd name="T97" fmla="*/ 2147483647 h 16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312" h="1674">
                <a:moveTo>
                  <a:pt x="0" y="642"/>
                </a:moveTo>
                <a:cubicBezTo>
                  <a:pt x="4" y="578"/>
                  <a:pt x="2" y="417"/>
                  <a:pt x="36" y="366"/>
                </a:cubicBezTo>
                <a:cubicBezTo>
                  <a:pt x="50" y="311"/>
                  <a:pt x="30" y="368"/>
                  <a:pt x="60" y="330"/>
                </a:cubicBezTo>
                <a:cubicBezTo>
                  <a:pt x="77" y="309"/>
                  <a:pt x="65" y="303"/>
                  <a:pt x="96" y="282"/>
                </a:cubicBezTo>
                <a:cubicBezTo>
                  <a:pt x="106" y="252"/>
                  <a:pt x="96" y="266"/>
                  <a:pt x="138" y="252"/>
                </a:cubicBezTo>
                <a:cubicBezTo>
                  <a:pt x="159" y="245"/>
                  <a:pt x="174" y="228"/>
                  <a:pt x="192" y="216"/>
                </a:cubicBezTo>
                <a:cubicBezTo>
                  <a:pt x="208" y="205"/>
                  <a:pt x="230" y="203"/>
                  <a:pt x="246" y="192"/>
                </a:cubicBezTo>
                <a:cubicBezTo>
                  <a:pt x="267" y="160"/>
                  <a:pt x="298" y="156"/>
                  <a:pt x="330" y="138"/>
                </a:cubicBezTo>
                <a:cubicBezTo>
                  <a:pt x="396" y="101"/>
                  <a:pt x="368" y="109"/>
                  <a:pt x="468" y="102"/>
                </a:cubicBezTo>
                <a:cubicBezTo>
                  <a:pt x="511" y="88"/>
                  <a:pt x="493" y="97"/>
                  <a:pt x="522" y="78"/>
                </a:cubicBezTo>
                <a:cubicBezTo>
                  <a:pt x="629" y="82"/>
                  <a:pt x="678" y="85"/>
                  <a:pt x="768" y="108"/>
                </a:cubicBezTo>
                <a:cubicBezTo>
                  <a:pt x="789" y="122"/>
                  <a:pt x="836" y="169"/>
                  <a:pt x="858" y="174"/>
                </a:cubicBezTo>
                <a:cubicBezTo>
                  <a:pt x="882" y="180"/>
                  <a:pt x="906" y="186"/>
                  <a:pt x="930" y="192"/>
                </a:cubicBezTo>
                <a:cubicBezTo>
                  <a:pt x="956" y="199"/>
                  <a:pt x="982" y="207"/>
                  <a:pt x="1008" y="216"/>
                </a:cubicBezTo>
                <a:cubicBezTo>
                  <a:pt x="1014" y="218"/>
                  <a:pt x="1026" y="222"/>
                  <a:pt x="1026" y="222"/>
                </a:cubicBezTo>
                <a:cubicBezTo>
                  <a:pt x="1111" y="214"/>
                  <a:pt x="1089" y="225"/>
                  <a:pt x="1140" y="174"/>
                </a:cubicBezTo>
                <a:cubicBezTo>
                  <a:pt x="1152" y="137"/>
                  <a:pt x="1153" y="100"/>
                  <a:pt x="1170" y="66"/>
                </a:cubicBezTo>
                <a:cubicBezTo>
                  <a:pt x="1185" y="37"/>
                  <a:pt x="1176" y="12"/>
                  <a:pt x="1212" y="0"/>
                </a:cubicBezTo>
                <a:cubicBezTo>
                  <a:pt x="1268" y="2"/>
                  <a:pt x="1324" y="1"/>
                  <a:pt x="1380" y="6"/>
                </a:cubicBezTo>
                <a:cubicBezTo>
                  <a:pt x="1416" y="9"/>
                  <a:pt x="1391" y="56"/>
                  <a:pt x="1416" y="72"/>
                </a:cubicBezTo>
                <a:cubicBezTo>
                  <a:pt x="1427" y="79"/>
                  <a:pt x="1441" y="77"/>
                  <a:pt x="1452" y="84"/>
                </a:cubicBezTo>
                <a:cubicBezTo>
                  <a:pt x="1458" y="88"/>
                  <a:pt x="1464" y="92"/>
                  <a:pt x="1470" y="96"/>
                </a:cubicBezTo>
                <a:cubicBezTo>
                  <a:pt x="1482" y="131"/>
                  <a:pt x="1485" y="179"/>
                  <a:pt x="1506" y="210"/>
                </a:cubicBezTo>
                <a:cubicBezTo>
                  <a:pt x="1522" y="234"/>
                  <a:pt x="1538" y="258"/>
                  <a:pt x="1554" y="282"/>
                </a:cubicBezTo>
                <a:cubicBezTo>
                  <a:pt x="1567" y="301"/>
                  <a:pt x="1582" y="339"/>
                  <a:pt x="1608" y="348"/>
                </a:cubicBezTo>
                <a:cubicBezTo>
                  <a:pt x="1625" y="354"/>
                  <a:pt x="1644" y="352"/>
                  <a:pt x="1662" y="354"/>
                </a:cubicBezTo>
                <a:cubicBezTo>
                  <a:pt x="1691" y="397"/>
                  <a:pt x="1676" y="380"/>
                  <a:pt x="1704" y="408"/>
                </a:cubicBezTo>
                <a:cubicBezTo>
                  <a:pt x="1717" y="448"/>
                  <a:pt x="1728" y="466"/>
                  <a:pt x="1770" y="480"/>
                </a:cubicBezTo>
                <a:cubicBezTo>
                  <a:pt x="1800" y="525"/>
                  <a:pt x="1787" y="568"/>
                  <a:pt x="1848" y="588"/>
                </a:cubicBezTo>
                <a:cubicBezTo>
                  <a:pt x="1871" y="623"/>
                  <a:pt x="1862" y="631"/>
                  <a:pt x="1908" y="642"/>
                </a:cubicBezTo>
                <a:cubicBezTo>
                  <a:pt x="1927" y="670"/>
                  <a:pt x="1932" y="692"/>
                  <a:pt x="1962" y="702"/>
                </a:cubicBezTo>
                <a:cubicBezTo>
                  <a:pt x="1966" y="714"/>
                  <a:pt x="1965" y="729"/>
                  <a:pt x="1974" y="738"/>
                </a:cubicBezTo>
                <a:cubicBezTo>
                  <a:pt x="2017" y="781"/>
                  <a:pt x="2067" y="824"/>
                  <a:pt x="2118" y="858"/>
                </a:cubicBezTo>
                <a:cubicBezTo>
                  <a:pt x="2135" y="884"/>
                  <a:pt x="2156" y="929"/>
                  <a:pt x="2184" y="948"/>
                </a:cubicBezTo>
                <a:cubicBezTo>
                  <a:pt x="2203" y="961"/>
                  <a:pt x="2228" y="959"/>
                  <a:pt x="2250" y="966"/>
                </a:cubicBezTo>
                <a:cubicBezTo>
                  <a:pt x="2301" y="983"/>
                  <a:pt x="2337" y="986"/>
                  <a:pt x="2394" y="990"/>
                </a:cubicBezTo>
                <a:cubicBezTo>
                  <a:pt x="2425" y="1011"/>
                  <a:pt x="2448" y="1038"/>
                  <a:pt x="2484" y="1050"/>
                </a:cubicBezTo>
                <a:cubicBezTo>
                  <a:pt x="2492" y="1062"/>
                  <a:pt x="2506" y="1068"/>
                  <a:pt x="2514" y="1080"/>
                </a:cubicBezTo>
                <a:cubicBezTo>
                  <a:pt x="2532" y="1107"/>
                  <a:pt x="2520" y="1128"/>
                  <a:pt x="2550" y="1158"/>
                </a:cubicBezTo>
                <a:cubicBezTo>
                  <a:pt x="2558" y="1181"/>
                  <a:pt x="2573" y="1186"/>
                  <a:pt x="2586" y="1206"/>
                </a:cubicBezTo>
                <a:cubicBezTo>
                  <a:pt x="2592" y="1260"/>
                  <a:pt x="2590" y="1278"/>
                  <a:pt x="2634" y="1308"/>
                </a:cubicBezTo>
                <a:cubicBezTo>
                  <a:pt x="2645" y="1354"/>
                  <a:pt x="2682" y="1340"/>
                  <a:pt x="2724" y="1350"/>
                </a:cubicBezTo>
                <a:cubicBezTo>
                  <a:pt x="2751" y="1357"/>
                  <a:pt x="2767" y="1379"/>
                  <a:pt x="2796" y="1380"/>
                </a:cubicBezTo>
                <a:cubicBezTo>
                  <a:pt x="2842" y="1382"/>
                  <a:pt x="2888" y="1384"/>
                  <a:pt x="2934" y="1386"/>
                </a:cubicBezTo>
                <a:cubicBezTo>
                  <a:pt x="2966" y="1434"/>
                  <a:pt x="3002" y="1440"/>
                  <a:pt x="3054" y="1446"/>
                </a:cubicBezTo>
                <a:cubicBezTo>
                  <a:pt x="3114" y="1466"/>
                  <a:pt x="3160" y="1508"/>
                  <a:pt x="3222" y="1524"/>
                </a:cubicBezTo>
                <a:cubicBezTo>
                  <a:pt x="3228" y="1530"/>
                  <a:pt x="3235" y="1535"/>
                  <a:pt x="3240" y="1542"/>
                </a:cubicBezTo>
                <a:cubicBezTo>
                  <a:pt x="3249" y="1553"/>
                  <a:pt x="3264" y="1578"/>
                  <a:pt x="3264" y="1578"/>
                </a:cubicBezTo>
                <a:cubicBezTo>
                  <a:pt x="3268" y="1606"/>
                  <a:pt x="3271" y="1674"/>
                  <a:pt x="3312" y="1674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" name="Freeform 10"/>
          <p:cNvSpPr>
            <a:spLocks/>
          </p:cNvSpPr>
          <p:nvPr/>
        </p:nvSpPr>
        <p:spPr bwMode="auto">
          <a:xfrm>
            <a:off x="7639050" y="3248025"/>
            <a:ext cx="1400175" cy="862013"/>
          </a:xfrm>
          <a:custGeom>
            <a:avLst/>
            <a:gdLst>
              <a:gd name="T0" fmla="*/ 0 w 882"/>
              <a:gd name="T1" fmla="*/ 0 h 543"/>
              <a:gd name="T2" fmla="*/ 105846563 w 882"/>
              <a:gd name="T3" fmla="*/ 15120946 h 543"/>
              <a:gd name="T4" fmla="*/ 151209375 w 882"/>
              <a:gd name="T5" fmla="*/ 60483785 h 543"/>
              <a:gd name="T6" fmla="*/ 241935000 w 882"/>
              <a:gd name="T7" fmla="*/ 120967570 h 543"/>
              <a:gd name="T8" fmla="*/ 241935000 w 882"/>
              <a:gd name="T9" fmla="*/ 120967570 h 543"/>
              <a:gd name="T10" fmla="*/ 408265313 w 882"/>
              <a:gd name="T11" fmla="*/ 166330409 h 543"/>
              <a:gd name="T12" fmla="*/ 559474688 w 882"/>
              <a:gd name="T13" fmla="*/ 347781764 h 543"/>
              <a:gd name="T14" fmla="*/ 710684063 w 882"/>
              <a:gd name="T15" fmla="*/ 362902710 h 543"/>
              <a:gd name="T16" fmla="*/ 861893438 w 882"/>
              <a:gd name="T17" fmla="*/ 604837851 h 543"/>
              <a:gd name="T18" fmla="*/ 952619063 w 882"/>
              <a:gd name="T19" fmla="*/ 665321636 h 543"/>
              <a:gd name="T20" fmla="*/ 997981875 w 882"/>
              <a:gd name="T21" fmla="*/ 695563528 h 543"/>
              <a:gd name="T22" fmla="*/ 1542335625 w 882"/>
              <a:gd name="T23" fmla="*/ 846772991 h 543"/>
              <a:gd name="T24" fmla="*/ 1572577500 w 882"/>
              <a:gd name="T25" fmla="*/ 892135830 h 543"/>
              <a:gd name="T26" fmla="*/ 1617940313 w 882"/>
              <a:gd name="T27" fmla="*/ 907256776 h 543"/>
              <a:gd name="T28" fmla="*/ 1633061250 w 882"/>
              <a:gd name="T29" fmla="*/ 1013103400 h 543"/>
              <a:gd name="T30" fmla="*/ 1738907813 w 882"/>
              <a:gd name="T31" fmla="*/ 1179433809 h 543"/>
              <a:gd name="T32" fmla="*/ 1859875313 w 882"/>
              <a:gd name="T33" fmla="*/ 1255038540 h 543"/>
              <a:gd name="T34" fmla="*/ 1905238125 w 882"/>
              <a:gd name="T35" fmla="*/ 1270159487 h 543"/>
              <a:gd name="T36" fmla="*/ 2147483647 w 882"/>
              <a:gd name="T37" fmla="*/ 1345764218 h 54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82" h="543">
                <a:moveTo>
                  <a:pt x="0" y="0"/>
                </a:moveTo>
                <a:cubicBezTo>
                  <a:pt x="14" y="2"/>
                  <a:pt x="29" y="1"/>
                  <a:pt x="42" y="6"/>
                </a:cubicBezTo>
                <a:cubicBezTo>
                  <a:pt x="50" y="9"/>
                  <a:pt x="53" y="19"/>
                  <a:pt x="60" y="24"/>
                </a:cubicBezTo>
                <a:cubicBezTo>
                  <a:pt x="71" y="33"/>
                  <a:pt x="84" y="40"/>
                  <a:pt x="96" y="48"/>
                </a:cubicBezTo>
                <a:cubicBezTo>
                  <a:pt x="142" y="63"/>
                  <a:pt x="120" y="58"/>
                  <a:pt x="162" y="66"/>
                </a:cubicBezTo>
                <a:cubicBezTo>
                  <a:pt x="183" y="97"/>
                  <a:pt x="178" y="131"/>
                  <a:pt x="222" y="138"/>
                </a:cubicBezTo>
                <a:cubicBezTo>
                  <a:pt x="242" y="141"/>
                  <a:pt x="262" y="142"/>
                  <a:pt x="282" y="144"/>
                </a:cubicBezTo>
                <a:cubicBezTo>
                  <a:pt x="291" y="171"/>
                  <a:pt x="319" y="220"/>
                  <a:pt x="342" y="240"/>
                </a:cubicBezTo>
                <a:cubicBezTo>
                  <a:pt x="353" y="249"/>
                  <a:pt x="366" y="256"/>
                  <a:pt x="378" y="264"/>
                </a:cubicBezTo>
                <a:cubicBezTo>
                  <a:pt x="384" y="268"/>
                  <a:pt x="396" y="276"/>
                  <a:pt x="396" y="276"/>
                </a:cubicBezTo>
                <a:cubicBezTo>
                  <a:pt x="449" y="356"/>
                  <a:pt x="511" y="332"/>
                  <a:pt x="612" y="336"/>
                </a:cubicBezTo>
                <a:cubicBezTo>
                  <a:pt x="616" y="342"/>
                  <a:pt x="618" y="349"/>
                  <a:pt x="624" y="354"/>
                </a:cubicBezTo>
                <a:cubicBezTo>
                  <a:pt x="629" y="358"/>
                  <a:pt x="639" y="354"/>
                  <a:pt x="642" y="360"/>
                </a:cubicBezTo>
                <a:cubicBezTo>
                  <a:pt x="648" y="373"/>
                  <a:pt x="645" y="388"/>
                  <a:pt x="648" y="402"/>
                </a:cubicBezTo>
                <a:cubicBezTo>
                  <a:pt x="653" y="427"/>
                  <a:pt x="670" y="455"/>
                  <a:pt x="690" y="468"/>
                </a:cubicBezTo>
                <a:cubicBezTo>
                  <a:pt x="709" y="497"/>
                  <a:pt x="695" y="484"/>
                  <a:pt x="738" y="498"/>
                </a:cubicBezTo>
                <a:cubicBezTo>
                  <a:pt x="744" y="500"/>
                  <a:pt x="756" y="504"/>
                  <a:pt x="756" y="504"/>
                </a:cubicBezTo>
                <a:cubicBezTo>
                  <a:pt x="795" y="543"/>
                  <a:pt x="828" y="534"/>
                  <a:pt x="882" y="534"/>
                </a:cubicBezTo>
              </a:path>
            </a:pathLst>
          </a:custGeom>
          <a:noFill/>
          <a:ln w="57150" cmpd="sng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2051720" y="6145213"/>
            <a:ext cx="468052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50" dirty="0" smtClean="0"/>
              <a:t>Kde se vyskytuje několik různých surovin v jednom místě, tam se také překrývá šrafura ploch. Mezi Hodonínem a Břeclaví jde dokonce o 3: Ropa, plyn, lignit. </a:t>
            </a:r>
            <a:endParaRPr lang="cs-CZ" sz="12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04448" cy="1268413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cs-CZ" altLang="cs-CZ" sz="2800" dirty="0" err="1" smtClean="0"/>
              <a:t>Rivers</a:t>
            </a:r>
            <a:r>
              <a:rPr lang="cs-CZ" altLang="cs-CZ" sz="2800" dirty="0" smtClean="0"/>
              <a:t> </a:t>
            </a:r>
            <a:r>
              <a:rPr lang="cs-CZ" altLang="cs-CZ" sz="2800" dirty="0" smtClean="0"/>
              <a:t>– </a:t>
            </a:r>
            <a:r>
              <a:rPr lang="cs-CZ" altLang="cs-CZ" sz="2800" dirty="0" err="1" smtClean="0"/>
              <a:t>self</a:t>
            </a:r>
            <a:r>
              <a:rPr lang="cs-CZ" altLang="cs-CZ" sz="2800" dirty="0" smtClean="0"/>
              <a:t>-study </a:t>
            </a:r>
            <a:r>
              <a:rPr lang="cs-CZ" altLang="cs-CZ" sz="2800" dirty="0" smtClean="0"/>
              <a:t>!</a:t>
            </a:r>
            <a:br>
              <a:rPr lang="cs-CZ" altLang="cs-CZ" sz="2800" dirty="0" smtClean="0"/>
            </a:br>
            <a:r>
              <a:rPr lang="cs-CZ" altLang="cs-CZ" sz="3200" dirty="0" err="1" smtClean="0"/>
              <a:t>Protected</a:t>
            </a:r>
            <a:r>
              <a:rPr lang="cs-CZ" altLang="cs-CZ" sz="3200" dirty="0" smtClean="0"/>
              <a:t> areas of </a:t>
            </a:r>
            <a:r>
              <a:rPr lang="cs-CZ" altLang="cs-CZ" sz="3200" dirty="0" err="1" smtClean="0"/>
              <a:t>water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sources</a:t>
            </a:r>
            <a:r>
              <a:rPr lang="cs-CZ" altLang="cs-CZ" sz="3200" dirty="0" smtClean="0"/>
              <a:t> </a:t>
            </a:r>
            <a:r>
              <a:rPr lang="cs-CZ" altLang="cs-CZ" sz="2800" dirty="0" smtClean="0"/>
              <a:t>(CHOPAV</a:t>
            </a:r>
            <a:r>
              <a:rPr lang="cs-CZ" altLang="cs-CZ" sz="2800" dirty="0" smtClean="0"/>
              <a:t>) </a:t>
            </a:r>
            <a:r>
              <a:rPr lang="cs-CZ" altLang="cs-CZ" sz="2000" dirty="0"/>
              <a:t/>
            </a:r>
            <a:br>
              <a:rPr lang="cs-CZ" altLang="cs-CZ" sz="2000" dirty="0"/>
            </a:br>
            <a:r>
              <a:rPr lang="cs-CZ" altLang="cs-CZ" sz="2000" dirty="0" err="1" smtClean="0"/>
              <a:t>important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inhabitants</a:t>
            </a:r>
            <a:endParaRPr lang="cs-CZ" altLang="cs-CZ" sz="2000" dirty="0" smtClean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3" t="32153" r="2403" b="19077"/>
          <a:stretch>
            <a:fillRect/>
          </a:stretch>
        </p:blipFill>
        <p:spPr>
          <a:xfrm>
            <a:off x="395288" y="1263650"/>
            <a:ext cx="8810625" cy="559435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3987</TotalTime>
  <Words>1186</Words>
  <Application>Microsoft Office PowerPoint</Application>
  <PresentationFormat>Předvádění na obrazovce (4:3)</PresentationFormat>
  <Paragraphs>135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7" baseType="lpstr">
      <vt:lpstr>Arial</vt:lpstr>
      <vt:lpstr>Arial Narrow</vt:lpstr>
      <vt:lpstr>Výchozí návrh</vt:lpstr>
      <vt:lpstr>Landscapes of Southern Moravia</vt:lpstr>
      <vt:lpstr>Area of Southern Moravia used in this course</vt:lpstr>
      <vt:lpstr>Prezentace aplikace PowerPoint</vt:lpstr>
      <vt:lpstr>Energy of the georelief                                       – from plains to mountains (max. Δ 600 m/4 km)</vt:lpstr>
      <vt:lpstr>Prezentace aplikace PowerPoint</vt:lpstr>
      <vt:lpstr>Prezentace aplikace PowerPoint</vt:lpstr>
      <vt:lpstr>Prezentace aplikace PowerPoint</vt:lpstr>
      <vt:lpstr>Ložiska nerostných surovin</vt:lpstr>
      <vt:lpstr>Rivers – self-study ! Protected areas of water sources (CHOPAV)  important for inhabitants</vt:lpstr>
      <vt:lpstr>Prezentace aplikace PowerPoint</vt:lpstr>
      <vt:lpstr>Annual Total of Efective Temperatures                                             (for average Td ≥10ºC).</vt:lpstr>
      <vt:lpstr>Prezentace aplikace PowerPoint</vt:lpstr>
      <vt:lpstr>Number of frosty days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Termical continentality acc. Gorczyňski               ( % tepl. amplitudy Verchojansku proti záp. Irsku, tj. oblast soutoku Svratky a Dyje má charakter z 30 % Verchojansku a 70 % západ. Irska) – highest in Southern Moravia</vt:lpstr>
      <vt:lpstr> The First flowers of the Apple tree</vt:lpstr>
      <vt:lpstr>Average year precipitation </vt:lpstr>
      <vt:lpstr>Degree of precipitation continentality                  – dry behind mountains in rain shadow in winter</vt:lpstr>
      <vt:lpstr>Prezentace aplikace PowerPoint</vt:lpstr>
      <vt:lpstr>Prezentace aplikace PowerPoint</vt:lpstr>
      <vt:lpstr>Average date of the last snow cover (1960-2000) – snow cover persisting longer in north-west</vt:lpstr>
      <vt:lpstr>Prezentace aplikace PowerPoint</vt:lpstr>
      <vt:lpstr>  Agroclimatical division in Czechoslovakia r. 1975 na zákl. normálu 1930-1960. Oblast uzavřená černou čárou (vč. Brna) má srážky nižší, než odpovídá průměru nadmoř. výšky v ČR</vt:lpstr>
      <vt:lpstr>Soil  types  (by Tomášek)</vt:lpstr>
      <vt:lpstr>Biogeographical division </vt:lpstr>
      <vt:lpstr>Types  of Landscape georelief</vt:lpstr>
      <vt:lpstr>Detail of the map</vt:lpstr>
      <vt:lpstr>Landscapes according to the time of colonization</vt:lpstr>
      <vt:lpstr>Prezentace aplikace PowerPoint</vt:lpstr>
      <vt:lpstr>Landuse</vt:lpstr>
      <vt:lpstr>Secondary structure of the Landscape (according to generalization of Landuse)</vt:lpstr>
      <vt:lpstr>Secondary structure of the Landscape of Southern Moravia</vt:lpstr>
      <vt:lpstr>Landscape types of Czechia</vt:lpstr>
      <vt:lpstr>Prezentace aplikace PowerPoint</vt:lpstr>
      <vt:lpstr>Ratio of the coniferous forests to that of broad-leaved</vt:lpstr>
      <vt:lpstr>Nature protected areas and localities</vt:lpstr>
      <vt:lpstr>Important European Localities and Bird areas of Natura 2000 – tedy to, co jsme poslali r. 2005  „do Bruselu“ (reálně do Paříže) a bylo schváleno. Občas se ještě doplňuje.</vt:lpstr>
      <vt:lpstr>Natural Parks (really interesting Landscapes outside Nature Protected areas)</vt:lpstr>
      <vt:lpstr>ÚSES – Ecological Network on National and Regional levels</vt:lpstr>
    </vt:vector>
  </TitlesOfParts>
  <Company>GU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Krajiny jižní Moravy</dc:title>
  <dc:creator>Culek</dc:creator>
  <cp:lastModifiedBy>Martin Culek</cp:lastModifiedBy>
  <cp:revision>75</cp:revision>
  <dcterms:created xsi:type="dcterms:W3CDTF">2007-07-12T11:28:33Z</dcterms:created>
  <dcterms:modified xsi:type="dcterms:W3CDTF">2022-02-18T16:29:53Z</dcterms:modified>
</cp:coreProperties>
</file>