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4" r:id="rId3"/>
    <p:sldId id="291" r:id="rId4"/>
    <p:sldId id="295" r:id="rId5"/>
    <p:sldId id="297" r:id="rId6"/>
    <p:sldId id="284" r:id="rId7"/>
    <p:sldId id="264" r:id="rId8"/>
    <p:sldId id="265" r:id="rId9"/>
    <p:sldId id="266" r:id="rId10"/>
    <p:sldId id="260" r:id="rId11"/>
    <p:sldId id="285" r:id="rId12"/>
    <p:sldId id="279" r:id="rId13"/>
    <p:sldId id="272" r:id="rId14"/>
    <p:sldId id="275" r:id="rId15"/>
    <p:sldId id="274" r:id="rId16"/>
    <p:sldId id="273" r:id="rId17"/>
    <p:sldId id="277" r:id="rId18"/>
    <p:sldId id="276" r:id="rId19"/>
    <p:sldId id="282" r:id="rId20"/>
    <p:sldId id="298" r:id="rId21"/>
    <p:sldId id="303" r:id="rId22"/>
    <p:sldId id="299" r:id="rId23"/>
    <p:sldId id="304" r:id="rId24"/>
    <p:sldId id="301" r:id="rId25"/>
    <p:sldId id="311" r:id="rId26"/>
    <p:sldId id="306" r:id="rId27"/>
    <p:sldId id="310" r:id="rId28"/>
    <p:sldId id="309" r:id="rId29"/>
    <p:sldId id="302" r:id="rId30"/>
    <p:sldId id="293" r:id="rId31"/>
    <p:sldId id="305" r:id="rId32"/>
    <p:sldId id="312" r:id="rId33"/>
    <p:sldId id="313" r:id="rId34"/>
    <p:sldId id="322" r:id="rId35"/>
    <p:sldId id="321" r:id="rId36"/>
    <p:sldId id="320" r:id="rId37"/>
    <p:sldId id="314" r:id="rId38"/>
    <p:sldId id="319" r:id="rId39"/>
    <p:sldId id="318" r:id="rId40"/>
    <p:sldId id="317" r:id="rId41"/>
    <p:sldId id="316" r:id="rId42"/>
    <p:sldId id="327" r:id="rId43"/>
    <p:sldId id="315" r:id="rId44"/>
    <p:sldId id="323" r:id="rId45"/>
    <p:sldId id="326" r:id="rId46"/>
    <p:sldId id="331" r:id="rId47"/>
    <p:sldId id="330" r:id="rId48"/>
    <p:sldId id="328" r:id="rId49"/>
    <p:sldId id="329" r:id="rId50"/>
    <p:sldId id="325" r:id="rId51"/>
    <p:sldId id="335" r:id="rId52"/>
    <p:sldId id="324" r:id="rId53"/>
    <p:sldId id="334" r:id="rId54"/>
    <p:sldId id="333" r:id="rId55"/>
    <p:sldId id="292" r:id="rId56"/>
    <p:sldId id="332" r:id="rId57"/>
    <p:sldId id="338" r:id="rId58"/>
    <p:sldId id="337" r:id="rId59"/>
    <p:sldId id="336" r:id="rId60"/>
    <p:sldId id="281" r:id="rId61"/>
    <p:sldId id="300" r:id="rId62"/>
    <p:sldId id="342" r:id="rId63"/>
    <p:sldId id="259" r:id="rId64"/>
    <p:sldId id="341" r:id="rId65"/>
    <p:sldId id="340" r:id="rId66"/>
    <p:sldId id="346" r:id="rId67"/>
    <p:sldId id="348" r:id="rId68"/>
    <p:sldId id="345" r:id="rId69"/>
    <p:sldId id="347" r:id="rId70"/>
    <p:sldId id="349" r:id="rId71"/>
    <p:sldId id="339" r:id="rId72"/>
    <p:sldId id="344" r:id="rId73"/>
    <p:sldId id="343" r:id="rId74"/>
    <p:sldId id="350" r:id="rId75"/>
    <p:sldId id="286"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A52893-E60C-40FD-B5FA-5CF2E66536A6}" v="2" dt="2023-07-08T15:20:01.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évin Alexis André Salesse" userId="c2ec1e4e-6733-4c91-be19-272dd1cb0c8e" providerId="ADAL" clId="{A3A52893-E60C-40FD-B5FA-5CF2E66536A6}"/>
    <pc:docChg chg="undo custSel addSld delSld modSld sldOrd addMainMaster delMainMaster">
      <pc:chgData name="Kévin Alexis André Salesse" userId="c2ec1e4e-6733-4c91-be19-272dd1cb0c8e" providerId="ADAL" clId="{A3A52893-E60C-40FD-B5FA-5CF2E66536A6}" dt="2023-07-12T21:57:00.296" v="5339" actId="1076"/>
      <pc:docMkLst>
        <pc:docMk/>
      </pc:docMkLst>
      <pc:sldChg chg="addSp delSp modSp mod">
        <pc:chgData name="Kévin Alexis André Salesse" userId="c2ec1e4e-6733-4c91-be19-272dd1cb0c8e" providerId="ADAL" clId="{A3A52893-E60C-40FD-B5FA-5CF2E66536A6}" dt="2023-07-08T15:21:14.953" v="53" actId="1076"/>
        <pc:sldMkLst>
          <pc:docMk/>
          <pc:sldMk cId="554446033" sldId="257"/>
        </pc:sldMkLst>
        <pc:spChg chg="mod topLvl">
          <ac:chgData name="Kévin Alexis André Salesse" userId="c2ec1e4e-6733-4c91-be19-272dd1cb0c8e" providerId="ADAL" clId="{A3A52893-E60C-40FD-B5FA-5CF2E66536A6}" dt="2023-07-08T15:20:01.592" v="3" actId="165"/>
          <ac:spMkLst>
            <pc:docMk/>
            <pc:sldMk cId="554446033" sldId="257"/>
            <ac:spMk id="8" creationId="{D7431086-B5C6-D556-5F3B-4BC3C7F5602C}"/>
          </ac:spMkLst>
        </pc:spChg>
        <pc:grpChg chg="mod topLvl">
          <ac:chgData name="Kévin Alexis André Salesse" userId="c2ec1e4e-6733-4c91-be19-272dd1cb0c8e" providerId="ADAL" clId="{A3A52893-E60C-40FD-B5FA-5CF2E66536A6}" dt="2023-07-08T15:20:01.592" v="3" actId="165"/>
          <ac:grpSpMkLst>
            <pc:docMk/>
            <pc:sldMk cId="554446033" sldId="257"/>
            <ac:grpSpMk id="7" creationId="{498C2992-A81C-4CB0-2A13-C2FCEAE67682}"/>
          </ac:grpSpMkLst>
        </pc:grpChg>
        <pc:grpChg chg="add del mod">
          <ac:chgData name="Kévin Alexis André Salesse" userId="c2ec1e4e-6733-4c91-be19-272dd1cb0c8e" providerId="ADAL" clId="{A3A52893-E60C-40FD-B5FA-5CF2E66536A6}" dt="2023-07-08T15:20:01.592" v="3" actId="165"/>
          <ac:grpSpMkLst>
            <pc:docMk/>
            <pc:sldMk cId="554446033" sldId="257"/>
            <ac:grpSpMk id="9" creationId="{F45323FE-B118-0659-F23B-46C00A0C8FEB}"/>
          </ac:grpSpMkLst>
        </pc:grpChg>
        <pc:picChg chg="mod">
          <ac:chgData name="Kévin Alexis André Salesse" userId="c2ec1e4e-6733-4c91-be19-272dd1cb0c8e" providerId="ADAL" clId="{A3A52893-E60C-40FD-B5FA-5CF2E66536A6}" dt="2023-07-08T15:20:42.396" v="9"/>
          <ac:picMkLst>
            <pc:docMk/>
            <pc:sldMk cId="554446033" sldId="257"/>
            <ac:picMk id="4" creationId="{623CC0D7-6C9A-35C7-E3C5-02A40739C309}"/>
          </ac:picMkLst>
        </pc:picChg>
        <pc:picChg chg="mod">
          <ac:chgData name="Kévin Alexis André Salesse" userId="c2ec1e4e-6733-4c91-be19-272dd1cb0c8e" providerId="ADAL" clId="{A3A52893-E60C-40FD-B5FA-5CF2E66536A6}" dt="2023-07-08T15:20:53.293" v="10"/>
          <ac:picMkLst>
            <pc:docMk/>
            <pc:sldMk cId="554446033" sldId="257"/>
            <ac:picMk id="5" creationId="{1784EA59-406F-4260-00E5-477541BDDB3B}"/>
          </ac:picMkLst>
        </pc:picChg>
        <pc:picChg chg="mod">
          <ac:chgData name="Kévin Alexis André Salesse" userId="c2ec1e4e-6733-4c91-be19-272dd1cb0c8e" providerId="ADAL" clId="{A3A52893-E60C-40FD-B5FA-5CF2E66536A6}" dt="2023-07-08T15:21:00.998" v="11"/>
          <ac:picMkLst>
            <pc:docMk/>
            <pc:sldMk cId="554446033" sldId="257"/>
            <ac:picMk id="6" creationId="{FD89BC56-8359-3988-8164-4977DB10A693}"/>
          </ac:picMkLst>
        </pc:picChg>
        <pc:picChg chg="mod">
          <ac:chgData name="Kévin Alexis André Salesse" userId="c2ec1e4e-6733-4c91-be19-272dd1cb0c8e" providerId="ADAL" clId="{A3A52893-E60C-40FD-B5FA-5CF2E66536A6}" dt="2023-07-08T15:21:14.953" v="53" actId="1076"/>
          <ac:picMkLst>
            <pc:docMk/>
            <pc:sldMk cId="554446033" sldId="257"/>
            <ac:picMk id="13" creationId="{743181A0-A333-6E0D-ABE9-3D3464502334}"/>
          </ac:picMkLst>
        </pc:picChg>
      </pc:sldChg>
      <pc:sldChg chg="delSp new del mod">
        <pc:chgData name="Kévin Alexis André Salesse" userId="c2ec1e4e-6733-4c91-be19-272dd1cb0c8e" providerId="ADAL" clId="{A3A52893-E60C-40FD-B5FA-5CF2E66536A6}" dt="2023-07-08T16:18:47.291" v="88" actId="47"/>
        <pc:sldMkLst>
          <pc:docMk/>
          <pc:sldMk cId="2370769910" sldId="258"/>
        </pc:sldMkLst>
        <pc:spChg chg="del">
          <ac:chgData name="Kévin Alexis André Salesse" userId="c2ec1e4e-6733-4c91-be19-272dd1cb0c8e" providerId="ADAL" clId="{A3A52893-E60C-40FD-B5FA-5CF2E66536A6}" dt="2023-07-08T15:21:24.533" v="56" actId="478"/>
          <ac:spMkLst>
            <pc:docMk/>
            <pc:sldMk cId="2370769910" sldId="258"/>
            <ac:spMk id="2" creationId="{50CF5579-2CEF-A82B-7F6D-E1F9D3BFD87E}"/>
          </ac:spMkLst>
        </pc:spChg>
        <pc:spChg chg="del">
          <ac:chgData name="Kévin Alexis André Salesse" userId="c2ec1e4e-6733-4c91-be19-272dd1cb0c8e" providerId="ADAL" clId="{A3A52893-E60C-40FD-B5FA-5CF2E66536A6}" dt="2023-07-08T15:21:23.834" v="55" actId="478"/>
          <ac:spMkLst>
            <pc:docMk/>
            <pc:sldMk cId="2370769910" sldId="258"/>
            <ac:spMk id="3" creationId="{5C12F2F8-7648-8681-59B1-F76140AC3CF0}"/>
          </ac:spMkLst>
        </pc:spChg>
      </pc:sldChg>
      <pc:sldChg chg="addSp delSp modSp add del mod">
        <pc:chgData name="Kévin Alexis André Salesse" userId="c2ec1e4e-6733-4c91-be19-272dd1cb0c8e" providerId="ADAL" clId="{A3A52893-E60C-40FD-B5FA-5CF2E66536A6}" dt="2023-07-08T15:20:31.380" v="7" actId="47"/>
        <pc:sldMkLst>
          <pc:docMk/>
          <pc:sldMk cId="3573992981" sldId="258"/>
        </pc:sldMkLst>
        <pc:picChg chg="add mod">
          <ac:chgData name="Kévin Alexis André Salesse" userId="c2ec1e4e-6733-4c91-be19-272dd1cb0c8e" providerId="ADAL" clId="{A3A52893-E60C-40FD-B5FA-5CF2E66536A6}" dt="2023-07-08T15:20:24.528" v="6" actId="1076"/>
          <ac:picMkLst>
            <pc:docMk/>
            <pc:sldMk cId="3573992981" sldId="258"/>
            <ac:picMk id="2" creationId="{D98F1059-48AD-F379-9272-059A963FCE2B}"/>
          </ac:picMkLst>
        </pc:picChg>
        <pc:picChg chg="del">
          <ac:chgData name="Kévin Alexis André Salesse" userId="c2ec1e4e-6733-4c91-be19-272dd1cb0c8e" providerId="ADAL" clId="{A3A52893-E60C-40FD-B5FA-5CF2E66536A6}" dt="2023-07-08T15:20:18.021" v="4" actId="478"/>
          <ac:picMkLst>
            <pc:docMk/>
            <pc:sldMk cId="3573992981" sldId="258"/>
            <ac:picMk id="3" creationId="{F79C3978-E53D-855C-983D-75DAE8F85514}"/>
          </ac:picMkLst>
        </pc:picChg>
      </pc:sldChg>
      <pc:sldChg chg="addSp delSp modSp add mod">
        <pc:chgData name="Kévin Alexis André Salesse" userId="c2ec1e4e-6733-4c91-be19-272dd1cb0c8e" providerId="ADAL" clId="{A3A52893-E60C-40FD-B5FA-5CF2E66536A6}" dt="2023-07-12T21:43:09.967" v="5119" actId="20577"/>
        <pc:sldMkLst>
          <pc:docMk/>
          <pc:sldMk cId="422179215" sldId="259"/>
        </pc:sldMkLst>
        <pc:spChg chg="add mod">
          <ac:chgData name="Kévin Alexis André Salesse" userId="c2ec1e4e-6733-4c91-be19-272dd1cb0c8e" providerId="ADAL" clId="{A3A52893-E60C-40FD-B5FA-5CF2E66536A6}" dt="2023-07-12T21:35:49.835" v="5022" actId="207"/>
          <ac:spMkLst>
            <pc:docMk/>
            <pc:sldMk cId="422179215" sldId="259"/>
            <ac:spMk id="2" creationId="{948F1292-AE94-CC83-BE1C-72B2F8259DD0}"/>
          </ac:spMkLst>
        </pc:spChg>
        <pc:spChg chg="add del mod">
          <ac:chgData name="Kévin Alexis André Salesse" userId="c2ec1e4e-6733-4c91-be19-272dd1cb0c8e" providerId="ADAL" clId="{A3A52893-E60C-40FD-B5FA-5CF2E66536A6}" dt="2023-07-09T14:47:07.820" v="2735" actId="478"/>
          <ac:spMkLst>
            <pc:docMk/>
            <pc:sldMk cId="422179215" sldId="259"/>
            <ac:spMk id="3" creationId="{2750B192-BA0B-9F16-5466-07E553A01191}"/>
          </ac:spMkLst>
        </pc:spChg>
        <pc:spChg chg="add mod">
          <ac:chgData name="Kévin Alexis André Salesse" userId="c2ec1e4e-6733-4c91-be19-272dd1cb0c8e" providerId="ADAL" clId="{A3A52893-E60C-40FD-B5FA-5CF2E66536A6}" dt="2023-07-12T21:35:49.835" v="5022" actId="207"/>
          <ac:spMkLst>
            <pc:docMk/>
            <pc:sldMk cId="422179215" sldId="259"/>
            <ac:spMk id="6" creationId="{56DEE095-B5F0-CE0A-E1C4-10690E39AFBA}"/>
          </ac:spMkLst>
        </pc:spChg>
        <pc:spChg chg="add mod">
          <ac:chgData name="Kévin Alexis André Salesse" userId="c2ec1e4e-6733-4c91-be19-272dd1cb0c8e" providerId="ADAL" clId="{A3A52893-E60C-40FD-B5FA-5CF2E66536A6}" dt="2023-07-12T21:43:09.967" v="5119" actId="20577"/>
          <ac:spMkLst>
            <pc:docMk/>
            <pc:sldMk cId="422179215" sldId="259"/>
            <ac:spMk id="7" creationId="{98A40E65-3C5E-C4D6-23AF-6F0369D54C28}"/>
          </ac:spMkLst>
        </pc:spChg>
        <pc:spChg chg="del mod ord">
          <ac:chgData name="Kévin Alexis André Salesse" userId="c2ec1e4e-6733-4c91-be19-272dd1cb0c8e" providerId="ADAL" clId="{A3A52893-E60C-40FD-B5FA-5CF2E66536A6}" dt="2023-07-12T21:30:57.871" v="4995" actId="478"/>
          <ac:spMkLst>
            <pc:docMk/>
            <pc:sldMk cId="422179215" sldId="259"/>
            <ac:spMk id="11" creationId="{EEA3D9A8-F405-08FB-DC84-995E559A44F9}"/>
          </ac:spMkLst>
        </pc:spChg>
        <pc:spChg chg="add del">
          <ac:chgData name="Kévin Alexis André Salesse" userId="c2ec1e4e-6733-4c91-be19-272dd1cb0c8e" providerId="ADAL" clId="{A3A52893-E60C-40FD-B5FA-5CF2E66536A6}" dt="2023-07-08T16:23:01.583" v="108" actId="26606"/>
          <ac:spMkLst>
            <pc:docMk/>
            <pc:sldMk cId="422179215" sldId="259"/>
            <ac:spMk id="14" creationId="{F3060C83-F051-4F0E-ABAD-AA0DFC48B218}"/>
          </ac:spMkLst>
        </pc:spChg>
        <pc:spChg chg="add del">
          <ac:chgData name="Kévin Alexis André Salesse" userId="c2ec1e4e-6733-4c91-be19-272dd1cb0c8e" providerId="ADAL" clId="{A3A52893-E60C-40FD-B5FA-5CF2E66536A6}" dt="2023-07-08T16:23:01.583" v="108" actId="26606"/>
          <ac:spMkLst>
            <pc:docMk/>
            <pc:sldMk cId="422179215" sldId="259"/>
            <ac:spMk id="16" creationId="{83C98ABE-055B-441F-B07E-44F97F083C39}"/>
          </ac:spMkLst>
        </pc:spChg>
        <pc:spChg chg="add del">
          <ac:chgData name="Kévin Alexis André Salesse" userId="c2ec1e4e-6733-4c91-be19-272dd1cb0c8e" providerId="ADAL" clId="{A3A52893-E60C-40FD-B5FA-5CF2E66536A6}" dt="2023-07-08T16:23:01.583" v="108" actId="26606"/>
          <ac:spMkLst>
            <pc:docMk/>
            <pc:sldMk cId="422179215" sldId="259"/>
            <ac:spMk id="18" creationId="{29FDB030-9B49-4CED-8CCD-4D99382388AC}"/>
          </ac:spMkLst>
        </pc:spChg>
        <pc:spChg chg="add del">
          <ac:chgData name="Kévin Alexis André Salesse" userId="c2ec1e4e-6733-4c91-be19-272dd1cb0c8e" providerId="ADAL" clId="{A3A52893-E60C-40FD-B5FA-5CF2E66536A6}" dt="2023-07-08T16:23:01.583" v="108" actId="26606"/>
          <ac:spMkLst>
            <pc:docMk/>
            <pc:sldMk cId="422179215" sldId="259"/>
            <ac:spMk id="20" creationId="{3783CA14-24A1-485C-8B30-D6A5D87987AD}"/>
          </ac:spMkLst>
        </pc:spChg>
        <pc:spChg chg="add del">
          <ac:chgData name="Kévin Alexis André Salesse" userId="c2ec1e4e-6733-4c91-be19-272dd1cb0c8e" providerId="ADAL" clId="{A3A52893-E60C-40FD-B5FA-5CF2E66536A6}" dt="2023-07-08T16:23:01.583" v="108" actId="26606"/>
          <ac:spMkLst>
            <pc:docMk/>
            <pc:sldMk cId="422179215" sldId="259"/>
            <ac:spMk id="22" creationId="{9A97C86A-04D6-40F7-AE84-31AB43E6A846}"/>
          </ac:spMkLst>
        </pc:spChg>
        <pc:spChg chg="add del">
          <ac:chgData name="Kévin Alexis André Salesse" userId="c2ec1e4e-6733-4c91-be19-272dd1cb0c8e" providerId="ADAL" clId="{A3A52893-E60C-40FD-B5FA-5CF2E66536A6}" dt="2023-07-08T16:23:01.583" v="108" actId="26606"/>
          <ac:spMkLst>
            <pc:docMk/>
            <pc:sldMk cId="422179215" sldId="259"/>
            <ac:spMk id="24" creationId="{FF9F2414-84E8-453E-B1F3-389FDE8192D9}"/>
          </ac:spMkLst>
        </pc:spChg>
        <pc:spChg chg="add del">
          <ac:chgData name="Kévin Alexis André Salesse" userId="c2ec1e4e-6733-4c91-be19-272dd1cb0c8e" providerId="ADAL" clId="{A3A52893-E60C-40FD-B5FA-5CF2E66536A6}" dt="2023-07-08T16:23:01.583" v="108" actId="26606"/>
          <ac:spMkLst>
            <pc:docMk/>
            <pc:sldMk cId="422179215" sldId="259"/>
            <ac:spMk id="26" creationId="{3ECA69A1-7536-43AC-85EF-C7106179F5ED}"/>
          </ac:spMkLst>
        </pc:spChg>
        <pc:spChg chg="add del">
          <ac:chgData name="Kévin Alexis André Salesse" userId="c2ec1e4e-6733-4c91-be19-272dd1cb0c8e" providerId="ADAL" clId="{A3A52893-E60C-40FD-B5FA-5CF2E66536A6}" dt="2023-07-08T16:23:01.583" v="108" actId="26606"/>
          <ac:spMkLst>
            <pc:docMk/>
            <pc:sldMk cId="422179215" sldId="259"/>
            <ac:spMk id="1031" creationId="{5A59F003-E00A-43F9-91DC-CC54E3B87466}"/>
          </ac:spMkLst>
        </pc:spChg>
        <pc:spChg chg="add del">
          <ac:chgData name="Kévin Alexis André Salesse" userId="c2ec1e4e-6733-4c91-be19-272dd1cb0c8e" providerId="ADAL" clId="{A3A52893-E60C-40FD-B5FA-5CF2E66536A6}" dt="2023-07-08T16:23:01.583" v="108" actId="26606"/>
          <ac:spMkLst>
            <pc:docMk/>
            <pc:sldMk cId="422179215" sldId="259"/>
            <ac:spMk id="1033" creationId="{D74A4382-E3AD-430A-9A1F-DFA3E0E77A7D}"/>
          </ac:spMkLst>
        </pc:spChg>
        <pc:spChg chg="add del">
          <ac:chgData name="Kévin Alexis André Salesse" userId="c2ec1e4e-6733-4c91-be19-272dd1cb0c8e" providerId="ADAL" clId="{A3A52893-E60C-40FD-B5FA-5CF2E66536A6}" dt="2023-07-08T16:23:01.583" v="108" actId="26606"/>
          <ac:spMkLst>
            <pc:docMk/>
            <pc:sldMk cId="422179215" sldId="259"/>
            <ac:spMk id="1035" creationId="{79F40191-0F44-4FD1-82CC-ACB507C14BE6}"/>
          </ac:spMkLst>
        </pc:spChg>
        <pc:grpChg chg="del">
          <ac:chgData name="Kévin Alexis André Salesse" userId="c2ec1e4e-6733-4c91-be19-272dd1cb0c8e" providerId="ADAL" clId="{A3A52893-E60C-40FD-B5FA-5CF2E66536A6}" dt="2023-07-08T15:21:32.479" v="58" actId="478"/>
          <ac:grpSpMkLst>
            <pc:docMk/>
            <pc:sldMk cId="422179215" sldId="259"/>
            <ac:grpSpMk id="9" creationId="{F45323FE-B118-0659-F23B-46C00A0C8FEB}"/>
          </ac:grpSpMkLst>
        </pc:grpChg>
        <pc:picChg chg="add mod">
          <ac:chgData name="Kévin Alexis André Salesse" userId="c2ec1e4e-6733-4c91-be19-272dd1cb0c8e" providerId="ADAL" clId="{A3A52893-E60C-40FD-B5FA-5CF2E66536A6}" dt="2023-07-12T21:35:47.393" v="5021"/>
          <ac:picMkLst>
            <pc:docMk/>
            <pc:sldMk cId="422179215" sldId="259"/>
            <ac:picMk id="3" creationId="{5103F394-C8D2-EF07-9215-ECA36D36469E}"/>
          </ac:picMkLst>
        </pc:picChg>
        <pc:picChg chg="add mod">
          <ac:chgData name="Kévin Alexis André Salesse" userId="c2ec1e4e-6733-4c91-be19-272dd1cb0c8e" providerId="ADAL" clId="{A3A52893-E60C-40FD-B5FA-5CF2E66536A6}" dt="2023-07-12T21:35:47.393" v="5021"/>
          <ac:picMkLst>
            <pc:docMk/>
            <pc:sldMk cId="422179215" sldId="259"/>
            <ac:picMk id="4" creationId="{8220704B-8BA1-974A-F4F4-19785CF52A08}"/>
          </ac:picMkLst>
        </pc:picChg>
        <pc:picChg chg="add mod">
          <ac:chgData name="Kévin Alexis André Salesse" userId="c2ec1e4e-6733-4c91-be19-272dd1cb0c8e" providerId="ADAL" clId="{A3A52893-E60C-40FD-B5FA-5CF2E66536A6}" dt="2023-07-12T21:35:47.393" v="5021"/>
          <ac:picMkLst>
            <pc:docMk/>
            <pc:sldMk cId="422179215" sldId="259"/>
            <ac:picMk id="5" creationId="{A087BFFE-F3F2-1B81-1F2F-A3AB39D553D5}"/>
          </ac:picMkLst>
        </pc:picChg>
        <pc:picChg chg="del">
          <ac:chgData name="Kévin Alexis André Salesse" userId="c2ec1e4e-6733-4c91-be19-272dd1cb0c8e" providerId="ADAL" clId="{A3A52893-E60C-40FD-B5FA-5CF2E66536A6}" dt="2023-07-08T15:21:33.877" v="59" actId="478"/>
          <ac:picMkLst>
            <pc:docMk/>
            <pc:sldMk cId="422179215" sldId="259"/>
            <ac:picMk id="13" creationId="{743181A0-A333-6E0D-ABE9-3D3464502334}"/>
          </ac:picMkLst>
        </pc:picChg>
        <pc:picChg chg="add del mod">
          <ac:chgData name="Kévin Alexis André Salesse" userId="c2ec1e4e-6733-4c91-be19-272dd1cb0c8e" providerId="ADAL" clId="{A3A52893-E60C-40FD-B5FA-5CF2E66536A6}" dt="2023-07-08T16:25:55.580" v="148" actId="478"/>
          <ac:picMkLst>
            <pc:docMk/>
            <pc:sldMk cId="422179215" sldId="259"/>
            <ac:picMk id="1026" creationId="{B6E52865-46D3-A4F6-BA72-0D30A4D1ABD3}"/>
          </ac:picMkLst>
        </pc:picChg>
      </pc:sldChg>
      <pc:sldChg chg="addSp delSp modSp add mod ord modAnim">
        <pc:chgData name="Kévin Alexis André Salesse" userId="c2ec1e4e-6733-4c91-be19-272dd1cb0c8e" providerId="ADAL" clId="{A3A52893-E60C-40FD-B5FA-5CF2E66536A6}" dt="2023-07-09T08:25:41.331" v="1077"/>
        <pc:sldMkLst>
          <pc:docMk/>
          <pc:sldMk cId="1614615457" sldId="260"/>
        </pc:sldMkLst>
        <pc:spChg chg="add mod">
          <ac:chgData name="Kévin Alexis André Salesse" userId="c2ec1e4e-6733-4c91-be19-272dd1cb0c8e" providerId="ADAL" clId="{A3A52893-E60C-40FD-B5FA-5CF2E66536A6}" dt="2023-07-09T08:09:10.503" v="972" actId="20577"/>
          <ac:spMkLst>
            <pc:docMk/>
            <pc:sldMk cId="1614615457" sldId="260"/>
            <ac:spMk id="2" creationId="{02ED12E1-DBAC-933C-B24F-F944506E691D}"/>
          </ac:spMkLst>
        </pc:spChg>
        <pc:spChg chg="add mod">
          <ac:chgData name="Kévin Alexis André Salesse" userId="c2ec1e4e-6733-4c91-be19-272dd1cb0c8e" providerId="ADAL" clId="{A3A52893-E60C-40FD-B5FA-5CF2E66536A6}" dt="2023-07-09T08:08:37.470" v="966" actId="1076"/>
          <ac:spMkLst>
            <pc:docMk/>
            <pc:sldMk cId="1614615457" sldId="260"/>
            <ac:spMk id="3" creationId="{FE04F33D-774C-46FD-4545-88C8E077A0B7}"/>
          </ac:spMkLst>
        </pc:spChg>
        <pc:spChg chg="add mod">
          <ac:chgData name="Kévin Alexis André Salesse" userId="c2ec1e4e-6733-4c91-be19-272dd1cb0c8e" providerId="ADAL" clId="{A3A52893-E60C-40FD-B5FA-5CF2E66536A6}" dt="2023-07-09T08:09:11.918" v="973" actId="20577"/>
          <ac:spMkLst>
            <pc:docMk/>
            <pc:sldMk cId="1614615457" sldId="260"/>
            <ac:spMk id="4" creationId="{4E9ABBAA-AFC9-354A-5DAC-9E7766BEEF96}"/>
          </ac:spMkLst>
        </pc:spChg>
        <pc:spChg chg="add del">
          <ac:chgData name="Kévin Alexis André Salesse" userId="c2ec1e4e-6733-4c91-be19-272dd1cb0c8e" providerId="ADAL" clId="{A3A52893-E60C-40FD-B5FA-5CF2E66536A6}" dt="2023-07-08T20:50:46.248" v="197" actId="478"/>
          <ac:spMkLst>
            <pc:docMk/>
            <pc:sldMk cId="1614615457" sldId="260"/>
            <ac:spMk id="4" creationId="{56119752-8BBE-CD2F-650B-7F9AC3A88E69}"/>
          </ac:spMkLst>
        </pc:spChg>
        <pc:spChg chg="add mod">
          <ac:chgData name="Kévin Alexis André Salesse" userId="c2ec1e4e-6733-4c91-be19-272dd1cb0c8e" providerId="ADAL" clId="{A3A52893-E60C-40FD-B5FA-5CF2E66536A6}" dt="2023-07-09T08:11:44.290" v="984" actId="1076"/>
          <ac:spMkLst>
            <pc:docMk/>
            <pc:sldMk cId="1614615457" sldId="260"/>
            <ac:spMk id="5" creationId="{DB947E42-64A5-5731-6CFF-88E91F598521}"/>
          </ac:spMkLst>
        </pc:spChg>
        <pc:spChg chg="add mod">
          <ac:chgData name="Kévin Alexis André Salesse" userId="c2ec1e4e-6733-4c91-be19-272dd1cb0c8e" providerId="ADAL" clId="{A3A52893-E60C-40FD-B5FA-5CF2E66536A6}" dt="2023-07-09T08:25:41.331" v="1077"/>
          <ac:spMkLst>
            <pc:docMk/>
            <pc:sldMk cId="1614615457" sldId="260"/>
            <ac:spMk id="6" creationId="{F5FE22EA-59BD-9B36-CC4B-9E9B90A6EE43}"/>
          </ac:spMkLst>
        </pc:spChg>
        <pc:spChg chg="add del mod">
          <ac:chgData name="Kévin Alexis André Salesse" userId="c2ec1e4e-6733-4c91-be19-272dd1cb0c8e" providerId="ADAL" clId="{A3A52893-E60C-40FD-B5FA-5CF2E66536A6}" dt="2023-07-08T20:52:07.888" v="255"/>
          <ac:spMkLst>
            <pc:docMk/>
            <pc:sldMk cId="1614615457" sldId="260"/>
            <ac:spMk id="7" creationId="{5461EDBE-811D-34EB-212C-D488039D5E16}"/>
          </ac:spMkLst>
        </pc:spChg>
        <pc:spChg chg="add del mod">
          <ac:chgData name="Kévin Alexis André Salesse" userId="c2ec1e4e-6733-4c91-be19-272dd1cb0c8e" providerId="ADAL" clId="{A3A52893-E60C-40FD-B5FA-5CF2E66536A6}" dt="2023-07-08T20:52:07.888" v="255"/>
          <ac:spMkLst>
            <pc:docMk/>
            <pc:sldMk cId="1614615457" sldId="260"/>
            <ac:spMk id="8" creationId="{8FF71926-ACF3-CE65-9FBA-010EE88B1233}"/>
          </ac:spMkLst>
        </pc:spChg>
        <pc:spChg chg="del">
          <ac:chgData name="Kévin Alexis André Salesse" userId="c2ec1e4e-6733-4c91-be19-272dd1cb0c8e" providerId="ADAL" clId="{A3A52893-E60C-40FD-B5FA-5CF2E66536A6}" dt="2023-07-08T16:18:49.713" v="89" actId="478"/>
          <ac:spMkLst>
            <pc:docMk/>
            <pc:sldMk cId="1614615457" sldId="260"/>
            <ac:spMk id="11" creationId="{EEA3D9A8-F405-08FB-DC84-995E559A44F9}"/>
          </ac:spMkLst>
        </pc:spChg>
        <pc:spChg chg="add del mod">
          <ac:chgData name="Kévin Alexis André Salesse" userId="c2ec1e4e-6733-4c91-be19-272dd1cb0c8e" providerId="ADAL" clId="{A3A52893-E60C-40FD-B5FA-5CF2E66536A6}" dt="2023-07-08T20:52:07.888" v="255"/>
          <ac:spMkLst>
            <pc:docMk/>
            <pc:sldMk cId="1614615457" sldId="260"/>
            <ac:spMk id="25" creationId="{BA183A0F-074A-B83B-79A9-9E3DDE0732FB}"/>
          </ac:spMkLst>
        </pc:spChg>
        <pc:spChg chg="add del mod">
          <ac:chgData name="Kévin Alexis André Salesse" userId="c2ec1e4e-6733-4c91-be19-272dd1cb0c8e" providerId="ADAL" clId="{A3A52893-E60C-40FD-B5FA-5CF2E66536A6}" dt="2023-07-08T20:52:07.888" v="255"/>
          <ac:spMkLst>
            <pc:docMk/>
            <pc:sldMk cId="1614615457" sldId="260"/>
            <ac:spMk id="27" creationId="{B9E96787-84AF-C91C-7910-B1A152F11939}"/>
          </ac:spMkLst>
        </pc:spChg>
        <pc:spChg chg="add del mod">
          <ac:chgData name="Kévin Alexis André Salesse" userId="c2ec1e4e-6733-4c91-be19-272dd1cb0c8e" providerId="ADAL" clId="{A3A52893-E60C-40FD-B5FA-5CF2E66536A6}" dt="2023-07-08T20:52:07.888" v="255"/>
          <ac:spMkLst>
            <pc:docMk/>
            <pc:sldMk cId="1614615457" sldId="260"/>
            <ac:spMk id="28" creationId="{3318DE00-FE23-FE1F-459B-3165A8D569C0}"/>
          </ac:spMkLst>
        </pc:spChg>
        <pc:spChg chg="add del mod">
          <ac:chgData name="Kévin Alexis André Salesse" userId="c2ec1e4e-6733-4c91-be19-272dd1cb0c8e" providerId="ADAL" clId="{A3A52893-E60C-40FD-B5FA-5CF2E66536A6}" dt="2023-07-08T20:52:07.888" v="255"/>
          <ac:spMkLst>
            <pc:docMk/>
            <pc:sldMk cId="1614615457" sldId="260"/>
            <ac:spMk id="29" creationId="{C6B26ADF-DE5D-5A71-CF6E-2765F4A72F19}"/>
          </ac:spMkLst>
        </pc:spChg>
        <pc:spChg chg="add del mod">
          <ac:chgData name="Kévin Alexis André Salesse" userId="c2ec1e4e-6733-4c91-be19-272dd1cb0c8e" providerId="ADAL" clId="{A3A52893-E60C-40FD-B5FA-5CF2E66536A6}" dt="2023-07-08T20:52:07.888" v="255"/>
          <ac:spMkLst>
            <pc:docMk/>
            <pc:sldMk cId="1614615457" sldId="260"/>
            <ac:spMk id="30" creationId="{5F70EA92-C83D-5C1C-90EC-D16C8BBD6794}"/>
          </ac:spMkLst>
        </pc:spChg>
        <pc:spChg chg="add mod">
          <ac:chgData name="Kévin Alexis André Salesse" userId="c2ec1e4e-6733-4c91-be19-272dd1cb0c8e" providerId="ADAL" clId="{A3A52893-E60C-40FD-B5FA-5CF2E66536A6}" dt="2023-07-09T08:07:11.818" v="953" actId="1076"/>
          <ac:spMkLst>
            <pc:docMk/>
            <pc:sldMk cId="1614615457" sldId="260"/>
            <ac:spMk id="32" creationId="{E286AF98-D7B3-C2BB-B2B4-0A51435A4330}"/>
          </ac:spMkLst>
        </pc:spChg>
        <pc:spChg chg="add mod">
          <ac:chgData name="Kévin Alexis André Salesse" userId="c2ec1e4e-6733-4c91-be19-272dd1cb0c8e" providerId="ADAL" clId="{A3A52893-E60C-40FD-B5FA-5CF2E66536A6}" dt="2023-07-09T08:10:51.504" v="980" actId="1076"/>
          <ac:spMkLst>
            <pc:docMk/>
            <pc:sldMk cId="1614615457" sldId="260"/>
            <ac:spMk id="33" creationId="{E54E6A37-37C3-444D-8B83-45E9B948D34B}"/>
          </ac:spMkLst>
        </pc:spChg>
        <pc:spChg chg="add del mod">
          <ac:chgData name="Kévin Alexis André Salesse" userId="c2ec1e4e-6733-4c91-be19-272dd1cb0c8e" providerId="ADAL" clId="{A3A52893-E60C-40FD-B5FA-5CF2E66536A6}" dt="2023-07-09T08:07:04.260" v="950" actId="478"/>
          <ac:spMkLst>
            <pc:docMk/>
            <pc:sldMk cId="1614615457" sldId="260"/>
            <ac:spMk id="34" creationId="{7CF920AC-4142-DF3F-48C3-EBEF5D1ABF28}"/>
          </ac:spMkLst>
        </pc:spChg>
        <pc:spChg chg="add mod">
          <ac:chgData name="Kévin Alexis André Salesse" userId="c2ec1e4e-6733-4c91-be19-272dd1cb0c8e" providerId="ADAL" clId="{A3A52893-E60C-40FD-B5FA-5CF2E66536A6}" dt="2023-07-09T08:07:17.966" v="954" actId="1076"/>
          <ac:spMkLst>
            <pc:docMk/>
            <pc:sldMk cId="1614615457" sldId="260"/>
            <ac:spMk id="35" creationId="{0C3C7596-DE39-FC58-898F-7EE9C00F7033}"/>
          </ac:spMkLst>
        </pc:spChg>
        <pc:spChg chg="add mod">
          <ac:chgData name="Kévin Alexis André Salesse" userId="c2ec1e4e-6733-4c91-be19-272dd1cb0c8e" providerId="ADAL" clId="{A3A52893-E60C-40FD-B5FA-5CF2E66536A6}" dt="2023-07-08T21:07:05.175" v="275" actId="1076"/>
          <ac:spMkLst>
            <pc:docMk/>
            <pc:sldMk cId="1614615457" sldId="260"/>
            <ac:spMk id="39" creationId="{1119D176-2366-09DB-7C32-70C44F135811}"/>
          </ac:spMkLst>
        </pc:spChg>
        <pc:spChg chg="add mod">
          <ac:chgData name="Kévin Alexis André Salesse" userId="c2ec1e4e-6733-4c91-be19-272dd1cb0c8e" providerId="ADAL" clId="{A3A52893-E60C-40FD-B5FA-5CF2E66536A6}" dt="2023-07-09T08:08:08.509" v="961" actId="1076"/>
          <ac:spMkLst>
            <pc:docMk/>
            <pc:sldMk cId="1614615457" sldId="260"/>
            <ac:spMk id="40" creationId="{072E463F-4FCA-0A68-6C47-D543958FDEAD}"/>
          </ac:spMkLst>
        </pc:spChg>
        <pc:spChg chg="add mod">
          <ac:chgData name="Kévin Alexis André Salesse" userId="c2ec1e4e-6733-4c91-be19-272dd1cb0c8e" providerId="ADAL" clId="{A3A52893-E60C-40FD-B5FA-5CF2E66536A6}" dt="2023-07-08T21:07:05.175" v="275" actId="1076"/>
          <ac:spMkLst>
            <pc:docMk/>
            <pc:sldMk cId="1614615457" sldId="260"/>
            <ac:spMk id="41" creationId="{297EE420-F9D0-98F4-4C33-CFF8E7802205}"/>
          </ac:spMkLst>
        </pc:spChg>
        <pc:spChg chg="add del mod">
          <ac:chgData name="Kévin Alexis André Salesse" userId="c2ec1e4e-6733-4c91-be19-272dd1cb0c8e" providerId="ADAL" clId="{A3A52893-E60C-40FD-B5FA-5CF2E66536A6}" dt="2023-07-08T21:05:15.768" v="266" actId="478"/>
          <ac:spMkLst>
            <pc:docMk/>
            <pc:sldMk cId="1614615457" sldId="260"/>
            <ac:spMk id="42" creationId="{6492E77A-AD8F-CD59-BC6C-F540527957F3}"/>
          </ac:spMkLst>
        </pc:spChg>
        <pc:spChg chg="add del mod">
          <ac:chgData name="Kévin Alexis André Salesse" userId="c2ec1e4e-6733-4c91-be19-272dd1cb0c8e" providerId="ADAL" clId="{A3A52893-E60C-40FD-B5FA-5CF2E66536A6}" dt="2023-07-08T21:05:15.768" v="266" actId="478"/>
          <ac:spMkLst>
            <pc:docMk/>
            <pc:sldMk cId="1614615457" sldId="260"/>
            <ac:spMk id="43" creationId="{AE5DF3A4-751A-72FE-80D8-71EF341FEDD4}"/>
          </ac:spMkLst>
        </pc:spChg>
        <pc:spChg chg="add del mod">
          <ac:chgData name="Kévin Alexis André Salesse" userId="c2ec1e4e-6733-4c91-be19-272dd1cb0c8e" providerId="ADAL" clId="{A3A52893-E60C-40FD-B5FA-5CF2E66536A6}" dt="2023-07-08T21:05:15.768" v="266" actId="478"/>
          <ac:spMkLst>
            <pc:docMk/>
            <pc:sldMk cId="1614615457" sldId="260"/>
            <ac:spMk id="44" creationId="{D46BEE54-BF68-5DD9-FDEE-AA0B10F8D719}"/>
          </ac:spMkLst>
        </pc:spChg>
        <pc:picChg chg="add del">
          <ac:chgData name="Kévin Alexis André Salesse" userId="c2ec1e4e-6733-4c91-be19-272dd1cb0c8e" providerId="ADAL" clId="{A3A52893-E60C-40FD-B5FA-5CF2E66536A6}" dt="2023-07-08T16:49:45.273" v="163" actId="478"/>
          <ac:picMkLst>
            <pc:docMk/>
            <pc:sldMk cId="1614615457" sldId="260"/>
            <ac:picMk id="2" creationId="{62655E7F-367F-DCB8-F8B4-99B96FB04E31}"/>
          </ac:picMkLst>
        </pc:picChg>
        <pc:picChg chg="add del mod">
          <ac:chgData name="Kévin Alexis André Salesse" userId="c2ec1e4e-6733-4c91-be19-272dd1cb0c8e" providerId="ADAL" clId="{A3A52893-E60C-40FD-B5FA-5CF2E66536A6}" dt="2023-07-08T20:52:07.888" v="255"/>
          <ac:picMkLst>
            <pc:docMk/>
            <pc:sldMk cId="1614615457" sldId="260"/>
            <ac:picMk id="5" creationId="{8F4F8F73-0E5C-C8A6-B033-822B3EF4E99E}"/>
          </ac:picMkLst>
        </pc:picChg>
        <pc:picChg chg="add del mod">
          <ac:chgData name="Kévin Alexis André Salesse" userId="c2ec1e4e-6733-4c91-be19-272dd1cb0c8e" providerId="ADAL" clId="{A3A52893-E60C-40FD-B5FA-5CF2E66536A6}" dt="2023-07-08T20:52:07.888" v="255"/>
          <ac:picMkLst>
            <pc:docMk/>
            <pc:sldMk cId="1614615457" sldId="260"/>
            <ac:picMk id="6" creationId="{0407A751-5664-F518-3159-470A37D29825}"/>
          </ac:picMkLst>
        </pc:picChg>
        <pc:picChg chg="add del mod">
          <ac:chgData name="Kévin Alexis André Salesse" userId="c2ec1e4e-6733-4c91-be19-272dd1cb0c8e" providerId="ADAL" clId="{A3A52893-E60C-40FD-B5FA-5CF2E66536A6}" dt="2023-07-08T20:52:07.888" v="255"/>
          <ac:picMkLst>
            <pc:docMk/>
            <pc:sldMk cId="1614615457" sldId="260"/>
            <ac:picMk id="9" creationId="{DDB50087-6CEF-04D9-EF5F-F7E00217EA1C}"/>
          </ac:picMkLst>
        </pc:picChg>
        <pc:picChg chg="add del mod">
          <ac:chgData name="Kévin Alexis André Salesse" userId="c2ec1e4e-6733-4c91-be19-272dd1cb0c8e" providerId="ADAL" clId="{A3A52893-E60C-40FD-B5FA-5CF2E66536A6}" dt="2023-07-08T20:52:07.888" v="255"/>
          <ac:picMkLst>
            <pc:docMk/>
            <pc:sldMk cId="1614615457" sldId="260"/>
            <ac:picMk id="10" creationId="{76FB392F-E04C-B987-F6D9-634804209795}"/>
          </ac:picMkLst>
        </pc:picChg>
        <pc:picChg chg="add del mod">
          <ac:chgData name="Kévin Alexis André Salesse" userId="c2ec1e4e-6733-4c91-be19-272dd1cb0c8e" providerId="ADAL" clId="{A3A52893-E60C-40FD-B5FA-5CF2E66536A6}" dt="2023-07-08T20:52:07.888" v="255"/>
          <ac:picMkLst>
            <pc:docMk/>
            <pc:sldMk cId="1614615457" sldId="260"/>
            <ac:picMk id="12" creationId="{8077D514-AD0B-85BA-D745-1B8CD20D7625}"/>
          </ac:picMkLst>
        </pc:picChg>
        <pc:picChg chg="add del mod">
          <ac:chgData name="Kévin Alexis André Salesse" userId="c2ec1e4e-6733-4c91-be19-272dd1cb0c8e" providerId="ADAL" clId="{A3A52893-E60C-40FD-B5FA-5CF2E66536A6}" dt="2023-07-08T20:52:07.888" v="255"/>
          <ac:picMkLst>
            <pc:docMk/>
            <pc:sldMk cId="1614615457" sldId="260"/>
            <ac:picMk id="13" creationId="{4B3447C1-5AD3-7FC9-9FAA-B73F7C6AFD28}"/>
          </ac:picMkLst>
        </pc:picChg>
        <pc:picChg chg="add del mod">
          <ac:chgData name="Kévin Alexis André Salesse" userId="c2ec1e4e-6733-4c91-be19-272dd1cb0c8e" providerId="ADAL" clId="{A3A52893-E60C-40FD-B5FA-5CF2E66536A6}" dt="2023-07-08T20:52:07.888" v="255"/>
          <ac:picMkLst>
            <pc:docMk/>
            <pc:sldMk cId="1614615457" sldId="260"/>
            <ac:picMk id="15" creationId="{71F5E885-A4ED-EAC4-D9B3-8372B5A9CD9A}"/>
          </ac:picMkLst>
        </pc:picChg>
        <pc:picChg chg="add del mod">
          <ac:chgData name="Kévin Alexis André Salesse" userId="c2ec1e4e-6733-4c91-be19-272dd1cb0c8e" providerId="ADAL" clId="{A3A52893-E60C-40FD-B5FA-5CF2E66536A6}" dt="2023-07-08T20:52:07.888" v="255"/>
          <ac:picMkLst>
            <pc:docMk/>
            <pc:sldMk cId="1614615457" sldId="260"/>
            <ac:picMk id="17" creationId="{6C980BA3-9DE4-C9FC-03FB-4D698381F8B1}"/>
          </ac:picMkLst>
        </pc:picChg>
        <pc:picChg chg="add del mod">
          <ac:chgData name="Kévin Alexis André Salesse" userId="c2ec1e4e-6733-4c91-be19-272dd1cb0c8e" providerId="ADAL" clId="{A3A52893-E60C-40FD-B5FA-5CF2E66536A6}" dt="2023-07-08T20:52:07.888" v="255"/>
          <ac:picMkLst>
            <pc:docMk/>
            <pc:sldMk cId="1614615457" sldId="260"/>
            <ac:picMk id="19" creationId="{AF5A6456-B681-7243-B0C2-F981A0FBCB17}"/>
          </ac:picMkLst>
        </pc:picChg>
        <pc:picChg chg="add del mod">
          <ac:chgData name="Kévin Alexis André Salesse" userId="c2ec1e4e-6733-4c91-be19-272dd1cb0c8e" providerId="ADAL" clId="{A3A52893-E60C-40FD-B5FA-5CF2E66536A6}" dt="2023-07-08T20:52:07.888" v="255"/>
          <ac:picMkLst>
            <pc:docMk/>
            <pc:sldMk cId="1614615457" sldId="260"/>
            <ac:picMk id="21" creationId="{E584EA80-29EE-9148-6BC2-44A480B77438}"/>
          </ac:picMkLst>
        </pc:picChg>
        <pc:picChg chg="add del mod">
          <ac:chgData name="Kévin Alexis André Salesse" userId="c2ec1e4e-6733-4c91-be19-272dd1cb0c8e" providerId="ADAL" clId="{A3A52893-E60C-40FD-B5FA-5CF2E66536A6}" dt="2023-07-08T20:52:07.888" v="255"/>
          <ac:picMkLst>
            <pc:docMk/>
            <pc:sldMk cId="1614615457" sldId="260"/>
            <ac:picMk id="23" creationId="{5923FE43-8CD4-F900-B7AE-BD85506651C8}"/>
          </ac:picMkLst>
        </pc:picChg>
        <pc:picChg chg="add mod">
          <ac:chgData name="Kévin Alexis André Salesse" userId="c2ec1e4e-6733-4c91-be19-272dd1cb0c8e" providerId="ADAL" clId="{A3A52893-E60C-40FD-B5FA-5CF2E66536A6}" dt="2023-07-08T21:07:53.908" v="285" actId="1076"/>
          <ac:picMkLst>
            <pc:docMk/>
            <pc:sldMk cId="1614615457" sldId="260"/>
            <ac:picMk id="31" creationId="{EFB5452D-EB4F-956A-F735-14D7D6CEF406}"/>
          </ac:picMkLst>
        </pc:picChg>
        <pc:picChg chg="add mod">
          <ac:chgData name="Kévin Alexis André Salesse" userId="c2ec1e4e-6733-4c91-be19-272dd1cb0c8e" providerId="ADAL" clId="{A3A52893-E60C-40FD-B5FA-5CF2E66536A6}" dt="2023-07-08T21:07:05.175" v="275" actId="1076"/>
          <ac:picMkLst>
            <pc:docMk/>
            <pc:sldMk cId="1614615457" sldId="260"/>
            <ac:picMk id="36" creationId="{1E70F6CA-66CE-64E0-00E1-145D2885A097}"/>
          </ac:picMkLst>
        </pc:picChg>
        <pc:picChg chg="add mod">
          <ac:chgData name="Kévin Alexis André Salesse" userId="c2ec1e4e-6733-4c91-be19-272dd1cb0c8e" providerId="ADAL" clId="{A3A52893-E60C-40FD-B5FA-5CF2E66536A6}" dt="2023-07-08T21:07:05.175" v="275" actId="1076"/>
          <ac:picMkLst>
            <pc:docMk/>
            <pc:sldMk cId="1614615457" sldId="260"/>
            <ac:picMk id="37" creationId="{20636933-1CD2-7C04-6288-D1E48FC64CCA}"/>
          </ac:picMkLst>
        </pc:picChg>
        <pc:picChg chg="add mod">
          <ac:chgData name="Kévin Alexis André Salesse" userId="c2ec1e4e-6733-4c91-be19-272dd1cb0c8e" providerId="ADAL" clId="{A3A52893-E60C-40FD-B5FA-5CF2E66536A6}" dt="2023-07-08T21:07:05.175" v="275" actId="1076"/>
          <ac:picMkLst>
            <pc:docMk/>
            <pc:sldMk cId="1614615457" sldId="260"/>
            <ac:picMk id="38" creationId="{92A95371-3096-B0F6-1A44-964457C00953}"/>
          </ac:picMkLst>
        </pc:picChg>
      </pc:sldChg>
      <pc:sldChg chg="addSp modSp add del ord">
        <pc:chgData name="Kévin Alexis André Salesse" userId="c2ec1e4e-6733-4c91-be19-272dd1cb0c8e" providerId="ADAL" clId="{A3A52893-E60C-40FD-B5FA-5CF2E66536A6}" dt="2023-07-12T21:11:33.195" v="4909" actId="47"/>
        <pc:sldMkLst>
          <pc:docMk/>
          <pc:sldMk cId="3493724196" sldId="261"/>
        </pc:sldMkLst>
        <pc:picChg chg="add mod">
          <ac:chgData name="Kévin Alexis André Salesse" userId="c2ec1e4e-6733-4c91-be19-272dd1cb0c8e" providerId="ADAL" clId="{A3A52893-E60C-40FD-B5FA-5CF2E66536A6}" dt="2023-07-08T20:33:27.497" v="166" actId="1076"/>
          <ac:picMkLst>
            <pc:docMk/>
            <pc:sldMk cId="3493724196" sldId="261"/>
            <ac:picMk id="2050" creationId="{46F52D31-8C46-3A1B-E55B-60CD0E1BDC7C}"/>
          </ac:picMkLst>
        </pc:picChg>
        <pc:picChg chg="add mod">
          <ac:chgData name="Kévin Alexis André Salesse" userId="c2ec1e4e-6733-4c91-be19-272dd1cb0c8e" providerId="ADAL" clId="{A3A52893-E60C-40FD-B5FA-5CF2E66536A6}" dt="2023-07-08T20:33:44.595" v="172" actId="14100"/>
          <ac:picMkLst>
            <pc:docMk/>
            <pc:sldMk cId="3493724196" sldId="261"/>
            <ac:picMk id="2052" creationId="{9C2D3CE4-0B74-A540-6266-A066B5D7EDDA}"/>
          </ac:picMkLst>
        </pc:picChg>
        <pc:picChg chg="add">
          <ac:chgData name="Kévin Alexis André Salesse" userId="c2ec1e4e-6733-4c91-be19-272dd1cb0c8e" providerId="ADAL" clId="{A3A52893-E60C-40FD-B5FA-5CF2E66536A6}" dt="2023-07-08T20:36:00.352" v="173"/>
          <ac:picMkLst>
            <pc:docMk/>
            <pc:sldMk cId="3493724196" sldId="261"/>
            <ac:picMk id="2054" creationId="{EC68D559-92F0-650A-F165-AAC47C8B87DE}"/>
          </ac:picMkLst>
        </pc:picChg>
      </pc:sldChg>
      <pc:sldChg chg="addSp delSp modSp new del mod ord setBg">
        <pc:chgData name="Kévin Alexis André Salesse" userId="c2ec1e4e-6733-4c91-be19-272dd1cb0c8e" providerId="ADAL" clId="{A3A52893-E60C-40FD-B5FA-5CF2E66536A6}" dt="2023-07-09T14:32:58.366" v="2607" actId="47"/>
        <pc:sldMkLst>
          <pc:docMk/>
          <pc:sldMk cId="3574427915" sldId="262"/>
        </pc:sldMkLst>
        <pc:spChg chg="del">
          <ac:chgData name="Kévin Alexis André Salesse" userId="c2ec1e4e-6733-4c91-be19-272dd1cb0c8e" providerId="ADAL" clId="{A3A52893-E60C-40FD-B5FA-5CF2E66536A6}" dt="2023-07-08T16:23:16.319" v="113" actId="478"/>
          <ac:spMkLst>
            <pc:docMk/>
            <pc:sldMk cId="3574427915" sldId="262"/>
            <ac:spMk id="2" creationId="{453DACF5-7641-F685-7DA2-4B46FDA3FBB4}"/>
          </ac:spMkLst>
        </pc:spChg>
        <pc:spChg chg="del">
          <ac:chgData name="Kévin Alexis André Salesse" userId="c2ec1e4e-6733-4c91-be19-272dd1cb0c8e" providerId="ADAL" clId="{A3A52893-E60C-40FD-B5FA-5CF2E66536A6}" dt="2023-07-08T16:23:14.795" v="112" actId="478"/>
          <ac:spMkLst>
            <pc:docMk/>
            <pc:sldMk cId="3574427915" sldId="262"/>
            <ac:spMk id="3" creationId="{1A37A846-2AF3-C3A2-812A-39F7FCF74EB7}"/>
          </ac:spMkLst>
        </pc:spChg>
        <pc:spChg chg="add mod ord">
          <ac:chgData name="Kévin Alexis André Salesse" userId="c2ec1e4e-6733-4c91-be19-272dd1cb0c8e" providerId="ADAL" clId="{A3A52893-E60C-40FD-B5FA-5CF2E66536A6}" dt="2023-07-09T08:39:55.295" v="1204" actId="26606"/>
          <ac:spMkLst>
            <pc:docMk/>
            <pc:sldMk cId="3574427915" sldId="262"/>
            <ac:spMk id="4" creationId="{54D4D04B-750A-C67F-E92D-6D95C81E1C2E}"/>
          </ac:spMkLst>
        </pc:spChg>
        <pc:spChg chg="add mod">
          <ac:chgData name="Kévin Alexis André Salesse" userId="c2ec1e4e-6733-4c91-be19-272dd1cb0c8e" providerId="ADAL" clId="{A3A52893-E60C-40FD-B5FA-5CF2E66536A6}" dt="2023-07-09T08:39:55.295" v="1204" actId="26606"/>
          <ac:spMkLst>
            <pc:docMk/>
            <pc:sldMk cId="3574427915" sldId="262"/>
            <ac:spMk id="7" creationId="{D674E12F-D36B-3345-0685-BD8A06ACC4DB}"/>
          </ac:spMkLst>
        </pc:spChg>
        <pc:spChg chg="add del">
          <ac:chgData name="Kévin Alexis André Salesse" userId="c2ec1e4e-6733-4c91-be19-272dd1cb0c8e" providerId="ADAL" clId="{A3A52893-E60C-40FD-B5FA-5CF2E66536A6}" dt="2023-07-09T08:39:55.295" v="1204" actId="26606"/>
          <ac:spMkLst>
            <pc:docMk/>
            <pc:sldMk cId="3574427915" sldId="262"/>
            <ac:spMk id="10" creationId="{7DA3C418-758E-4180-A5D0-8655D6804587}"/>
          </ac:spMkLst>
        </pc:spChg>
        <pc:spChg chg="add del">
          <ac:chgData name="Kévin Alexis André Salesse" userId="c2ec1e4e-6733-4c91-be19-272dd1cb0c8e" providerId="ADAL" clId="{A3A52893-E60C-40FD-B5FA-5CF2E66536A6}" dt="2023-07-09T08:39:55.295" v="1204" actId="26606"/>
          <ac:spMkLst>
            <pc:docMk/>
            <pc:sldMk cId="3574427915" sldId="262"/>
            <ac:spMk id="12" creationId="{28C8EF06-5EC3-4883-AFAF-D74FF46550FB}"/>
          </ac:spMkLst>
        </pc:spChg>
        <pc:spChg chg="add">
          <ac:chgData name="Kévin Alexis André Salesse" userId="c2ec1e4e-6733-4c91-be19-272dd1cb0c8e" providerId="ADAL" clId="{A3A52893-E60C-40FD-B5FA-5CF2E66536A6}" dt="2023-07-09T08:39:55.295" v="1204" actId="26606"/>
          <ac:spMkLst>
            <pc:docMk/>
            <pc:sldMk cId="3574427915" sldId="262"/>
            <ac:spMk id="17" creationId="{2EB492CD-616E-47F8-933B-5E2D952A0593}"/>
          </ac:spMkLst>
        </pc:spChg>
        <pc:spChg chg="add">
          <ac:chgData name="Kévin Alexis André Salesse" userId="c2ec1e4e-6733-4c91-be19-272dd1cb0c8e" providerId="ADAL" clId="{A3A52893-E60C-40FD-B5FA-5CF2E66536A6}" dt="2023-07-09T08:39:55.295" v="1204" actId="26606"/>
          <ac:spMkLst>
            <pc:docMk/>
            <pc:sldMk cId="3574427915" sldId="262"/>
            <ac:spMk id="19" creationId="{59383CF9-23B5-4335-9B21-1791C4CF1C75}"/>
          </ac:spMkLst>
        </pc:spChg>
        <pc:spChg chg="add">
          <ac:chgData name="Kévin Alexis André Salesse" userId="c2ec1e4e-6733-4c91-be19-272dd1cb0c8e" providerId="ADAL" clId="{A3A52893-E60C-40FD-B5FA-5CF2E66536A6}" dt="2023-07-09T08:39:55.295" v="1204" actId="26606"/>
          <ac:spMkLst>
            <pc:docMk/>
            <pc:sldMk cId="3574427915" sldId="262"/>
            <ac:spMk id="21" creationId="{0007FE00-9498-4706-B255-6437B0252C02}"/>
          </ac:spMkLst>
        </pc:spChg>
        <pc:picChg chg="add mod ord">
          <ac:chgData name="Kévin Alexis André Salesse" userId="c2ec1e4e-6733-4c91-be19-272dd1cb0c8e" providerId="ADAL" clId="{A3A52893-E60C-40FD-B5FA-5CF2E66536A6}" dt="2023-07-09T08:39:55.295" v="1204" actId="26606"/>
          <ac:picMkLst>
            <pc:docMk/>
            <pc:sldMk cId="3574427915" sldId="262"/>
            <ac:picMk id="5" creationId="{0556ECFF-02BF-4BB3-CDAF-09E5AF1FBCB3}"/>
          </ac:picMkLst>
        </pc:picChg>
      </pc:sldChg>
      <pc:sldChg chg="new del">
        <pc:chgData name="Kévin Alexis André Salesse" userId="c2ec1e4e-6733-4c91-be19-272dd1cb0c8e" providerId="ADAL" clId="{A3A52893-E60C-40FD-B5FA-5CF2E66536A6}" dt="2023-07-08T22:04:40.195" v="804" actId="47"/>
        <pc:sldMkLst>
          <pc:docMk/>
          <pc:sldMk cId="2071140784" sldId="263"/>
        </pc:sldMkLst>
      </pc:sldChg>
      <pc:sldChg chg="addSp delSp modSp add mod ord modAnim">
        <pc:chgData name="Kévin Alexis André Salesse" userId="c2ec1e4e-6733-4c91-be19-272dd1cb0c8e" providerId="ADAL" clId="{A3A52893-E60C-40FD-B5FA-5CF2E66536A6}" dt="2023-07-09T08:25:25.449" v="1073" actId="1076"/>
        <pc:sldMkLst>
          <pc:docMk/>
          <pc:sldMk cId="639045872" sldId="264"/>
        </pc:sldMkLst>
        <pc:spChg chg="add del mod">
          <ac:chgData name="Kévin Alexis André Salesse" userId="c2ec1e4e-6733-4c91-be19-272dd1cb0c8e" providerId="ADAL" clId="{A3A52893-E60C-40FD-B5FA-5CF2E66536A6}" dt="2023-07-08T20:48:13.364" v="183"/>
          <ac:spMkLst>
            <pc:docMk/>
            <pc:sldMk cId="639045872" sldId="264"/>
            <ac:spMk id="2" creationId="{0A7B148D-AB7F-1390-20CD-60CEADA110DE}"/>
          </ac:spMkLst>
        </pc:spChg>
        <pc:spChg chg="add del mod">
          <ac:chgData name="Kévin Alexis André Salesse" userId="c2ec1e4e-6733-4c91-be19-272dd1cb0c8e" providerId="ADAL" clId="{A3A52893-E60C-40FD-B5FA-5CF2E66536A6}" dt="2023-07-08T20:48:13.364" v="183"/>
          <ac:spMkLst>
            <pc:docMk/>
            <pc:sldMk cId="639045872" sldId="264"/>
            <ac:spMk id="3" creationId="{ADEAFC3C-2DB0-8C68-54BE-228E8568F95B}"/>
          </ac:spMkLst>
        </pc:spChg>
        <pc:spChg chg="del">
          <ac:chgData name="Kévin Alexis André Salesse" userId="c2ec1e4e-6733-4c91-be19-272dd1cb0c8e" providerId="ADAL" clId="{A3A52893-E60C-40FD-B5FA-5CF2E66536A6}" dt="2023-07-08T20:48:05.207" v="178" actId="478"/>
          <ac:spMkLst>
            <pc:docMk/>
            <pc:sldMk cId="639045872" sldId="264"/>
            <ac:spMk id="4" creationId="{56119752-8BBE-CD2F-650B-7F9AC3A88E69}"/>
          </ac:spMkLst>
        </pc:spChg>
        <pc:spChg chg="add del mod">
          <ac:chgData name="Kévin Alexis André Salesse" userId="c2ec1e4e-6733-4c91-be19-272dd1cb0c8e" providerId="ADAL" clId="{A3A52893-E60C-40FD-B5FA-5CF2E66536A6}" dt="2023-07-08T20:48:13.364" v="183"/>
          <ac:spMkLst>
            <pc:docMk/>
            <pc:sldMk cId="639045872" sldId="264"/>
            <ac:spMk id="27" creationId="{0B49BAC0-D7C2-8BE6-4F38-601CD1CC73EF}"/>
          </ac:spMkLst>
        </pc:spChg>
        <pc:spChg chg="add mod">
          <ac:chgData name="Kévin Alexis André Salesse" userId="c2ec1e4e-6733-4c91-be19-272dd1cb0c8e" providerId="ADAL" clId="{A3A52893-E60C-40FD-B5FA-5CF2E66536A6}" dt="2023-07-09T08:25:25.449" v="1073" actId="1076"/>
          <ac:spMkLst>
            <pc:docMk/>
            <pc:sldMk cId="639045872" sldId="264"/>
            <ac:spMk id="29" creationId="{AD640BB7-D1A5-2405-D333-FB53B3E12B10}"/>
          </ac:spMkLst>
        </pc:spChg>
        <pc:spChg chg="add mod">
          <ac:chgData name="Kévin Alexis André Salesse" userId="c2ec1e4e-6733-4c91-be19-272dd1cb0c8e" providerId="ADAL" clId="{A3A52893-E60C-40FD-B5FA-5CF2E66536A6}" dt="2023-07-09T08:24:12.607" v="1060" actId="1076"/>
          <ac:spMkLst>
            <pc:docMk/>
            <pc:sldMk cId="639045872" sldId="264"/>
            <ac:spMk id="30" creationId="{D486531B-6201-CCC8-7AA9-23A02DC00DDE}"/>
          </ac:spMkLst>
        </pc:spChg>
        <pc:spChg chg="add mod">
          <ac:chgData name="Kévin Alexis André Salesse" userId="c2ec1e4e-6733-4c91-be19-272dd1cb0c8e" providerId="ADAL" clId="{A3A52893-E60C-40FD-B5FA-5CF2E66536A6}" dt="2023-07-08T20:48:23.190" v="185" actId="1076"/>
          <ac:spMkLst>
            <pc:docMk/>
            <pc:sldMk cId="639045872" sldId="264"/>
            <ac:spMk id="46" creationId="{2234EFA3-AD98-FE41-B28B-F9CF8DA4EE64}"/>
          </ac:spMkLst>
        </pc:spChg>
        <pc:picChg chg="add del mod">
          <ac:chgData name="Kévin Alexis André Salesse" userId="c2ec1e4e-6733-4c91-be19-272dd1cb0c8e" providerId="ADAL" clId="{A3A52893-E60C-40FD-B5FA-5CF2E66536A6}" dt="2023-07-08T20:48:13.364" v="183"/>
          <ac:picMkLst>
            <pc:docMk/>
            <pc:sldMk cId="639045872" sldId="264"/>
            <ac:picMk id="5" creationId="{00C8EFD3-B4FB-340F-F14A-8DD0541C66BE}"/>
          </ac:picMkLst>
        </pc:picChg>
        <pc:picChg chg="add del mod">
          <ac:chgData name="Kévin Alexis André Salesse" userId="c2ec1e4e-6733-4c91-be19-272dd1cb0c8e" providerId="ADAL" clId="{A3A52893-E60C-40FD-B5FA-5CF2E66536A6}" dt="2023-07-08T20:48:13.364" v="183"/>
          <ac:picMkLst>
            <pc:docMk/>
            <pc:sldMk cId="639045872" sldId="264"/>
            <ac:picMk id="6" creationId="{9158F5A9-0341-C731-A6F5-68DB34B0A5FC}"/>
          </ac:picMkLst>
        </pc:picChg>
        <pc:picChg chg="add del mod">
          <ac:chgData name="Kévin Alexis André Salesse" userId="c2ec1e4e-6733-4c91-be19-272dd1cb0c8e" providerId="ADAL" clId="{A3A52893-E60C-40FD-B5FA-5CF2E66536A6}" dt="2023-07-08T20:48:13.364" v="183"/>
          <ac:picMkLst>
            <pc:docMk/>
            <pc:sldMk cId="639045872" sldId="264"/>
            <ac:picMk id="7" creationId="{A9DFBC3A-2C34-6ECB-61BD-9D82F96A44E9}"/>
          </ac:picMkLst>
        </pc:picChg>
        <pc:picChg chg="add del mod">
          <ac:chgData name="Kévin Alexis André Salesse" userId="c2ec1e4e-6733-4c91-be19-272dd1cb0c8e" providerId="ADAL" clId="{A3A52893-E60C-40FD-B5FA-5CF2E66536A6}" dt="2023-07-08T20:48:13.364" v="183"/>
          <ac:picMkLst>
            <pc:docMk/>
            <pc:sldMk cId="639045872" sldId="264"/>
            <ac:picMk id="8" creationId="{3F1B80B0-4C5B-A48C-3CEB-D0A97794E16B}"/>
          </ac:picMkLst>
        </pc:picChg>
        <pc:picChg chg="add del mod">
          <ac:chgData name="Kévin Alexis André Salesse" userId="c2ec1e4e-6733-4c91-be19-272dd1cb0c8e" providerId="ADAL" clId="{A3A52893-E60C-40FD-B5FA-5CF2E66536A6}" dt="2023-07-08T20:48:13.364" v="183"/>
          <ac:picMkLst>
            <pc:docMk/>
            <pc:sldMk cId="639045872" sldId="264"/>
            <ac:picMk id="9" creationId="{62399607-001E-9435-EEE1-BD971E2EB6F1}"/>
          </ac:picMkLst>
        </pc:picChg>
        <pc:picChg chg="add del mod">
          <ac:chgData name="Kévin Alexis André Salesse" userId="c2ec1e4e-6733-4c91-be19-272dd1cb0c8e" providerId="ADAL" clId="{A3A52893-E60C-40FD-B5FA-5CF2E66536A6}" dt="2023-07-08T20:48:13.364" v="183"/>
          <ac:picMkLst>
            <pc:docMk/>
            <pc:sldMk cId="639045872" sldId="264"/>
            <ac:picMk id="10" creationId="{03B73EC1-8782-2988-FF22-580D9C5383AB}"/>
          </ac:picMkLst>
        </pc:picChg>
        <pc:picChg chg="add del mod">
          <ac:chgData name="Kévin Alexis André Salesse" userId="c2ec1e4e-6733-4c91-be19-272dd1cb0c8e" providerId="ADAL" clId="{A3A52893-E60C-40FD-B5FA-5CF2E66536A6}" dt="2023-07-08T20:48:13.364" v="183"/>
          <ac:picMkLst>
            <pc:docMk/>
            <pc:sldMk cId="639045872" sldId="264"/>
            <ac:picMk id="11" creationId="{BAA1192D-4615-A29C-3D83-A16EDB1CDDC1}"/>
          </ac:picMkLst>
        </pc:picChg>
        <pc:picChg chg="add del mod">
          <ac:chgData name="Kévin Alexis André Salesse" userId="c2ec1e4e-6733-4c91-be19-272dd1cb0c8e" providerId="ADAL" clId="{A3A52893-E60C-40FD-B5FA-5CF2E66536A6}" dt="2023-07-08T20:48:13.364" v="183"/>
          <ac:picMkLst>
            <pc:docMk/>
            <pc:sldMk cId="639045872" sldId="264"/>
            <ac:picMk id="12" creationId="{259CEFB7-A2D5-E8AC-0B3F-E16340132372}"/>
          </ac:picMkLst>
        </pc:picChg>
        <pc:picChg chg="add del mod">
          <ac:chgData name="Kévin Alexis André Salesse" userId="c2ec1e4e-6733-4c91-be19-272dd1cb0c8e" providerId="ADAL" clId="{A3A52893-E60C-40FD-B5FA-5CF2E66536A6}" dt="2023-07-08T20:48:13.364" v="183"/>
          <ac:picMkLst>
            <pc:docMk/>
            <pc:sldMk cId="639045872" sldId="264"/>
            <ac:picMk id="13" creationId="{6B1B6132-8EE8-39F3-7993-C91D151ECD01}"/>
          </ac:picMkLst>
        </pc:picChg>
        <pc:picChg chg="add del mod">
          <ac:chgData name="Kévin Alexis André Salesse" userId="c2ec1e4e-6733-4c91-be19-272dd1cb0c8e" providerId="ADAL" clId="{A3A52893-E60C-40FD-B5FA-5CF2E66536A6}" dt="2023-07-08T20:48:13.364" v="183"/>
          <ac:picMkLst>
            <pc:docMk/>
            <pc:sldMk cId="639045872" sldId="264"/>
            <ac:picMk id="15" creationId="{6D88179B-15C9-1D6E-D5C3-C75176652F44}"/>
          </ac:picMkLst>
        </pc:picChg>
        <pc:picChg chg="add del mod">
          <ac:chgData name="Kévin Alexis André Salesse" userId="c2ec1e4e-6733-4c91-be19-272dd1cb0c8e" providerId="ADAL" clId="{A3A52893-E60C-40FD-B5FA-5CF2E66536A6}" dt="2023-07-08T20:48:13.364" v="183"/>
          <ac:picMkLst>
            <pc:docMk/>
            <pc:sldMk cId="639045872" sldId="264"/>
            <ac:picMk id="17" creationId="{FF18AD92-34C4-9BB4-7697-DCCAE1E81AE7}"/>
          </ac:picMkLst>
        </pc:picChg>
        <pc:picChg chg="add del mod">
          <ac:chgData name="Kévin Alexis André Salesse" userId="c2ec1e4e-6733-4c91-be19-272dd1cb0c8e" providerId="ADAL" clId="{A3A52893-E60C-40FD-B5FA-5CF2E66536A6}" dt="2023-07-08T20:48:13.364" v="183"/>
          <ac:picMkLst>
            <pc:docMk/>
            <pc:sldMk cId="639045872" sldId="264"/>
            <ac:picMk id="19" creationId="{F5BD5FC9-D642-F8B4-94C0-FFE3B5FC9686}"/>
          </ac:picMkLst>
        </pc:picChg>
        <pc:picChg chg="add del mod">
          <ac:chgData name="Kévin Alexis André Salesse" userId="c2ec1e4e-6733-4c91-be19-272dd1cb0c8e" providerId="ADAL" clId="{A3A52893-E60C-40FD-B5FA-5CF2E66536A6}" dt="2023-07-08T20:48:13.364" v="183"/>
          <ac:picMkLst>
            <pc:docMk/>
            <pc:sldMk cId="639045872" sldId="264"/>
            <ac:picMk id="21" creationId="{AC2CB0DC-ACB2-3524-8254-2A7236CA7C0A}"/>
          </ac:picMkLst>
        </pc:picChg>
        <pc:picChg chg="add del mod">
          <ac:chgData name="Kévin Alexis André Salesse" userId="c2ec1e4e-6733-4c91-be19-272dd1cb0c8e" providerId="ADAL" clId="{A3A52893-E60C-40FD-B5FA-5CF2E66536A6}" dt="2023-07-08T20:48:13.364" v="183"/>
          <ac:picMkLst>
            <pc:docMk/>
            <pc:sldMk cId="639045872" sldId="264"/>
            <ac:picMk id="23" creationId="{09EECE03-5F52-115F-C210-66B327C7104E}"/>
          </ac:picMkLst>
        </pc:picChg>
        <pc:picChg chg="add del mod">
          <ac:chgData name="Kévin Alexis André Salesse" userId="c2ec1e4e-6733-4c91-be19-272dd1cb0c8e" providerId="ADAL" clId="{A3A52893-E60C-40FD-B5FA-5CF2E66536A6}" dt="2023-07-08T20:48:13.364" v="183"/>
          <ac:picMkLst>
            <pc:docMk/>
            <pc:sldMk cId="639045872" sldId="264"/>
            <ac:picMk id="25" creationId="{A9C4549F-09F4-BB6D-28C5-7B09CBD0C86C}"/>
          </ac:picMkLst>
        </pc:picChg>
        <pc:picChg chg="add del mod">
          <ac:chgData name="Kévin Alexis André Salesse" userId="c2ec1e4e-6733-4c91-be19-272dd1cb0c8e" providerId="ADAL" clId="{A3A52893-E60C-40FD-B5FA-5CF2E66536A6}" dt="2023-07-08T20:48:13.364" v="183"/>
          <ac:picMkLst>
            <pc:docMk/>
            <pc:sldMk cId="639045872" sldId="264"/>
            <ac:picMk id="28" creationId="{B44FDE79-5C07-51DB-6B2E-7DDA4243D30E}"/>
          </ac:picMkLst>
        </pc:picChg>
        <pc:picChg chg="add mod">
          <ac:chgData name="Kévin Alexis André Salesse" userId="c2ec1e4e-6733-4c91-be19-272dd1cb0c8e" providerId="ADAL" clId="{A3A52893-E60C-40FD-B5FA-5CF2E66536A6}" dt="2023-07-08T20:48:23.190" v="185" actId="1076"/>
          <ac:picMkLst>
            <pc:docMk/>
            <pc:sldMk cId="639045872" sldId="264"/>
            <ac:picMk id="31" creationId="{881F5135-B2AF-C9DE-75FD-7866913A5575}"/>
          </ac:picMkLst>
        </pc:picChg>
        <pc:picChg chg="add mod">
          <ac:chgData name="Kévin Alexis André Salesse" userId="c2ec1e4e-6733-4c91-be19-272dd1cb0c8e" providerId="ADAL" clId="{A3A52893-E60C-40FD-B5FA-5CF2E66536A6}" dt="2023-07-08T20:48:23.190" v="185" actId="1076"/>
          <ac:picMkLst>
            <pc:docMk/>
            <pc:sldMk cId="639045872" sldId="264"/>
            <ac:picMk id="32" creationId="{90F5093F-B7E9-CB67-8BE4-B4B086F42A7D}"/>
          </ac:picMkLst>
        </pc:picChg>
        <pc:picChg chg="add mod">
          <ac:chgData name="Kévin Alexis André Salesse" userId="c2ec1e4e-6733-4c91-be19-272dd1cb0c8e" providerId="ADAL" clId="{A3A52893-E60C-40FD-B5FA-5CF2E66536A6}" dt="2023-07-08T20:48:23.190" v="185" actId="1076"/>
          <ac:picMkLst>
            <pc:docMk/>
            <pc:sldMk cId="639045872" sldId="264"/>
            <ac:picMk id="33" creationId="{41DEEBE2-AD0C-1057-D9E0-DC6DFA3B616F}"/>
          </ac:picMkLst>
        </pc:picChg>
        <pc:picChg chg="add mod">
          <ac:chgData name="Kévin Alexis André Salesse" userId="c2ec1e4e-6733-4c91-be19-272dd1cb0c8e" providerId="ADAL" clId="{A3A52893-E60C-40FD-B5FA-5CF2E66536A6}" dt="2023-07-08T20:48:23.190" v="185" actId="1076"/>
          <ac:picMkLst>
            <pc:docMk/>
            <pc:sldMk cId="639045872" sldId="264"/>
            <ac:picMk id="34" creationId="{EC7266C3-C524-9DE8-4591-DC8436B63A64}"/>
          </ac:picMkLst>
        </pc:picChg>
        <pc:picChg chg="add mod">
          <ac:chgData name="Kévin Alexis André Salesse" userId="c2ec1e4e-6733-4c91-be19-272dd1cb0c8e" providerId="ADAL" clId="{A3A52893-E60C-40FD-B5FA-5CF2E66536A6}" dt="2023-07-08T20:48:23.190" v="185" actId="1076"/>
          <ac:picMkLst>
            <pc:docMk/>
            <pc:sldMk cId="639045872" sldId="264"/>
            <ac:picMk id="35" creationId="{9407C758-0F1F-DE7A-F1D9-F2B645AE3FD8}"/>
          </ac:picMkLst>
        </pc:picChg>
        <pc:picChg chg="add mod">
          <ac:chgData name="Kévin Alexis André Salesse" userId="c2ec1e4e-6733-4c91-be19-272dd1cb0c8e" providerId="ADAL" clId="{A3A52893-E60C-40FD-B5FA-5CF2E66536A6}" dt="2023-07-08T20:48:23.190" v="185" actId="1076"/>
          <ac:picMkLst>
            <pc:docMk/>
            <pc:sldMk cId="639045872" sldId="264"/>
            <ac:picMk id="36" creationId="{7B77F6F4-4E0F-FE08-6B9F-51B9F7DBDC10}"/>
          </ac:picMkLst>
        </pc:picChg>
        <pc:picChg chg="add mod">
          <ac:chgData name="Kévin Alexis André Salesse" userId="c2ec1e4e-6733-4c91-be19-272dd1cb0c8e" providerId="ADAL" clId="{A3A52893-E60C-40FD-B5FA-5CF2E66536A6}" dt="2023-07-08T20:48:23.190" v="185" actId="1076"/>
          <ac:picMkLst>
            <pc:docMk/>
            <pc:sldMk cId="639045872" sldId="264"/>
            <ac:picMk id="37" creationId="{6AC58A70-2CB8-915B-9618-44E6ED71CDE5}"/>
          </ac:picMkLst>
        </pc:picChg>
        <pc:picChg chg="add mod">
          <ac:chgData name="Kévin Alexis André Salesse" userId="c2ec1e4e-6733-4c91-be19-272dd1cb0c8e" providerId="ADAL" clId="{A3A52893-E60C-40FD-B5FA-5CF2E66536A6}" dt="2023-07-08T20:48:23.190" v="185" actId="1076"/>
          <ac:picMkLst>
            <pc:docMk/>
            <pc:sldMk cId="639045872" sldId="264"/>
            <ac:picMk id="38" creationId="{10332CAD-46E5-E058-389B-3D2B1438E77A}"/>
          </ac:picMkLst>
        </pc:picChg>
        <pc:picChg chg="add mod">
          <ac:chgData name="Kévin Alexis André Salesse" userId="c2ec1e4e-6733-4c91-be19-272dd1cb0c8e" providerId="ADAL" clId="{A3A52893-E60C-40FD-B5FA-5CF2E66536A6}" dt="2023-07-08T20:48:23.190" v="185" actId="1076"/>
          <ac:picMkLst>
            <pc:docMk/>
            <pc:sldMk cId="639045872" sldId="264"/>
            <ac:picMk id="39" creationId="{E94790D3-FA00-D772-B945-8F91AE2B1375}"/>
          </ac:picMkLst>
        </pc:picChg>
        <pc:picChg chg="add mod">
          <ac:chgData name="Kévin Alexis André Salesse" userId="c2ec1e4e-6733-4c91-be19-272dd1cb0c8e" providerId="ADAL" clId="{A3A52893-E60C-40FD-B5FA-5CF2E66536A6}" dt="2023-07-08T20:48:23.190" v="185" actId="1076"/>
          <ac:picMkLst>
            <pc:docMk/>
            <pc:sldMk cId="639045872" sldId="264"/>
            <ac:picMk id="40" creationId="{A3979F0D-3B53-CFA5-A335-810E40C7F226}"/>
          </ac:picMkLst>
        </pc:picChg>
        <pc:picChg chg="add mod">
          <ac:chgData name="Kévin Alexis André Salesse" userId="c2ec1e4e-6733-4c91-be19-272dd1cb0c8e" providerId="ADAL" clId="{A3A52893-E60C-40FD-B5FA-5CF2E66536A6}" dt="2023-07-08T20:48:23.190" v="185" actId="1076"/>
          <ac:picMkLst>
            <pc:docMk/>
            <pc:sldMk cId="639045872" sldId="264"/>
            <ac:picMk id="41" creationId="{3837C3F7-441F-47E7-0A4E-5FDF74654749}"/>
          </ac:picMkLst>
        </pc:picChg>
        <pc:picChg chg="add mod">
          <ac:chgData name="Kévin Alexis André Salesse" userId="c2ec1e4e-6733-4c91-be19-272dd1cb0c8e" providerId="ADAL" clId="{A3A52893-E60C-40FD-B5FA-5CF2E66536A6}" dt="2023-07-08T20:48:23.190" v="185" actId="1076"/>
          <ac:picMkLst>
            <pc:docMk/>
            <pc:sldMk cId="639045872" sldId="264"/>
            <ac:picMk id="42" creationId="{D7E42A0C-900E-A20F-6BAB-E288B3C88E58}"/>
          </ac:picMkLst>
        </pc:picChg>
        <pc:picChg chg="add mod">
          <ac:chgData name="Kévin Alexis André Salesse" userId="c2ec1e4e-6733-4c91-be19-272dd1cb0c8e" providerId="ADAL" clId="{A3A52893-E60C-40FD-B5FA-5CF2E66536A6}" dt="2023-07-08T20:48:23.190" v="185" actId="1076"/>
          <ac:picMkLst>
            <pc:docMk/>
            <pc:sldMk cId="639045872" sldId="264"/>
            <ac:picMk id="43" creationId="{6714BF61-FA89-0A1E-C550-736FBD247E31}"/>
          </ac:picMkLst>
        </pc:picChg>
        <pc:picChg chg="add mod">
          <ac:chgData name="Kévin Alexis André Salesse" userId="c2ec1e4e-6733-4c91-be19-272dd1cb0c8e" providerId="ADAL" clId="{A3A52893-E60C-40FD-B5FA-5CF2E66536A6}" dt="2023-07-08T20:48:23.190" v="185" actId="1076"/>
          <ac:picMkLst>
            <pc:docMk/>
            <pc:sldMk cId="639045872" sldId="264"/>
            <ac:picMk id="44" creationId="{5E1B3A6B-48A5-2E1B-331D-E6797C986663}"/>
          </ac:picMkLst>
        </pc:picChg>
        <pc:picChg chg="add mod">
          <ac:chgData name="Kévin Alexis André Salesse" userId="c2ec1e4e-6733-4c91-be19-272dd1cb0c8e" providerId="ADAL" clId="{A3A52893-E60C-40FD-B5FA-5CF2E66536A6}" dt="2023-07-08T20:48:23.190" v="185" actId="1076"/>
          <ac:picMkLst>
            <pc:docMk/>
            <pc:sldMk cId="639045872" sldId="264"/>
            <ac:picMk id="45" creationId="{493DF395-792D-91F2-C282-9663100B45A2}"/>
          </ac:picMkLst>
        </pc:picChg>
        <pc:picChg chg="add mod">
          <ac:chgData name="Kévin Alexis André Salesse" userId="c2ec1e4e-6733-4c91-be19-272dd1cb0c8e" providerId="ADAL" clId="{A3A52893-E60C-40FD-B5FA-5CF2E66536A6}" dt="2023-07-08T20:48:23.190" v="185" actId="1076"/>
          <ac:picMkLst>
            <pc:docMk/>
            <pc:sldMk cId="639045872" sldId="264"/>
            <ac:picMk id="47" creationId="{B53F6F2E-9E7A-5C15-F96D-7FF64D26FB81}"/>
          </ac:picMkLst>
        </pc:picChg>
      </pc:sldChg>
      <pc:sldChg chg="addSp delSp modSp add mod ord">
        <pc:chgData name="Kévin Alexis André Salesse" userId="c2ec1e4e-6733-4c91-be19-272dd1cb0c8e" providerId="ADAL" clId="{A3A52893-E60C-40FD-B5FA-5CF2E66536A6}" dt="2023-07-09T08:25:30.749" v="1075"/>
        <pc:sldMkLst>
          <pc:docMk/>
          <pc:sldMk cId="3990026162" sldId="265"/>
        </pc:sldMkLst>
        <pc:spChg chg="add mod">
          <ac:chgData name="Kévin Alexis André Salesse" userId="c2ec1e4e-6733-4c91-be19-272dd1cb0c8e" providerId="ADAL" clId="{A3A52893-E60C-40FD-B5FA-5CF2E66536A6}" dt="2023-07-09T08:24:33.987" v="1061" actId="1076"/>
          <ac:spMkLst>
            <pc:docMk/>
            <pc:sldMk cId="3990026162" sldId="265"/>
            <ac:spMk id="3" creationId="{D3877F48-AB51-22EA-5585-D7BFD6704A69}"/>
          </ac:spMkLst>
        </pc:spChg>
        <pc:spChg chg="add mod">
          <ac:chgData name="Kévin Alexis André Salesse" userId="c2ec1e4e-6733-4c91-be19-272dd1cb0c8e" providerId="ADAL" clId="{A3A52893-E60C-40FD-B5FA-5CF2E66536A6}" dt="2023-07-08T20:50:07.591" v="190" actId="1076"/>
          <ac:spMkLst>
            <pc:docMk/>
            <pc:sldMk cId="3990026162" sldId="265"/>
            <ac:spMk id="9" creationId="{BE920C68-EA31-A698-A577-4972346B00FE}"/>
          </ac:spMkLst>
        </pc:spChg>
        <pc:spChg chg="add mod">
          <ac:chgData name="Kévin Alexis André Salesse" userId="c2ec1e4e-6733-4c91-be19-272dd1cb0c8e" providerId="ADAL" clId="{A3A52893-E60C-40FD-B5FA-5CF2E66536A6}" dt="2023-07-08T20:50:07.591" v="190" actId="1076"/>
          <ac:spMkLst>
            <pc:docMk/>
            <pc:sldMk cId="3990026162" sldId="265"/>
            <ac:spMk id="10" creationId="{CF3614A2-B33F-C50C-A986-2CF12C6DDE0D}"/>
          </ac:spMkLst>
        </pc:spChg>
        <pc:spChg chg="add mod">
          <ac:chgData name="Kévin Alexis André Salesse" userId="c2ec1e4e-6733-4c91-be19-272dd1cb0c8e" providerId="ADAL" clId="{A3A52893-E60C-40FD-B5FA-5CF2E66536A6}" dt="2023-07-08T20:50:07.591" v="190" actId="1076"/>
          <ac:spMkLst>
            <pc:docMk/>
            <pc:sldMk cId="3990026162" sldId="265"/>
            <ac:spMk id="11" creationId="{568EDC01-ECEB-5EE0-720F-B888D074EF0B}"/>
          </ac:spMkLst>
        </pc:spChg>
        <pc:spChg chg="add mod">
          <ac:chgData name="Kévin Alexis André Salesse" userId="c2ec1e4e-6733-4c91-be19-272dd1cb0c8e" providerId="ADAL" clId="{A3A52893-E60C-40FD-B5FA-5CF2E66536A6}" dt="2023-07-08T20:50:07.591" v="190" actId="1076"/>
          <ac:spMkLst>
            <pc:docMk/>
            <pc:sldMk cId="3990026162" sldId="265"/>
            <ac:spMk id="12" creationId="{C4541191-5A84-A228-AE06-31834F32F24C}"/>
          </ac:spMkLst>
        </pc:spChg>
        <pc:spChg chg="add mod">
          <ac:chgData name="Kévin Alexis André Salesse" userId="c2ec1e4e-6733-4c91-be19-272dd1cb0c8e" providerId="ADAL" clId="{A3A52893-E60C-40FD-B5FA-5CF2E66536A6}" dt="2023-07-08T20:50:07.591" v="190" actId="1076"/>
          <ac:spMkLst>
            <pc:docMk/>
            <pc:sldMk cId="3990026162" sldId="265"/>
            <ac:spMk id="13" creationId="{B82DA11B-6B9E-6597-83C2-B5CF04E631D7}"/>
          </ac:spMkLst>
        </pc:spChg>
        <pc:spChg chg="add del mod">
          <ac:chgData name="Kévin Alexis André Salesse" userId="c2ec1e4e-6733-4c91-be19-272dd1cb0c8e" providerId="ADAL" clId="{A3A52893-E60C-40FD-B5FA-5CF2E66536A6}" dt="2023-07-09T08:25:30.285" v="1074" actId="478"/>
          <ac:spMkLst>
            <pc:docMk/>
            <pc:sldMk cId="3990026162" sldId="265"/>
            <ac:spMk id="15" creationId="{6F0CC7BA-6EA5-3B96-5F71-2A4BFD5D1385}"/>
          </ac:spMkLst>
        </pc:spChg>
        <pc:spChg chg="add mod">
          <ac:chgData name="Kévin Alexis André Salesse" userId="c2ec1e4e-6733-4c91-be19-272dd1cb0c8e" providerId="ADAL" clId="{A3A52893-E60C-40FD-B5FA-5CF2E66536A6}" dt="2023-07-09T08:25:30.749" v="1075"/>
          <ac:spMkLst>
            <pc:docMk/>
            <pc:sldMk cId="3990026162" sldId="265"/>
            <ac:spMk id="17" creationId="{5CF4AB24-A228-92B0-2B19-0F6B65AD15BB}"/>
          </ac:spMkLst>
        </pc:spChg>
        <pc:picChg chg="add mod">
          <ac:chgData name="Kévin Alexis André Salesse" userId="c2ec1e4e-6733-4c91-be19-272dd1cb0c8e" providerId="ADAL" clId="{A3A52893-E60C-40FD-B5FA-5CF2E66536A6}" dt="2023-07-08T20:50:07.591" v="190" actId="1076"/>
          <ac:picMkLst>
            <pc:docMk/>
            <pc:sldMk cId="3990026162" sldId="265"/>
            <ac:picMk id="2" creationId="{0C8F87AB-5347-180F-ADB4-CC8E99DE5A77}"/>
          </ac:picMkLst>
        </pc:picChg>
        <pc:picChg chg="add mod">
          <ac:chgData name="Kévin Alexis André Salesse" userId="c2ec1e4e-6733-4c91-be19-272dd1cb0c8e" providerId="ADAL" clId="{A3A52893-E60C-40FD-B5FA-5CF2E66536A6}" dt="2023-07-08T20:50:07.591" v="190" actId="1076"/>
          <ac:picMkLst>
            <pc:docMk/>
            <pc:sldMk cId="3990026162" sldId="265"/>
            <ac:picMk id="4" creationId="{412DDC01-727F-A3F0-BD46-70BAF15076B0}"/>
          </ac:picMkLst>
        </pc:picChg>
        <pc:picChg chg="add mod">
          <ac:chgData name="Kévin Alexis André Salesse" userId="c2ec1e4e-6733-4c91-be19-272dd1cb0c8e" providerId="ADAL" clId="{A3A52893-E60C-40FD-B5FA-5CF2E66536A6}" dt="2023-07-08T20:50:07.591" v="190" actId="1076"/>
          <ac:picMkLst>
            <pc:docMk/>
            <pc:sldMk cId="3990026162" sldId="265"/>
            <ac:picMk id="5" creationId="{EAAC1936-AA87-02BE-7CA8-D2C7CD1A542B}"/>
          </ac:picMkLst>
        </pc:picChg>
        <pc:picChg chg="add mod">
          <ac:chgData name="Kévin Alexis André Salesse" userId="c2ec1e4e-6733-4c91-be19-272dd1cb0c8e" providerId="ADAL" clId="{A3A52893-E60C-40FD-B5FA-5CF2E66536A6}" dt="2023-07-08T20:50:07.591" v="190" actId="1076"/>
          <ac:picMkLst>
            <pc:docMk/>
            <pc:sldMk cId="3990026162" sldId="265"/>
            <ac:picMk id="6" creationId="{DDD4297C-F57E-48E5-5C87-3D821C0FC667}"/>
          </ac:picMkLst>
        </pc:picChg>
        <pc:picChg chg="add mod">
          <ac:chgData name="Kévin Alexis André Salesse" userId="c2ec1e4e-6733-4c91-be19-272dd1cb0c8e" providerId="ADAL" clId="{A3A52893-E60C-40FD-B5FA-5CF2E66536A6}" dt="2023-07-08T20:50:07.591" v="190" actId="1076"/>
          <ac:picMkLst>
            <pc:docMk/>
            <pc:sldMk cId="3990026162" sldId="265"/>
            <ac:picMk id="7" creationId="{7502E2C8-88A4-0211-1A9E-A2F86EEA2C33}"/>
          </ac:picMkLst>
        </pc:picChg>
        <pc:picChg chg="add mod">
          <ac:chgData name="Kévin Alexis André Salesse" userId="c2ec1e4e-6733-4c91-be19-272dd1cb0c8e" providerId="ADAL" clId="{A3A52893-E60C-40FD-B5FA-5CF2E66536A6}" dt="2023-07-08T20:50:07.591" v="190" actId="1076"/>
          <ac:picMkLst>
            <pc:docMk/>
            <pc:sldMk cId="3990026162" sldId="265"/>
            <ac:picMk id="8" creationId="{54B78241-34DF-2AB5-A891-03DE4AF4FAAB}"/>
          </ac:picMkLst>
        </pc:picChg>
      </pc:sldChg>
      <pc:sldChg chg="addSp delSp modSp add mod ord">
        <pc:chgData name="Kévin Alexis André Salesse" userId="c2ec1e4e-6733-4c91-be19-272dd1cb0c8e" providerId="ADAL" clId="{A3A52893-E60C-40FD-B5FA-5CF2E66536A6}" dt="2023-07-09T08:25:33.300" v="1076"/>
        <pc:sldMkLst>
          <pc:docMk/>
          <pc:sldMk cId="2679619761" sldId="266"/>
        </pc:sldMkLst>
        <pc:spChg chg="del">
          <ac:chgData name="Kévin Alexis André Salesse" userId="c2ec1e4e-6733-4c91-be19-272dd1cb0c8e" providerId="ADAL" clId="{A3A52893-E60C-40FD-B5FA-5CF2E66536A6}" dt="2023-07-08T20:50:20.915" v="192" actId="478"/>
          <ac:spMkLst>
            <pc:docMk/>
            <pc:sldMk cId="2679619761" sldId="266"/>
            <ac:spMk id="4" creationId="{56119752-8BBE-CD2F-650B-7F9AC3A88E69}"/>
          </ac:spMkLst>
        </pc:spChg>
        <pc:spChg chg="add mod">
          <ac:chgData name="Kévin Alexis André Salesse" userId="c2ec1e4e-6733-4c91-be19-272dd1cb0c8e" providerId="ADAL" clId="{A3A52893-E60C-40FD-B5FA-5CF2E66536A6}" dt="2023-07-09T08:25:33.300" v="1076"/>
          <ac:spMkLst>
            <pc:docMk/>
            <pc:sldMk cId="2679619761" sldId="266"/>
            <ac:spMk id="4" creationId="{89E8B59D-94DB-AAFC-F926-928A578F284F}"/>
          </ac:spMkLst>
        </pc:spChg>
        <pc:spChg chg="add mod">
          <ac:chgData name="Kévin Alexis André Salesse" userId="c2ec1e4e-6733-4c91-be19-272dd1cb0c8e" providerId="ADAL" clId="{A3A52893-E60C-40FD-B5FA-5CF2E66536A6}" dt="2023-07-08T20:51:31.668" v="253" actId="1038"/>
          <ac:spMkLst>
            <pc:docMk/>
            <pc:sldMk cId="2679619761" sldId="266"/>
            <ac:spMk id="5" creationId="{69682DE0-8966-9AC8-42F2-7CD8DD2FD9B6}"/>
          </ac:spMkLst>
        </pc:spChg>
        <pc:spChg chg="add mod">
          <ac:chgData name="Kévin Alexis André Salesse" userId="c2ec1e4e-6733-4c91-be19-272dd1cb0c8e" providerId="ADAL" clId="{A3A52893-E60C-40FD-B5FA-5CF2E66536A6}" dt="2023-07-09T08:09:17.841" v="974" actId="14100"/>
          <ac:spMkLst>
            <pc:docMk/>
            <pc:sldMk cId="2679619761" sldId="266"/>
            <ac:spMk id="6" creationId="{35134A4D-DE9B-569E-E409-55F544D95DFD}"/>
          </ac:spMkLst>
        </pc:spChg>
        <pc:spChg chg="add mod">
          <ac:chgData name="Kévin Alexis André Salesse" userId="c2ec1e4e-6733-4c91-be19-272dd1cb0c8e" providerId="ADAL" clId="{A3A52893-E60C-40FD-B5FA-5CF2E66536A6}" dt="2023-07-08T20:51:02.881" v="199" actId="1076"/>
          <ac:spMkLst>
            <pc:docMk/>
            <pc:sldMk cId="2679619761" sldId="266"/>
            <ac:spMk id="19" creationId="{B09EC43D-FC13-64D8-77FC-1A97658DAD44}"/>
          </ac:spMkLst>
        </pc:spChg>
        <pc:spChg chg="add mod">
          <ac:chgData name="Kévin Alexis André Salesse" userId="c2ec1e4e-6733-4c91-be19-272dd1cb0c8e" providerId="ADAL" clId="{A3A52893-E60C-40FD-B5FA-5CF2E66536A6}" dt="2023-07-08T20:51:31.668" v="253" actId="1038"/>
          <ac:spMkLst>
            <pc:docMk/>
            <pc:sldMk cId="2679619761" sldId="266"/>
            <ac:spMk id="21" creationId="{D22427D1-5631-2682-AA57-C291296B69D9}"/>
          </ac:spMkLst>
        </pc:spChg>
        <pc:spChg chg="add mod">
          <ac:chgData name="Kévin Alexis André Salesse" userId="c2ec1e4e-6733-4c91-be19-272dd1cb0c8e" providerId="ADAL" clId="{A3A52893-E60C-40FD-B5FA-5CF2E66536A6}" dt="2023-07-08T20:51:31.668" v="253" actId="1038"/>
          <ac:spMkLst>
            <pc:docMk/>
            <pc:sldMk cId="2679619761" sldId="266"/>
            <ac:spMk id="23" creationId="{168E8BDD-02B5-474A-09FB-A688001F3882}"/>
          </ac:spMkLst>
        </pc:spChg>
        <pc:spChg chg="add mod">
          <ac:chgData name="Kévin Alexis André Salesse" userId="c2ec1e4e-6733-4c91-be19-272dd1cb0c8e" providerId="ADAL" clId="{A3A52893-E60C-40FD-B5FA-5CF2E66536A6}" dt="2023-07-08T20:51:31.668" v="253" actId="1038"/>
          <ac:spMkLst>
            <pc:docMk/>
            <pc:sldMk cId="2679619761" sldId="266"/>
            <ac:spMk id="25" creationId="{002CA295-6FCA-2CEA-3989-CF85687486E5}"/>
          </ac:spMkLst>
        </pc:spChg>
        <pc:spChg chg="add mod">
          <ac:chgData name="Kévin Alexis André Salesse" userId="c2ec1e4e-6733-4c91-be19-272dd1cb0c8e" providerId="ADAL" clId="{A3A52893-E60C-40FD-B5FA-5CF2E66536A6}" dt="2023-07-08T20:51:31.668" v="253" actId="1038"/>
          <ac:spMkLst>
            <pc:docMk/>
            <pc:sldMk cId="2679619761" sldId="266"/>
            <ac:spMk id="27" creationId="{63397DC0-2160-56E2-F0B1-464098194669}"/>
          </ac:spMkLst>
        </pc:spChg>
        <pc:picChg chg="add mod">
          <ac:chgData name="Kévin Alexis André Salesse" userId="c2ec1e4e-6733-4c91-be19-272dd1cb0c8e" providerId="ADAL" clId="{A3A52893-E60C-40FD-B5FA-5CF2E66536A6}" dt="2023-07-08T20:51:02.881" v="199" actId="1076"/>
          <ac:picMkLst>
            <pc:docMk/>
            <pc:sldMk cId="2679619761" sldId="266"/>
            <ac:picMk id="2" creationId="{C576BAB1-5AA5-567E-A74A-4A9CAF2A6DE1}"/>
          </ac:picMkLst>
        </pc:picChg>
        <pc:picChg chg="add mod">
          <ac:chgData name="Kévin Alexis André Salesse" userId="c2ec1e4e-6733-4c91-be19-272dd1cb0c8e" providerId="ADAL" clId="{A3A52893-E60C-40FD-B5FA-5CF2E66536A6}" dt="2023-07-08T20:51:31.668" v="253" actId="1038"/>
          <ac:picMkLst>
            <pc:docMk/>
            <pc:sldMk cId="2679619761" sldId="266"/>
            <ac:picMk id="3" creationId="{AA8642D1-8947-5B5D-4D61-1A7B566DC3B4}"/>
          </ac:picMkLst>
        </pc:picChg>
        <pc:picChg chg="add mod">
          <ac:chgData name="Kévin Alexis André Salesse" userId="c2ec1e4e-6733-4c91-be19-272dd1cb0c8e" providerId="ADAL" clId="{A3A52893-E60C-40FD-B5FA-5CF2E66536A6}" dt="2023-07-08T20:51:31.668" v="253" actId="1038"/>
          <ac:picMkLst>
            <pc:docMk/>
            <pc:sldMk cId="2679619761" sldId="266"/>
            <ac:picMk id="7" creationId="{356175B7-1118-1053-82D4-7012886B390F}"/>
          </ac:picMkLst>
        </pc:picChg>
        <pc:picChg chg="add mod">
          <ac:chgData name="Kévin Alexis André Salesse" userId="c2ec1e4e-6733-4c91-be19-272dd1cb0c8e" providerId="ADAL" clId="{A3A52893-E60C-40FD-B5FA-5CF2E66536A6}" dt="2023-07-08T20:51:31.668" v="253" actId="1038"/>
          <ac:picMkLst>
            <pc:docMk/>
            <pc:sldMk cId="2679619761" sldId="266"/>
            <ac:picMk id="8" creationId="{6B674DE4-E91D-D784-7F57-D5B15D0DE7EE}"/>
          </ac:picMkLst>
        </pc:picChg>
        <pc:picChg chg="add mod">
          <ac:chgData name="Kévin Alexis André Salesse" userId="c2ec1e4e-6733-4c91-be19-272dd1cb0c8e" providerId="ADAL" clId="{A3A52893-E60C-40FD-B5FA-5CF2E66536A6}" dt="2023-07-08T20:51:31.668" v="253" actId="1038"/>
          <ac:picMkLst>
            <pc:docMk/>
            <pc:sldMk cId="2679619761" sldId="266"/>
            <ac:picMk id="9" creationId="{1C1460F3-B129-C70F-4AE6-CCAA94D33787}"/>
          </ac:picMkLst>
        </pc:picChg>
        <pc:picChg chg="add mod">
          <ac:chgData name="Kévin Alexis André Salesse" userId="c2ec1e4e-6733-4c91-be19-272dd1cb0c8e" providerId="ADAL" clId="{A3A52893-E60C-40FD-B5FA-5CF2E66536A6}" dt="2023-07-08T20:51:31.668" v="253" actId="1038"/>
          <ac:picMkLst>
            <pc:docMk/>
            <pc:sldMk cId="2679619761" sldId="266"/>
            <ac:picMk id="10" creationId="{3EEEDDC9-4F8E-1FC5-0768-2AEA4DAB8820}"/>
          </ac:picMkLst>
        </pc:picChg>
        <pc:picChg chg="add mod">
          <ac:chgData name="Kévin Alexis André Salesse" userId="c2ec1e4e-6733-4c91-be19-272dd1cb0c8e" providerId="ADAL" clId="{A3A52893-E60C-40FD-B5FA-5CF2E66536A6}" dt="2023-07-08T20:51:31.668" v="253" actId="1038"/>
          <ac:picMkLst>
            <pc:docMk/>
            <pc:sldMk cId="2679619761" sldId="266"/>
            <ac:picMk id="11" creationId="{662F91CA-5404-F277-62B7-AA5041603C46}"/>
          </ac:picMkLst>
        </pc:picChg>
        <pc:picChg chg="add mod">
          <ac:chgData name="Kévin Alexis André Salesse" userId="c2ec1e4e-6733-4c91-be19-272dd1cb0c8e" providerId="ADAL" clId="{A3A52893-E60C-40FD-B5FA-5CF2E66536A6}" dt="2023-07-08T20:51:31.668" v="253" actId="1038"/>
          <ac:picMkLst>
            <pc:docMk/>
            <pc:sldMk cId="2679619761" sldId="266"/>
            <ac:picMk id="12" creationId="{664CC9CA-7EEC-DDF2-1387-33C53E869E7B}"/>
          </ac:picMkLst>
        </pc:picChg>
        <pc:picChg chg="add mod">
          <ac:chgData name="Kévin Alexis André Salesse" userId="c2ec1e4e-6733-4c91-be19-272dd1cb0c8e" providerId="ADAL" clId="{A3A52893-E60C-40FD-B5FA-5CF2E66536A6}" dt="2023-07-08T20:51:31.668" v="253" actId="1038"/>
          <ac:picMkLst>
            <pc:docMk/>
            <pc:sldMk cId="2679619761" sldId="266"/>
            <ac:picMk id="13" creationId="{B12A97E7-EC81-671E-D6FE-F241CDAEF941}"/>
          </ac:picMkLst>
        </pc:picChg>
        <pc:picChg chg="add mod">
          <ac:chgData name="Kévin Alexis André Salesse" userId="c2ec1e4e-6733-4c91-be19-272dd1cb0c8e" providerId="ADAL" clId="{A3A52893-E60C-40FD-B5FA-5CF2E66536A6}" dt="2023-07-08T20:51:31.668" v="253" actId="1038"/>
          <ac:picMkLst>
            <pc:docMk/>
            <pc:sldMk cId="2679619761" sldId="266"/>
            <ac:picMk id="15" creationId="{BF02B5B5-84D1-B4E7-A6ED-1BFC96E82748}"/>
          </ac:picMkLst>
        </pc:picChg>
        <pc:picChg chg="add mod">
          <ac:chgData name="Kévin Alexis André Salesse" userId="c2ec1e4e-6733-4c91-be19-272dd1cb0c8e" providerId="ADAL" clId="{A3A52893-E60C-40FD-B5FA-5CF2E66536A6}" dt="2023-07-08T20:51:31.668" v="253" actId="1038"/>
          <ac:picMkLst>
            <pc:docMk/>
            <pc:sldMk cId="2679619761" sldId="266"/>
            <ac:picMk id="17" creationId="{0550DDF8-18E1-D4EB-62BD-EE370CD614B8}"/>
          </ac:picMkLst>
        </pc:picChg>
      </pc:sldChg>
      <pc:sldChg chg="addSp delSp modSp add del mod delAnim">
        <pc:chgData name="Kévin Alexis André Salesse" userId="c2ec1e4e-6733-4c91-be19-272dd1cb0c8e" providerId="ADAL" clId="{A3A52893-E60C-40FD-B5FA-5CF2E66536A6}" dt="2023-07-09T08:04:40.175" v="941" actId="47"/>
        <pc:sldMkLst>
          <pc:docMk/>
          <pc:sldMk cId="793408402" sldId="267"/>
        </pc:sldMkLst>
        <pc:spChg chg="add mod">
          <ac:chgData name="Kévin Alexis André Salesse" userId="c2ec1e4e-6733-4c91-be19-272dd1cb0c8e" providerId="ADAL" clId="{A3A52893-E60C-40FD-B5FA-5CF2E66536A6}" dt="2023-07-08T21:13:51.820" v="365" actId="1076"/>
          <ac:spMkLst>
            <pc:docMk/>
            <pc:sldMk cId="793408402" sldId="267"/>
            <ac:spMk id="2" creationId="{854A47EE-9174-952D-CD69-A56317EB053C}"/>
          </ac:spMkLst>
        </pc:spChg>
        <pc:spChg chg="add mod">
          <ac:chgData name="Kévin Alexis André Salesse" userId="c2ec1e4e-6733-4c91-be19-272dd1cb0c8e" providerId="ADAL" clId="{A3A52893-E60C-40FD-B5FA-5CF2E66536A6}" dt="2023-07-08T21:13:51.820" v="365" actId="1076"/>
          <ac:spMkLst>
            <pc:docMk/>
            <pc:sldMk cId="793408402" sldId="267"/>
            <ac:spMk id="3" creationId="{F0B72FBF-2E28-30B5-4F8C-DEE654F6E4E6}"/>
          </ac:spMkLst>
        </pc:spChg>
        <pc:spChg chg="add mod">
          <ac:chgData name="Kévin Alexis André Salesse" userId="c2ec1e4e-6733-4c91-be19-272dd1cb0c8e" providerId="ADAL" clId="{A3A52893-E60C-40FD-B5FA-5CF2E66536A6}" dt="2023-07-08T21:13:57.963" v="367" actId="1076"/>
          <ac:spMkLst>
            <pc:docMk/>
            <pc:sldMk cId="793408402" sldId="267"/>
            <ac:spMk id="4" creationId="{ABB83915-995B-D98A-1C47-89A9CE4C5DCD}"/>
          </ac:spMkLst>
        </pc:spChg>
        <pc:spChg chg="add mod">
          <ac:chgData name="Kévin Alexis André Salesse" userId="c2ec1e4e-6733-4c91-be19-272dd1cb0c8e" providerId="ADAL" clId="{A3A52893-E60C-40FD-B5FA-5CF2E66536A6}" dt="2023-07-08T21:14:04.521" v="368" actId="1076"/>
          <ac:spMkLst>
            <pc:docMk/>
            <pc:sldMk cId="793408402" sldId="267"/>
            <ac:spMk id="6" creationId="{28A1EBB5-9E33-BF97-782A-7C3FCA89222A}"/>
          </ac:spMkLst>
        </pc:spChg>
        <pc:spChg chg="add mod">
          <ac:chgData name="Kévin Alexis André Salesse" userId="c2ec1e4e-6733-4c91-be19-272dd1cb0c8e" providerId="ADAL" clId="{A3A52893-E60C-40FD-B5FA-5CF2E66536A6}" dt="2023-07-08T21:23:50.501" v="541" actId="20577"/>
          <ac:spMkLst>
            <pc:docMk/>
            <pc:sldMk cId="793408402" sldId="267"/>
            <ac:spMk id="7" creationId="{8E613A45-E596-04D4-6E43-702A3B8656CB}"/>
          </ac:spMkLst>
        </pc:spChg>
        <pc:spChg chg="del">
          <ac:chgData name="Kévin Alexis André Salesse" userId="c2ec1e4e-6733-4c91-be19-272dd1cb0c8e" providerId="ADAL" clId="{A3A52893-E60C-40FD-B5FA-5CF2E66536A6}" dt="2023-07-08T20:57:57.719" v="259" actId="478"/>
          <ac:spMkLst>
            <pc:docMk/>
            <pc:sldMk cId="793408402" sldId="267"/>
            <ac:spMk id="32" creationId="{E286AF98-D7B3-C2BB-B2B4-0A51435A4330}"/>
          </ac:spMkLst>
        </pc:spChg>
        <pc:spChg chg="del">
          <ac:chgData name="Kévin Alexis André Salesse" userId="c2ec1e4e-6733-4c91-be19-272dd1cb0c8e" providerId="ADAL" clId="{A3A52893-E60C-40FD-B5FA-5CF2E66536A6}" dt="2023-07-08T20:57:57.719" v="259" actId="478"/>
          <ac:spMkLst>
            <pc:docMk/>
            <pc:sldMk cId="793408402" sldId="267"/>
            <ac:spMk id="33" creationId="{E54E6A37-37C3-444D-8B83-45E9B948D34B}"/>
          </ac:spMkLst>
        </pc:spChg>
        <pc:spChg chg="del">
          <ac:chgData name="Kévin Alexis André Salesse" userId="c2ec1e4e-6733-4c91-be19-272dd1cb0c8e" providerId="ADAL" clId="{A3A52893-E60C-40FD-B5FA-5CF2E66536A6}" dt="2023-07-08T20:57:57.719" v="259" actId="478"/>
          <ac:spMkLst>
            <pc:docMk/>
            <pc:sldMk cId="793408402" sldId="267"/>
            <ac:spMk id="34" creationId="{7CF920AC-4142-DF3F-48C3-EBEF5D1ABF28}"/>
          </ac:spMkLst>
        </pc:spChg>
        <pc:spChg chg="del">
          <ac:chgData name="Kévin Alexis André Salesse" userId="c2ec1e4e-6733-4c91-be19-272dd1cb0c8e" providerId="ADAL" clId="{A3A52893-E60C-40FD-B5FA-5CF2E66536A6}" dt="2023-07-08T20:57:57.719" v="259" actId="478"/>
          <ac:spMkLst>
            <pc:docMk/>
            <pc:sldMk cId="793408402" sldId="267"/>
            <ac:spMk id="35" creationId="{0C3C7596-DE39-FC58-898F-7EE9C00F7033}"/>
          </ac:spMkLst>
        </pc:spChg>
        <pc:spChg chg="del">
          <ac:chgData name="Kévin Alexis André Salesse" userId="c2ec1e4e-6733-4c91-be19-272dd1cb0c8e" providerId="ADAL" clId="{A3A52893-E60C-40FD-B5FA-5CF2E66536A6}" dt="2023-07-08T20:57:57.719" v="259" actId="478"/>
          <ac:spMkLst>
            <pc:docMk/>
            <pc:sldMk cId="793408402" sldId="267"/>
            <ac:spMk id="39" creationId="{1119D176-2366-09DB-7C32-70C44F135811}"/>
          </ac:spMkLst>
        </pc:spChg>
        <pc:spChg chg="del">
          <ac:chgData name="Kévin Alexis André Salesse" userId="c2ec1e4e-6733-4c91-be19-272dd1cb0c8e" providerId="ADAL" clId="{A3A52893-E60C-40FD-B5FA-5CF2E66536A6}" dt="2023-07-08T20:57:57.719" v="259" actId="478"/>
          <ac:spMkLst>
            <pc:docMk/>
            <pc:sldMk cId="793408402" sldId="267"/>
            <ac:spMk id="40" creationId="{072E463F-4FCA-0A68-6C47-D543958FDEAD}"/>
          </ac:spMkLst>
        </pc:spChg>
        <pc:spChg chg="del">
          <ac:chgData name="Kévin Alexis André Salesse" userId="c2ec1e4e-6733-4c91-be19-272dd1cb0c8e" providerId="ADAL" clId="{A3A52893-E60C-40FD-B5FA-5CF2E66536A6}" dt="2023-07-08T20:57:57.719" v="259" actId="478"/>
          <ac:spMkLst>
            <pc:docMk/>
            <pc:sldMk cId="793408402" sldId="267"/>
            <ac:spMk id="41" creationId="{297EE420-F9D0-98F4-4C33-CFF8E7802205}"/>
          </ac:spMkLst>
        </pc:spChg>
        <pc:picChg chg="del">
          <ac:chgData name="Kévin Alexis André Salesse" userId="c2ec1e4e-6733-4c91-be19-272dd1cb0c8e" providerId="ADAL" clId="{A3A52893-E60C-40FD-B5FA-5CF2E66536A6}" dt="2023-07-08T20:57:57.719" v="259" actId="478"/>
          <ac:picMkLst>
            <pc:docMk/>
            <pc:sldMk cId="793408402" sldId="267"/>
            <ac:picMk id="31" creationId="{EFB5452D-EB4F-956A-F735-14D7D6CEF406}"/>
          </ac:picMkLst>
        </pc:picChg>
        <pc:picChg chg="del">
          <ac:chgData name="Kévin Alexis André Salesse" userId="c2ec1e4e-6733-4c91-be19-272dd1cb0c8e" providerId="ADAL" clId="{A3A52893-E60C-40FD-B5FA-5CF2E66536A6}" dt="2023-07-08T20:57:57.719" v="259" actId="478"/>
          <ac:picMkLst>
            <pc:docMk/>
            <pc:sldMk cId="793408402" sldId="267"/>
            <ac:picMk id="36" creationId="{1E70F6CA-66CE-64E0-00E1-145D2885A097}"/>
          </ac:picMkLst>
        </pc:picChg>
        <pc:picChg chg="del">
          <ac:chgData name="Kévin Alexis André Salesse" userId="c2ec1e4e-6733-4c91-be19-272dd1cb0c8e" providerId="ADAL" clId="{A3A52893-E60C-40FD-B5FA-5CF2E66536A6}" dt="2023-07-08T20:57:57.719" v="259" actId="478"/>
          <ac:picMkLst>
            <pc:docMk/>
            <pc:sldMk cId="793408402" sldId="267"/>
            <ac:picMk id="37" creationId="{20636933-1CD2-7C04-6288-D1E48FC64CCA}"/>
          </ac:picMkLst>
        </pc:picChg>
        <pc:picChg chg="del">
          <ac:chgData name="Kévin Alexis André Salesse" userId="c2ec1e4e-6733-4c91-be19-272dd1cb0c8e" providerId="ADAL" clId="{A3A52893-E60C-40FD-B5FA-5CF2E66536A6}" dt="2023-07-08T20:57:57.719" v="259" actId="478"/>
          <ac:picMkLst>
            <pc:docMk/>
            <pc:sldMk cId="793408402" sldId="267"/>
            <ac:picMk id="38" creationId="{92A95371-3096-B0F6-1A44-964457C00953}"/>
          </ac:picMkLst>
        </pc:picChg>
      </pc:sldChg>
      <pc:sldChg chg="addSp delSp modSp add del mod">
        <pc:chgData name="Kévin Alexis André Salesse" userId="c2ec1e4e-6733-4c91-be19-272dd1cb0c8e" providerId="ADAL" clId="{A3A52893-E60C-40FD-B5FA-5CF2E66536A6}" dt="2023-07-09T08:04:43.427" v="944" actId="47"/>
        <pc:sldMkLst>
          <pc:docMk/>
          <pc:sldMk cId="336146218" sldId="268"/>
        </pc:sldMkLst>
        <pc:spChg chg="add del mod">
          <ac:chgData name="Kévin Alexis André Salesse" userId="c2ec1e4e-6733-4c91-be19-272dd1cb0c8e" providerId="ADAL" clId="{A3A52893-E60C-40FD-B5FA-5CF2E66536A6}" dt="2023-07-08T21:23:09.064" v="517" actId="478"/>
          <ac:spMkLst>
            <pc:docMk/>
            <pc:sldMk cId="336146218" sldId="268"/>
            <ac:spMk id="2" creationId="{38035CA5-3DAF-BBC2-4944-93FF5D8D886A}"/>
          </ac:spMkLst>
        </pc:spChg>
        <pc:spChg chg="add mod">
          <ac:chgData name="Kévin Alexis André Salesse" userId="c2ec1e4e-6733-4c91-be19-272dd1cb0c8e" providerId="ADAL" clId="{A3A52893-E60C-40FD-B5FA-5CF2E66536A6}" dt="2023-07-08T21:31:59.497" v="576" actId="1076"/>
          <ac:spMkLst>
            <pc:docMk/>
            <pc:sldMk cId="336146218" sldId="268"/>
            <ac:spMk id="3" creationId="{47FD4AC1-7C2C-16B6-DE2D-08F0AE4AFBF8}"/>
          </ac:spMkLst>
        </pc:spChg>
        <pc:spChg chg="add mod">
          <ac:chgData name="Kévin Alexis André Salesse" userId="c2ec1e4e-6733-4c91-be19-272dd1cb0c8e" providerId="ADAL" clId="{A3A52893-E60C-40FD-B5FA-5CF2E66536A6}" dt="2023-07-08T21:33:01.178" v="581" actId="1076"/>
          <ac:spMkLst>
            <pc:docMk/>
            <pc:sldMk cId="336146218" sldId="268"/>
            <ac:spMk id="6" creationId="{0EE059AF-3CC5-F9B3-3FE6-21F0DE263050}"/>
          </ac:spMkLst>
        </pc:spChg>
        <pc:spChg chg="add mod">
          <ac:chgData name="Kévin Alexis André Salesse" userId="c2ec1e4e-6733-4c91-be19-272dd1cb0c8e" providerId="ADAL" clId="{A3A52893-E60C-40FD-B5FA-5CF2E66536A6}" dt="2023-07-08T21:23:58.180" v="542" actId="20577"/>
          <ac:spMkLst>
            <pc:docMk/>
            <pc:sldMk cId="336146218" sldId="268"/>
            <ac:spMk id="7" creationId="{C190CEC4-DAAC-FDB0-570C-E18FAA3EF206}"/>
          </ac:spMkLst>
        </pc:spChg>
        <pc:spChg chg="add del mod">
          <ac:chgData name="Kévin Alexis André Salesse" userId="c2ec1e4e-6733-4c91-be19-272dd1cb0c8e" providerId="ADAL" clId="{A3A52893-E60C-40FD-B5FA-5CF2E66536A6}" dt="2023-07-08T21:31:27.682" v="568"/>
          <ac:spMkLst>
            <pc:docMk/>
            <pc:sldMk cId="336146218" sldId="268"/>
            <ac:spMk id="10" creationId="{4BD4BAFB-F2A8-8A72-8825-BAECB77292EA}"/>
          </ac:spMkLst>
        </pc:spChg>
        <pc:picChg chg="add mod">
          <ac:chgData name="Kévin Alexis André Salesse" userId="c2ec1e4e-6733-4c91-be19-272dd1cb0c8e" providerId="ADAL" clId="{A3A52893-E60C-40FD-B5FA-5CF2E66536A6}" dt="2023-07-08T21:22:22.381" v="500"/>
          <ac:picMkLst>
            <pc:docMk/>
            <pc:sldMk cId="336146218" sldId="268"/>
            <ac:picMk id="4" creationId="{DEA0C911-400B-DEC6-D5EE-3F30568C49C1}"/>
          </ac:picMkLst>
        </pc:picChg>
        <pc:picChg chg="add mod">
          <ac:chgData name="Kévin Alexis André Salesse" userId="c2ec1e4e-6733-4c91-be19-272dd1cb0c8e" providerId="ADAL" clId="{A3A52893-E60C-40FD-B5FA-5CF2E66536A6}" dt="2023-07-08T21:32:51.703" v="580" actId="1076"/>
          <ac:picMkLst>
            <pc:docMk/>
            <pc:sldMk cId="336146218" sldId="268"/>
            <ac:picMk id="5" creationId="{72CBA8E6-DB10-1E7C-05FE-53F56BE45235}"/>
          </ac:picMkLst>
        </pc:picChg>
        <pc:picChg chg="del">
          <ac:chgData name="Kévin Alexis André Salesse" userId="c2ec1e4e-6733-4c91-be19-272dd1cb0c8e" providerId="ADAL" clId="{A3A52893-E60C-40FD-B5FA-5CF2E66536A6}" dt="2023-07-08T21:28:12.724" v="551"/>
          <ac:picMkLst>
            <pc:docMk/>
            <pc:sldMk cId="336146218" sldId="268"/>
            <ac:picMk id="8" creationId="{7348A57A-C686-70A2-A529-D124F1750ED1}"/>
          </ac:picMkLst>
        </pc:picChg>
        <pc:picChg chg="add mod">
          <ac:chgData name="Kévin Alexis André Salesse" userId="c2ec1e4e-6733-4c91-be19-272dd1cb0c8e" providerId="ADAL" clId="{A3A52893-E60C-40FD-B5FA-5CF2E66536A6}" dt="2023-07-08T21:33:05.077" v="582" actId="1076"/>
          <ac:picMkLst>
            <pc:docMk/>
            <pc:sldMk cId="336146218" sldId="268"/>
            <ac:picMk id="4098" creationId="{EA99CA70-63F0-A729-09F1-0307E0794A69}"/>
          </ac:picMkLst>
        </pc:picChg>
      </pc:sldChg>
      <pc:sldChg chg="addSp delSp modSp add del mod">
        <pc:chgData name="Kévin Alexis André Salesse" userId="c2ec1e4e-6733-4c91-be19-272dd1cb0c8e" providerId="ADAL" clId="{A3A52893-E60C-40FD-B5FA-5CF2E66536A6}" dt="2023-07-09T08:04:42.458" v="943" actId="47"/>
        <pc:sldMkLst>
          <pc:docMk/>
          <pc:sldMk cId="3885783598" sldId="269"/>
        </pc:sldMkLst>
        <pc:spChg chg="add mod">
          <ac:chgData name="Kévin Alexis André Salesse" userId="c2ec1e4e-6733-4c91-be19-272dd1cb0c8e" providerId="ADAL" clId="{A3A52893-E60C-40FD-B5FA-5CF2E66536A6}" dt="2023-07-08T21:16:54.799" v="398" actId="1036"/>
          <ac:spMkLst>
            <pc:docMk/>
            <pc:sldMk cId="3885783598" sldId="269"/>
            <ac:spMk id="4" creationId="{64BBE8FE-740B-E928-3B57-11C26A757439}"/>
          </ac:spMkLst>
        </pc:spChg>
        <pc:spChg chg="add mod">
          <ac:chgData name="Kévin Alexis André Salesse" userId="c2ec1e4e-6733-4c91-be19-272dd1cb0c8e" providerId="ADAL" clId="{A3A52893-E60C-40FD-B5FA-5CF2E66536A6}" dt="2023-07-08T21:19:49.122" v="469" actId="20577"/>
          <ac:spMkLst>
            <pc:docMk/>
            <pc:sldMk cId="3885783598" sldId="269"/>
            <ac:spMk id="5" creationId="{FF89DFCE-5624-193A-5DB2-E4797F2EEAE0}"/>
          </ac:spMkLst>
        </pc:spChg>
        <pc:spChg chg="add del mod">
          <ac:chgData name="Kévin Alexis André Salesse" userId="c2ec1e4e-6733-4c91-be19-272dd1cb0c8e" providerId="ADAL" clId="{A3A52893-E60C-40FD-B5FA-5CF2E66536A6}" dt="2023-07-08T21:21:56.531" v="498" actId="478"/>
          <ac:spMkLst>
            <pc:docMk/>
            <pc:sldMk cId="3885783598" sldId="269"/>
            <ac:spMk id="7" creationId="{8B72F723-AC32-A3D0-5EF4-F752E83A7CB9}"/>
          </ac:spMkLst>
        </pc:spChg>
        <pc:spChg chg="add mod">
          <ac:chgData name="Kévin Alexis André Salesse" userId="c2ec1e4e-6733-4c91-be19-272dd1cb0c8e" providerId="ADAL" clId="{A3A52893-E60C-40FD-B5FA-5CF2E66536A6}" dt="2023-07-08T21:21:56.800" v="499"/>
          <ac:spMkLst>
            <pc:docMk/>
            <pc:sldMk cId="3885783598" sldId="269"/>
            <ac:spMk id="8" creationId="{100BC932-1076-59AE-CBBF-4D476FAF33CA}"/>
          </ac:spMkLst>
        </pc:spChg>
        <pc:picChg chg="add mod">
          <ac:chgData name="Kévin Alexis André Salesse" userId="c2ec1e4e-6733-4c91-be19-272dd1cb0c8e" providerId="ADAL" clId="{A3A52893-E60C-40FD-B5FA-5CF2E66536A6}" dt="2023-07-08T21:18:42.056" v="449" actId="14100"/>
          <ac:picMkLst>
            <pc:docMk/>
            <pc:sldMk cId="3885783598" sldId="269"/>
            <ac:picMk id="2" creationId="{1EBB2704-C6F2-E6F5-FC3F-805A97B72A06}"/>
          </ac:picMkLst>
        </pc:picChg>
        <pc:picChg chg="add mod">
          <ac:chgData name="Kévin Alexis André Salesse" userId="c2ec1e4e-6733-4c91-be19-272dd1cb0c8e" providerId="ADAL" clId="{A3A52893-E60C-40FD-B5FA-5CF2E66536A6}" dt="2023-07-08T21:16:47.289" v="394" actId="1076"/>
          <ac:picMkLst>
            <pc:docMk/>
            <pc:sldMk cId="3885783598" sldId="269"/>
            <ac:picMk id="3" creationId="{43425724-10D3-992C-4FA9-1DD8E005BBCA}"/>
          </ac:picMkLst>
        </pc:picChg>
      </pc:sldChg>
      <pc:sldChg chg="addSp delSp modSp add del mod">
        <pc:chgData name="Kévin Alexis André Salesse" userId="c2ec1e4e-6733-4c91-be19-272dd1cb0c8e" providerId="ADAL" clId="{A3A52893-E60C-40FD-B5FA-5CF2E66536A6}" dt="2023-07-09T08:04:41.243" v="942" actId="47"/>
        <pc:sldMkLst>
          <pc:docMk/>
          <pc:sldMk cId="1934670994" sldId="270"/>
        </pc:sldMkLst>
        <pc:spChg chg="add mod">
          <ac:chgData name="Kévin Alexis André Salesse" userId="c2ec1e4e-6733-4c91-be19-272dd1cb0c8e" providerId="ADAL" clId="{A3A52893-E60C-40FD-B5FA-5CF2E66536A6}" dt="2023-07-08T21:19:07.923" v="451" actId="1076"/>
          <ac:spMkLst>
            <pc:docMk/>
            <pc:sldMk cId="1934670994" sldId="270"/>
            <ac:spMk id="3" creationId="{7BD187E2-C61E-5F3D-A3E8-824EB6186324}"/>
          </ac:spMkLst>
        </pc:spChg>
        <pc:spChg chg="add mod">
          <ac:chgData name="Kévin Alexis André Salesse" userId="c2ec1e4e-6733-4c91-be19-272dd1cb0c8e" providerId="ADAL" clId="{A3A52893-E60C-40FD-B5FA-5CF2E66536A6}" dt="2023-07-08T21:15:42.583" v="387" actId="1076"/>
          <ac:spMkLst>
            <pc:docMk/>
            <pc:sldMk cId="1934670994" sldId="270"/>
            <ac:spMk id="4" creationId="{A07B9FDF-18F3-10CA-4F29-B0BBE59AC7EB}"/>
          </ac:spMkLst>
        </pc:spChg>
        <pc:spChg chg="add del mod">
          <ac:chgData name="Kévin Alexis André Salesse" userId="c2ec1e4e-6733-4c91-be19-272dd1cb0c8e" providerId="ADAL" clId="{A3A52893-E60C-40FD-B5FA-5CF2E66536A6}" dt="2023-07-08T21:21:53.473" v="496" actId="478"/>
          <ac:spMkLst>
            <pc:docMk/>
            <pc:sldMk cId="1934670994" sldId="270"/>
            <ac:spMk id="7" creationId="{0A480B42-133E-675C-47BB-6D8122E139A4}"/>
          </ac:spMkLst>
        </pc:spChg>
        <pc:spChg chg="add mod">
          <ac:chgData name="Kévin Alexis André Salesse" userId="c2ec1e4e-6733-4c91-be19-272dd1cb0c8e" providerId="ADAL" clId="{A3A52893-E60C-40FD-B5FA-5CF2E66536A6}" dt="2023-07-08T21:21:53.803" v="497"/>
          <ac:spMkLst>
            <pc:docMk/>
            <pc:sldMk cId="1934670994" sldId="270"/>
            <ac:spMk id="8" creationId="{8F3389FD-4FE9-4850-1313-B8F5CB022E39}"/>
          </ac:spMkLst>
        </pc:spChg>
        <pc:picChg chg="add mod">
          <ac:chgData name="Kévin Alexis André Salesse" userId="c2ec1e4e-6733-4c91-be19-272dd1cb0c8e" providerId="ADAL" clId="{A3A52893-E60C-40FD-B5FA-5CF2E66536A6}" dt="2023-07-08T21:15:50.767" v="389" actId="1076"/>
          <ac:picMkLst>
            <pc:docMk/>
            <pc:sldMk cId="1934670994" sldId="270"/>
            <ac:picMk id="2" creationId="{F9F8E30A-65D5-C4F9-FCDC-0DA037225892}"/>
          </ac:picMkLst>
        </pc:picChg>
        <pc:picChg chg="add mod">
          <ac:chgData name="Kévin Alexis André Salesse" userId="c2ec1e4e-6733-4c91-be19-272dd1cb0c8e" providerId="ADAL" clId="{A3A52893-E60C-40FD-B5FA-5CF2E66536A6}" dt="2023-07-08T21:15:20.971" v="379" actId="1076"/>
          <ac:picMkLst>
            <pc:docMk/>
            <pc:sldMk cId="1934670994" sldId="270"/>
            <ac:picMk id="6" creationId="{103CE8C0-E40B-2338-819D-BFE2FF6EFC87}"/>
          </ac:picMkLst>
        </pc:picChg>
      </pc:sldChg>
      <pc:sldChg chg="addSp delSp modSp add del mod modAnim">
        <pc:chgData name="Kévin Alexis André Salesse" userId="c2ec1e4e-6733-4c91-be19-272dd1cb0c8e" providerId="ADAL" clId="{A3A52893-E60C-40FD-B5FA-5CF2E66536A6}" dt="2023-07-09T08:14:54.236" v="985" actId="47"/>
        <pc:sldMkLst>
          <pc:docMk/>
          <pc:sldMk cId="1194593760" sldId="271"/>
        </pc:sldMkLst>
        <pc:spChg chg="add del">
          <ac:chgData name="Kévin Alexis André Salesse" userId="c2ec1e4e-6733-4c91-be19-272dd1cb0c8e" providerId="ADAL" clId="{A3A52893-E60C-40FD-B5FA-5CF2E66536A6}" dt="2023-07-08T21:27:14.520" v="544" actId="478"/>
          <ac:spMkLst>
            <pc:docMk/>
            <pc:sldMk cId="1194593760" sldId="271"/>
            <ac:spMk id="3" creationId="{4C5D0F01-5D70-EBD7-0BB0-658A97A552ED}"/>
          </ac:spMkLst>
        </pc:spChg>
        <pc:spChg chg="add del mod">
          <ac:chgData name="Kévin Alexis André Salesse" userId="c2ec1e4e-6733-4c91-be19-272dd1cb0c8e" providerId="ADAL" clId="{A3A52893-E60C-40FD-B5FA-5CF2E66536A6}" dt="2023-07-08T21:27:57.592" v="550"/>
          <ac:spMkLst>
            <pc:docMk/>
            <pc:sldMk cId="1194593760" sldId="271"/>
            <ac:spMk id="4" creationId="{25FC62F4-1F90-E9B1-3D2D-DD9D69758898}"/>
          </ac:spMkLst>
        </pc:spChg>
        <pc:spChg chg="add del mod">
          <ac:chgData name="Kévin Alexis André Salesse" userId="c2ec1e4e-6733-4c91-be19-272dd1cb0c8e" providerId="ADAL" clId="{A3A52893-E60C-40FD-B5FA-5CF2E66536A6}" dt="2023-07-08T21:27:57.592" v="550"/>
          <ac:spMkLst>
            <pc:docMk/>
            <pc:sldMk cId="1194593760" sldId="271"/>
            <ac:spMk id="5" creationId="{248070D7-D604-9713-7FCE-A0928FECA766}"/>
          </ac:spMkLst>
        </pc:spChg>
        <pc:spChg chg="add del mod">
          <ac:chgData name="Kévin Alexis André Salesse" userId="c2ec1e4e-6733-4c91-be19-272dd1cb0c8e" providerId="ADAL" clId="{A3A52893-E60C-40FD-B5FA-5CF2E66536A6}" dt="2023-07-08T21:27:57.592" v="550"/>
          <ac:spMkLst>
            <pc:docMk/>
            <pc:sldMk cId="1194593760" sldId="271"/>
            <ac:spMk id="6" creationId="{9D7C705D-89D4-6423-C3C5-E931BA4A3CA2}"/>
          </ac:spMkLst>
        </pc:spChg>
        <pc:spChg chg="add del mod">
          <ac:chgData name="Kévin Alexis André Salesse" userId="c2ec1e4e-6733-4c91-be19-272dd1cb0c8e" providerId="ADAL" clId="{A3A52893-E60C-40FD-B5FA-5CF2E66536A6}" dt="2023-07-08T21:27:57.592" v="550"/>
          <ac:spMkLst>
            <pc:docMk/>
            <pc:sldMk cId="1194593760" sldId="271"/>
            <ac:spMk id="7" creationId="{08D0EA8E-AFAC-B642-2F61-F47D925AFAB0}"/>
          </ac:spMkLst>
        </pc:spChg>
        <pc:spChg chg="add del mod">
          <ac:chgData name="Kévin Alexis André Salesse" userId="c2ec1e4e-6733-4c91-be19-272dd1cb0c8e" providerId="ADAL" clId="{A3A52893-E60C-40FD-B5FA-5CF2E66536A6}" dt="2023-07-08T21:27:57.592" v="550"/>
          <ac:spMkLst>
            <pc:docMk/>
            <pc:sldMk cId="1194593760" sldId="271"/>
            <ac:spMk id="8" creationId="{15DE8B61-7F9D-2304-4863-F5944AFCA74A}"/>
          </ac:spMkLst>
        </pc:spChg>
        <pc:spChg chg="add del mod">
          <ac:chgData name="Kévin Alexis André Salesse" userId="c2ec1e4e-6733-4c91-be19-272dd1cb0c8e" providerId="ADAL" clId="{A3A52893-E60C-40FD-B5FA-5CF2E66536A6}" dt="2023-07-08T21:27:57.592" v="550"/>
          <ac:spMkLst>
            <pc:docMk/>
            <pc:sldMk cId="1194593760" sldId="271"/>
            <ac:spMk id="9" creationId="{B23F58E1-1D0C-CA6E-2DD9-B08EA7E69F9D}"/>
          </ac:spMkLst>
        </pc:spChg>
        <pc:spChg chg="add del mod">
          <ac:chgData name="Kévin Alexis André Salesse" userId="c2ec1e4e-6733-4c91-be19-272dd1cb0c8e" providerId="ADAL" clId="{A3A52893-E60C-40FD-B5FA-5CF2E66536A6}" dt="2023-07-08T21:27:57.592" v="550"/>
          <ac:spMkLst>
            <pc:docMk/>
            <pc:sldMk cId="1194593760" sldId="271"/>
            <ac:spMk id="10" creationId="{1BFDC58F-7952-3EB6-AB89-BFE4FCB3E971}"/>
          </ac:spMkLst>
        </pc:spChg>
        <pc:spChg chg="add del mod">
          <ac:chgData name="Kévin Alexis André Salesse" userId="c2ec1e4e-6733-4c91-be19-272dd1cb0c8e" providerId="ADAL" clId="{A3A52893-E60C-40FD-B5FA-5CF2E66536A6}" dt="2023-07-08T21:27:57.592" v="550"/>
          <ac:spMkLst>
            <pc:docMk/>
            <pc:sldMk cId="1194593760" sldId="271"/>
            <ac:spMk id="11" creationId="{CA0EF705-7B60-1E98-8DBC-1B35A056DAAF}"/>
          </ac:spMkLst>
        </pc:spChg>
        <pc:spChg chg="add del mod">
          <ac:chgData name="Kévin Alexis André Salesse" userId="c2ec1e4e-6733-4c91-be19-272dd1cb0c8e" providerId="ADAL" clId="{A3A52893-E60C-40FD-B5FA-5CF2E66536A6}" dt="2023-07-08T21:27:57.592" v="550"/>
          <ac:spMkLst>
            <pc:docMk/>
            <pc:sldMk cId="1194593760" sldId="271"/>
            <ac:spMk id="12" creationId="{02B1978D-4603-17FD-00FB-DB62B748CBEB}"/>
          </ac:spMkLst>
        </pc:spChg>
        <pc:spChg chg="mod">
          <ac:chgData name="Kévin Alexis André Salesse" userId="c2ec1e4e-6733-4c91-be19-272dd1cb0c8e" providerId="ADAL" clId="{A3A52893-E60C-40FD-B5FA-5CF2E66536A6}" dt="2023-07-08T21:27:15.800" v="545"/>
          <ac:spMkLst>
            <pc:docMk/>
            <pc:sldMk cId="1194593760" sldId="271"/>
            <ac:spMk id="15" creationId="{036A55CB-EBBF-1FCA-FBA4-5726F9ADFCC8}"/>
          </ac:spMkLst>
        </pc:spChg>
        <pc:spChg chg="mod">
          <ac:chgData name="Kévin Alexis André Salesse" userId="c2ec1e4e-6733-4c91-be19-272dd1cb0c8e" providerId="ADAL" clId="{A3A52893-E60C-40FD-B5FA-5CF2E66536A6}" dt="2023-07-08T21:27:15.800" v="545"/>
          <ac:spMkLst>
            <pc:docMk/>
            <pc:sldMk cId="1194593760" sldId="271"/>
            <ac:spMk id="17" creationId="{ED2A3D24-675F-6E52-243B-B2C4DC0109E0}"/>
          </ac:spMkLst>
        </pc:spChg>
        <pc:spChg chg="mod">
          <ac:chgData name="Kévin Alexis André Salesse" userId="c2ec1e4e-6733-4c91-be19-272dd1cb0c8e" providerId="ADAL" clId="{A3A52893-E60C-40FD-B5FA-5CF2E66536A6}" dt="2023-07-08T21:27:15.800" v="545"/>
          <ac:spMkLst>
            <pc:docMk/>
            <pc:sldMk cId="1194593760" sldId="271"/>
            <ac:spMk id="21" creationId="{A9424E2B-CBBE-3AE6-5FD7-7A38CB295D22}"/>
          </ac:spMkLst>
        </pc:spChg>
        <pc:spChg chg="mod">
          <ac:chgData name="Kévin Alexis André Salesse" userId="c2ec1e4e-6733-4c91-be19-272dd1cb0c8e" providerId="ADAL" clId="{A3A52893-E60C-40FD-B5FA-5CF2E66536A6}" dt="2023-07-08T21:27:15.800" v="545"/>
          <ac:spMkLst>
            <pc:docMk/>
            <pc:sldMk cId="1194593760" sldId="271"/>
            <ac:spMk id="23" creationId="{2368B012-C62F-EB73-0A70-5FC6B77E70D3}"/>
          </ac:spMkLst>
        </pc:spChg>
        <pc:spChg chg="mod">
          <ac:chgData name="Kévin Alexis André Salesse" userId="c2ec1e4e-6733-4c91-be19-272dd1cb0c8e" providerId="ADAL" clId="{A3A52893-E60C-40FD-B5FA-5CF2E66536A6}" dt="2023-07-08T21:27:15.800" v="545"/>
          <ac:spMkLst>
            <pc:docMk/>
            <pc:sldMk cId="1194593760" sldId="271"/>
            <ac:spMk id="27" creationId="{058463FA-AC06-FA4E-5BFE-3399971A2DB0}"/>
          </ac:spMkLst>
        </pc:spChg>
        <pc:spChg chg="mod">
          <ac:chgData name="Kévin Alexis André Salesse" userId="c2ec1e4e-6733-4c91-be19-272dd1cb0c8e" providerId="ADAL" clId="{A3A52893-E60C-40FD-B5FA-5CF2E66536A6}" dt="2023-07-08T21:27:15.800" v="545"/>
          <ac:spMkLst>
            <pc:docMk/>
            <pc:sldMk cId="1194593760" sldId="271"/>
            <ac:spMk id="28" creationId="{5A9DC891-A58C-A35E-CBB6-803208EF297F}"/>
          </ac:spMkLst>
        </pc:spChg>
        <pc:spChg chg="mod">
          <ac:chgData name="Kévin Alexis André Salesse" userId="c2ec1e4e-6733-4c91-be19-272dd1cb0c8e" providerId="ADAL" clId="{A3A52893-E60C-40FD-B5FA-5CF2E66536A6}" dt="2023-07-08T21:27:15.800" v="545"/>
          <ac:spMkLst>
            <pc:docMk/>
            <pc:sldMk cId="1194593760" sldId="271"/>
            <ac:spMk id="30" creationId="{D6ED590A-59DE-1585-C3FC-3A3F5E86E948}"/>
          </ac:spMkLst>
        </pc:spChg>
        <pc:spChg chg="mod">
          <ac:chgData name="Kévin Alexis André Salesse" userId="c2ec1e4e-6733-4c91-be19-272dd1cb0c8e" providerId="ADAL" clId="{A3A52893-E60C-40FD-B5FA-5CF2E66536A6}" dt="2023-07-08T21:27:15.800" v="545"/>
          <ac:spMkLst>
            <pc:docMk/>
            <pc:sldMk cId="1194593760" sldId="271"/>
            <ac:spMk id="31" creationId="{E5ECC07E-EE9D-4C2C-C005-E309D8AE3BDE}"/>
          </ac:spMkLst>
        </pc:spChg>
        <pc:spChg chg="add del mod">
          <ac:chgData name="Kévin Alexis André Salesse" userId="c2ec1e4e-6733-4c91-be19-272dd1cb0c8e" providerId="ADAL" clId="{A3A52893-E60C-40FD-B5FA-5CF2E66536A6}" dt="2023-07-08T21:27:57.592" v="550"/>
          <ac:spMkLst>
            <pc:docMk/>
            <pc:sldMk cId="1194593760" sldId="271"/>
            <ac:spMk id="32" creationId="{0DA497A0-FA10-76C6-8774-C9BC37DF0545}"/>
          </ac:spMkLst>
        </pc:spChg>
        <pc:spChg chg="add del mod">
          <ac:chgData name="Kévin Alexis André Salesse" userId="c2ec1e4e-6733-4c91-be19-272dd1cb0c8e" providerId="ADAL" clId="{A3A52893-E60C-40FD-B5FA-5CF2E66536A6}" dt="2023-07-08T21:27:57.592" v="550"/>
          <ac:spMkLst>
            <pc:docMk/>
            <pc:sldMk cId="1194593760" sldId="271"/>
            <ac:spMk id="33" creationId="{E40279B7-916B-106F-2BEA-EC69A464E0A2}"/>
          </ac:spMkLst>
        </pc:spChg>
        <pc:spChg chg="add del mod">
          <ac:chgData name="Kévin Alexis André Salesse" userId="c2ec1e4e-6733-4c91-be19-272dd1cb0c8e" providerId="ADAL" clId="{A3A52893-E60C-40FD-B5FA-5CF2E66536A6}" dt="2023-07-08T21:27:57.592" v="550"/>
          <ac:spMkLst>
            <pc:docMk/>
            <pc:sldMk cId="1194593760" sldId="271"/>
            <ac:spMk id="34" creationId="{6DC1A669-6FD5-FB64-8A38-ECA8408C111C}"/>
          </ac:spMkLst>
        </pc:spChg>
        <pc:spChg chg="add del mod">
          <ac:chgData name="Kévin Alexis André Salesse" userId="c2ec1e4e-6733-4c91-be19-272dd1cb0c8e" providerId="ADAL" clId="{A3A52893-E60C-40FD-B5FA-5CF2E66536A6}" dt="2023-07-08T21:27:57.592" v="550"/>
          <ac:spMkLst>
            <pc:docMk/>
            <pc:sldMk cId="1194593760" sldId="271"/>
            <ac:spMk id="35" creationId="{7B427CC3-34E9-7331-0679-FF50BD32044B}"/>
          </ac:spMkLst>
        </pc:spChg>
        <pc:spChg chg="add del mod">
          <ac:chgData name="Kévin Alexis André Salesse" userId="c2ec1e4e-6733-4c91-be19-272dd1cb0c8e" providerId="ADAL" clId="{A3A52893-E60C-40FD-B5FA-5CF2E66536A6}" dt="2023-07-08T21:27:57.592" v="550"/>
          <ac:spMkLst>
            <pc:docMk/>
            <pc:sldMk cId="1194593760" sldId="271"/>
            <ac:spMk id="36" creationId="{053A8348-F02E-74E1-325D-4B831059DDE1}"/>
          </ac:spMkLst>
        </pc:spChg>
        <pc:spChg chg="add del mod">
          <ac:chgData name="Kévin Alexis André Salesse" userId="c2ec1e4e-6733-4c91-be19-272dd1cb0c8e" providerId="ADAL" clId="{A3A52893-E60C-40FD-B5FA-5CF2E66536A6}" dt="2023-07-08T21:27:57.592" v="550"/>
          <ac:spMkLst>
            <pc:docMk/>
            <pc:sldMk cId="1194593760" sldId="271"/>
            <ac:spMk id="37" creationId="{F28E11A3-3049-0F9A-B32B-2BF3B3674A42}"/>
          </ac:spMkLst>
        </pc:spChg>
        <pc:spChg chg="mod">
          <ac:chgData name="Kévin Alexis André Salesse" userId="c2ec1e4e-6733-4c91-be19-272dd1cb0c8e" providerId="ADAL" clId="{A3A52893-E60C-40FD-B5FA-5CF2E66536A6}" dt="2023-07-08T21:27:15.800" v="545"/>
          <ac:spMkLst>
            <pc:docMk/>
            <pc:sldMk cId="1194593760" sldId="271"/>
            <ac:spMk id="39" creationId="{4E1A1085-00A9-4544-E873-0AECD65A7C43}"/>
          </ac:spMkLst>
        </pc:spChg>
        <pc:spChg chg="mod">
          <ac:chgData name="Kévin Alexis André Salesse" userId="c2ec1e4e-6733-4c91-be19-272dd1cb0c8e" providerId="ADAL" clId="{A3A52893-E60C-40FD-B5FA-5CF2E66536A6}" dt="2023-07-08T21:27:15.800" v="545"/>
          <ac:spMkLst>
            <pc:docMk/>
            <pc:sldMk cId="1194593760" sldId="271"/>
            <ac:spMk id="40" creationId="{85A0C135-6A43-3117-A61D-F385711E2209}"/>
          </ac:spMkLst>
        </pc:spChg>
        <pc:spChg chg="mod">
          <ac:chgData name="Kévin Alexis André Salesse" userId="c2ec1e4e-6733-4c91-be19-272dd1cb0c8e" providerId="ADAL" clId="{A3A52893-E60C-40FD-B5FA-5CF2E66536A6}" dt="2023-07-08T21:27:15.800" v="545"/>
          <ac:spMkLst>
            <pc:docMk/>
            <pc:sldMk cId="1194593760" sldId="271"/>
            <ac:spMk id="42" creationId="{5E6C2666-F355-5E24-3D6A-0F4C97749D8B}"/>
          </ac:spMkLst>
        </pc:spChg>
        <pc:spChg chg="mod">
          <ac:chgData name="Kévin Alexis André Salesse" userId="c2ec1e4e-6733-4c91-be19-272dd1cb0c8e" providerId="ADAL" clId="{A3A52893-E60C-40FD-B5FA-5CF2E66536A6}" dt="2023-07-08T21:27:15.800" v="545"/>
          <ac:spMkLst>
            <pc:docMk/>
            <pc:sldMk cId="1194593760" sldId="271"/>
            <ac:spMk id="43" creationId="{005CB86E-6822-9B67-A287-3B3581A0A05C}"/>
          </ac:spMkLst>
        </pc:spChg>
        <pc:spChg chg="add del mod">
          <ac:chgData name="Kévin Alexis André Salesse" userId="c2ec1e4e-6733-4c91-be19-272dd1cb0c8e" providerId="ADAL" clId="{A3A52893-E60C-40FD-B5FA-5CF2E66536A6}" dt="2023-07-08T21:27:57.592" v="550"/>
          <ac:spMkLst>
            <pc:docMk/>
            <pc:sldMk cId="1194593760" sldId="271"/>
            <ac:spMk id="44" creationId="{E96DCC28-B099-68AB-643B-3B04CB8A66BF}"/>
          </ac:spMkLst>
        </pc:spChg>
        <pc:spChg chg="add del mod">
          <ac:chgData name="Kévin Alexis André Salesse" userId="c2ec1e4e-6733-4c91-be19-272dd1cb0c8e" providerId="ADAL" clId="{A3A52893-E60C-40FD-B5FA-5CF2E66536A6}" dt="2023-07-08T21:27:57.592" v="550"/>
          <ac:spMkLst>
            <pc:docMk/>
            <pc:sldMk cId="1194593760" sldId="271"/>
            <ac:spMk id="45" creationId="{1AFA6B4B-FBD0-6F7D-996C-DF09C4D39AC1}"/>
          </ac:spMkLst>
        </pc:spChg>
        <pc:spChg chg="add del mod">
          <ac:chgData name="Kévin Alexis André Salesse" userId="c2ec1e4e-6733-4c91-be19-272dd1cb0c8e" providerId="ADAL" clId="{A3A52893-E60C-40FD-B5FA-5CF2E66536A6}" dt="2023-07-08T21:27:57.592" v="550"/>
          <ac:spMkLst>
            <pc:docMk/>
            <pc:sldMk cId="1194593760" sldId="271"/>
            <ac:spMk id="46" creationId="{133DE9B2-E7BC-2F08-2AD6-12DC7E5F42A5}"/>
          </ac:spMkLst>
        </pc:spChg>
        <pc:spChg chg="add del mod">
          <ac:chgData name="Kévin Alexis André Salesse" userId="c2ec1e4e-6733-4c91-be19-272dd1cb0c8e" providerId="ADAL" clId="{A3A52893-E60C-40FD-B5FA-5CF2E66536A6}" dt="2023-07-08T21:27:57.592" v="550"/>
          <ac:spMkLst>
            <pc:docMk/>
            <pc:sldMk cId="1194593760" sldId="271"/>
            <ac:spMk id="47" creationId="{D039B6FD-A7F4-892F-BF16-F2CF3B7ECC3E}"/>
          </ac:spMkLst>
        </pc:spChg>
        <pc:spChg chg="add del mod">
          <ac:chgData name="Kévin Alexis André Salesse" userId="c2ec1e4e-6733-4c91-be19-272dd1cb0c8e" providerId="ADAL" clId="{A3A52893-E60C-40FD-B5FA-5CF2E66536A6}" dt="2023-07-08T21:27:57.592" v="550"/>
          <ac:spMkLst>
            <pc:docMk/>
            <pc:sldMk cId="1194593760" sldId="271"/>
            <ac:spMk id="48" creationId="{E643C47E-9FDE-9658-90BA-EDE43DFA56F5}"/>
          </ac:spMkLst>
        </pc:spChg>
        <pc:spChg chg="add del mod">
          <ac:chgData name="Kévin Alexis André Salesse" userId="c2ec1e4e-6733-4c91-be19-272dd1cb0c8e" providerId="ADAL" clId="{A3A52893-E60C-40FD-B5FA-5CF2E66536A6}" dt="2023-07-08T21:27:57.592" v="550"/>
          <ac:spMkLst>
            <pc:docMk/>
            <pc:sldMk cId="1194593760" sldId="271"/>
            <ac:spMk id="49" creationId="{9375D6E3-7570-DF1E-01E5-0D58A19E592F}"/>
          </ac:spMkLst>
        </pc:spChg>
        <pc:spChg chg="add del mod">
          <ac:chgData name="Kévin Alexis André Salesse" userId="c2ec1e4e-6733-4c91-be19-272dd1cb0c8e" providerId="ADAL" clId="{A3A52893-E60C-40FD-B5FA-5CF2E66536A6}" dt="2023-07-08T21:27:57.592" v="550"/>
          <ac:spMkLst>
            <pc:docMk/>
            <pc:sldMk cId="1194593760" sldId="271"/>
            <ac:spMk id="50" creationId="{B097B6E6-6B03-E585-DB07-D15BA77A1D71}"/>
          </ac:spMkLst>
        </pc:spChg>
        <pc:spChg chg="add del mod">
          <ac:chgData name="Kévin Alexis André Salesse" userId="c2ec1e4e-6733-4c91-be19-272dd1cb0c8e" providerId="ADAL" clId="{A3A52893-E60C-40FD-B5FA-5CF2E66536A6}" dt="2023-07-08T21:27:57.592" v="550"/>
          <ac:spMkLst>
            <pc:docMk/>
            <pc:sldMk cId="1194593760" sldId="271"/>
            <ac:spMk id="51" creationId="{0A72B926-F050-470F-1BF2-263C20C76705}"/>
          </ac:spMkLst>
        </pc:spChg>
        <pc:spChg chg="add del mod">
          <ac:chgData name="Kévin Alexis André Salesse" userId="c2ec1e4e-6733-4c91-be19-272dd1cb0c8e" providerId="ADAL" clId="{A3A52893-E60C-40FD-B5FA-5CF2E66536A6}" dt="2023-07-08T21:27:57.592" v="550"/>
          <ac:spMkLst>
            <pc:docMk/>
            <pc:sldMk cId="1194593760" sldId="271"/>
            <ac:spMk id="52" creationId="{24F556BB-7D76-FABD-1C34-8745B6620F6B}"/>
          </ac:spMkLst>
        </pc:spChg>
        <pc:spChg chg="add del mod">
          <ac:chgData name="Kévin Alexis André Salesse" userId="c2ec1e4e-6733-4c91-be19-272dd1cb0c8e" providerId="ADAL" clId="{A3A52893-E60C-40FD-B5FA-5CF2E66536A6}" dt="2023-07-08T21:27:57.592" v="550"/>
          <ac:spMkLst>
            <pc:docMk/>
            <pc:sldMk cId="1194593760" sldId="271"/>
            <ac:spMk id="53" creationId="{7BF0410A-6321-25D6-27CC-BA22FE1C44DA}"/>
          </ac:spMkLst>
        </pc:spChg>
        <pc:spChg chg="add del mod">
          <ac:chgData name="Kévin Alexis André Salesse" userId="c2ec1e4e-6733-4c91-be19-272dd1cb0c8e" providerId="ADAL" clId="{A3A52893-E60C-40FD-B5FA-5CF2E66536A6}" dt="2023-07-08T21:27:57.592" v="550"/>
          <ac:spMkLst>
            <pc:docMk/>
            <pc:sldMk cId="1194593760" sldId="271"/>
            <ac:spMk id="54" creationId="{BC2CEA10-DCD4-9DC1-3FC0-B78FC7E95FF3}"/>
          </ac:spMkLst>
        </pc:spChg>
        <pc:spChg chg="add del mod">
          <ac:chgData name="Kévin Alexis André Salesse" userId="c2ec1e4e-6733-4c91-be19-272dd1cb0c8e" providerId="ADAL" clId="{A3A52893-E60C-40FD-B5FA-5CF2E66536A6}" dt="2023-07-08T21:27:57.592" v="550"/>
          <ac:spMkLst>
            <pc:docMk/>
            <pc:sldMk cId="1194593760" sldId="271"/>
            <ac:spMk id="55" creationId="{4947B075-03CB-D2FB-F2C3-5580B6948681}"/>
          </ac:spMkLst>
        </pc:spChg>
        <pc:spChg chg="add del mod">
          <ac:chgData name="Kévin Alexis André Salesse" userId="c2ec1e4e-6733-4c91-be19-272dd1cb0c8e" providerId="ADAL" clId="{A3A52893-E60C-40FD-B5FA-5CF2E66536A6}" dt="2023-07-08T21:27:57.592" v="550"/>
          <ac:spMkLst>
            <pc:docMk/>
            <pc:sldMk cId="1194593760" sldId="271"/>
            <ac:spMk id="56" creationId="{5E0CCFD0-1D4A-A99C-48EC-3CFD279BB3B8}"/>
          </ac:spMkLst>
        </pc:spChg>
        <pc:spChg chg="add del mod">
          <ac:chgData name="Kévin Alexis André Salesse" userId="c2ec1e4e-6733-4c91-be19-272dd1cb0c8e" providerId="ADAL" clId="{A3A52893-E60C-40FD-B5FA-5CF2E66536A6}" dt="2023-07-08T21:27:57.592" v="550"/>
          <ac:spMkLst>
            <pc:docMk/>
            <pc:sldMk cId="1194593760" sldId="271"/>
            <ac:spMk id="57" creationId="{220EEDFD-08BB-373E-2815-73A21E98DB4A}"/>
          </ac:spMkLst>
        </pc:spChg>
        <pc:spChg chg="add del mod">
          <ac:chgData name="Kévin Alexis André Salesse" userId="c2ec1e4e-6733-4c91-be19-272dd1cb0c8e" providerId="ADAL" clId="{A3A52893-E60C-40FD-B5FA-5CF2E66536A6}" dt="2023-07-08T21:27:57.592" v="550"/>
          <ac:spMkLst>
            <pc:docMk/>
            <pc:sldMk cId="1194593760" sldId="271"/>
            <ac:spMk id="58" creationId="{C25D3D83-C29D-1464-364F-E006EEB1ADA0}"/>
          </ac:spMkLst>
        </pc:spChg>
        <pc:spChg chg="add del mod">
          <ac:chgData name="Kévin Alexis André Salesse" userId="c2ec1e4e-6733-4c91-be19-272dd1cb0c8e" providerId="ADAL" clId="{A3A52893-E60C-40FD-B5FA-5CF2E66536A6}" dt="2023-07-08T21:27:57.592" v="550"/>
          <ac:spMkLst>
            <pc:docMk/>
            <pc:sldMk cId="1194593760" sldId="271"/>
            <ac:spMk id="59" creationId="{EDC1759A-5AF7-F87B-5FE4-2253F26221B9}"/>
          </ac:spMkLst>
        </pc:spChg>
        <pc:spChg chg="add del mod">
          <ac:chgData name="Kévin Alexis André Salesse" userId="c2ec1e4e-6733-4c91-be19-272dd1cb0c8e" providerId="ADAL" clId="{A3A52893-E60C-40FD-B5FA-5CF2E66536A6}" dt="2023-07-08T21:27:57.592" v="550"/>
          <ac:spMkLst>
            <pc:docMk/>
            <pc:sldMk cId="1194593760" sldId="271"/>
            <ac:spMk id="60" creationId="{C9D5FF64-E630-4E8A-022E-070E91F890E3}"/>
          </ac:spMkLst>
        </pc:spChg>
        <pc:spChg chg="add del mod">
          <ac:chgData name="Kévin Alexis André Salesse" userId="c2ec1e4e-6733-4c91-be19-272dd1cb0c8e" providerId="ADAL" clId="{A3A52893-E60C-40FD-B5FA-5CF2E66536A6}" dt="2023-07-08T21:27:57.592" v="550"/>
          <ac:spMkLst>
            <pc:docMk/>
            <pc:sldMk cId="1194593760" sldId="271"/>
            <ac:spMk id="61" creationId="{C284EC9D-034D-FAF1-AF30-E106430AEF12}"/>
          </ac:spMkLst>
        </pc:spChg>
        <pc:spChg chg="mod">
          <ac:chgData name="Kévin Alexis André Salesse" userId="c2ec1e4e-6733-4c91-be19-272dd1cb0c8e" providerId="ADAL" clId="{A3A52893-E60C-40FD-B5FA-5CF2E66536A6}" dt="2023-07-08T21:27:15.800" v="545"/>
          <ac:spMkLst>
            <pc:docMk/>
            <pc:sldMk cId="1194593760" sldId="271"/>
            <ac:spMk id="63" creationId="{19A4870E-9DEF-E01C-64CF-1D3DA642AE85}"/>
          </ac:spMkLst>
        </pc:spChg>
        <pc:spChg chg="mod">
          <ac:chgData name="Kévin Alexis André Salesse" userId="c2ec1e4e-6733-4c91-be19-272dd1cb0c8e" providerId="ADAL" clId="{A3A52893-E60C-40FD-B5FA-5CF2E66536A6}" dt="2023-07-08T21:27:15.800" v="545"/>
          <ac:spMkLst>
            <pc:docMk/>
            <pc:sldMk cId="1194593760" sldId="271"/>
            <ac:spMk id="64" creationId="{F428344A-E3FD-4943-735A-29293AEB5822}"/>
          </ac:spMkLst>
        </pc:spChg>
        <pc:spChg chg="mod">
          <ac:chgData name="Kévin Alexis André Salesse" userId="c2ec1e4e-6733-4c91-be19-272dd1cb0c8e" providerId="ADAL" clId="{A3A52893-E60C-40FD-B5FA-5CF2E66536A6}" dt="2023-07-08T21:27:15.800" v="545"/>
          <ac:spMkLst>
            <pc:docMk/>
            <pc:sldMk cId="1194593760" sldId="271"/>
            <ac:spMk id="66" creationId="{F8A66318-06F1-CD9D-6432-4363BDFD4ACB}"/>
          </ac:spMkLst>
        </pc:spChg>
        <pc:spChg chg="mod">
          <ac:chgData name="Kévin Alexis André Salesse" userId="c2ec1e4e-6733-4c91-be19-272dd1cb0c8e" providerId="ADAL" clId="{A3A52893-E60C-40FD-B5FA-5CF2E66536A6}" dt="2023-07-08T21:27:15.800" v="545"/>
          <ac:spMkLst>
            <pc:docMk/>
            <pc:sldMk cId="1194593760" sldId="271"/>
            <ac:spMk id="67" creationId="{3F78F3ED-A2A1-4545-3914-E97CB94E585A}"/>
          </ac:spMkLst>
        </pc:spChg>
        <pc:spChg chg="mod">
          <ac:chgData name="Kévin Alexis André Salesse" userId="c2ec1e4e-6733-4c91-be19-272dd1cb0c8e" providerId="ADAL" clId="{A3A52893-E60C-40FD-B5FA-5CF2E66536A6}" dt="2023-07-08T21:27:15.800" v="545"/>
          <ac:spMkLst>
            <pc:docMk/>
            <pc:sldMk cId="1194593760" sldId="271"/>
            <ac:spMk id="69" creationId="{82A6371D-F18A-BAEE-A0B2-57DC8707D4BC}"/>
          </ac:spMkLst>
        </pc:spChg>
        <pc:spChg chg="mod">
          <ac:chgData name="Kévin Alexis André Salesse" userId="c2ec1e4e-6733-4c91-be19-272dd1cb0c8e" providerId="ADAL" clId="{A3A52893-E60C-40FD-B5FA-5CF2E66536A6}" dt="2023-07-08T21:27:15.800" v="545"/>
          <ac:spMkLst>
            <pc:docMk/>
            <pc:sldMk cId="1194593760" sldId="271"/>
            <ac:spMk id="70" creationId="{76D31038-1D85-8435-C845-0A5FD8DC29B5}"/>
          </ac:spMkLst>
        </pc:spChg>
        <pc:spChg chg="mod">
          <ac:chgData name="Kévin Alexis André Salesse" userId="c2ec1e4e-6733-4c91-be19-272dd1cb0c8e" providerId="ADAL" clId="{A3A52893-E60C-40FD-B5FA-5CF2E66536A6}" dt="2023-07-08T21:27:15.800" v="545"/>
          <ac:spMkLst>
            <pc:docMk/>
            <pc:sldMk cId="1194593760" sldId="271"/>
            <ac:spMk id="72" creationId="{70F340CF-503D-6F61-CDFC-B38DB899EE42}"/>
          </ac:spMkLst>
        </pc:spChg>
        <pc:spChg chg="mod">
          <ac:chgData name="Kévin Alexis André Salesse" userId="c2ec1e4e-6733-4c91-be19-272dd1cb0c8e" providerId="ADAL" clId="{A3A52893-E60C-40FD-B5FA-5CF2E66536A6}" dt="2023-07-08T21:27:15.800" v="545"/>
          <ac:spMkLst>
            <pc:docMk/>
            <pc:sldMk cId="1194593760" sldId="271"/>
            <ac:spMk id="73" creationId="{6772AF15-BB22-FFE5-1DC8-6908D7BD5FB2}"/>
          </ac:spMkLst>
        </pc:spChg>
        <pc:spChg chg="add del mod">
          <ac:chgData name="Kévin Alexis André Salesse" userId="c2ec1e4e-6733-4c91-be19-272dd1cb0c8e" providerId="ADAL" clId="{A3A52893-E60C-40FD-B5FA-5CF2E66536A6}" dt="2023-07-08T21:27:57.592" v="550"/>
          <ac:spMkLst>
            <pc:docMk/>
            <pc:sldMk cId="1194593760" sldId="271"/>
            <ac:spMk id="74" creationId="{DD95EA62-EB88-4636-C26A-E41662972BCF}"/>
          </ac:spMkLst>
        </pc:spChg>
        <pc:spChg chg="add del mod">
          <ac:chgData name="Kévin Alexis André Salesse" userId="c2ec1e4e-6733-4c91-be19-272dd1cb0c8e" providerId="ADAL" clId="{A3A52893-E60C-40FD-B5FA-5CF2E66536A6}" dt="2023-07-08T21:27:57.592" v="550"/>
          <ac:spMkLst>
            <pc:docMk/>
            <pc:sldMk cId="1194593760" sldId="271"/>
            <ac:spMk id="75" creationId="{5BDA322F-D8DE-09D1-A63F-D9AD1FCDA3B9}"/>
          </ac:spMkLst>
        </pc:spChg>
        <pc:spChg chg="add del mod">
          <ac:chgData name="Kévin Alexis André Salesse" userId="c2ec1e4e-6733-4c91-be19-272dd1cb0c8e" providerId="ADAL" clId="{A3A52893-E60C-40FD-B5FA-5CF2E66536A6}" dt="2023-07-08T21:27:57.592" v="550"/>
          <ac:spMkLst>
            <pc:docMk/>
            <pc:sldMk cId="1194593760" sldId="271"/>
            <ac:spMk id="76" creationId="{E9F274DE-CC34-86B2-6C6A-47B24662BB2A}"/>
          </ac:spMkLst>
        </pc:spChg>
        <pc:spChg chg="add del mod">
          <ac:chgData name="Kévin Alexis André Salesse" userId="c2ec1e4e-6733-4c91-be19-272dd1cb0c8e" providerId="ADAL" clId="{A3A52893-E60C-40FD-B5FA-5CF2E66536A6}" dt="2023-07-08T21:27:57.592" v="550"/>
          <ac:spMkLst>
            <pc:docMk/>
            <pc:sldMk cId="1194593760" sldId="271"/>
            <ac:spMk id="77" creationId="{EE1844BC-87E1-8C51-17B5-3B41145A9CA2}"/>
          </ac:spMkLst>
        </pc:spChg>
        <pc:spChg chg="add del mod">
          <ac:chgData name="Kévin Alexis André Salesse" userId="c2ec1e4e-6733-4c91-be19-272dd1cb0c8e" providerId="ADAL" clId="{A3A52893-E60C-40FD-B5FA-5CF2E66536A6}" dt="2023-07-08T21:27:57.592" v="550"/>
          <ac:spMkLst>
            <pc:docMk/>
            <pc:sldMk cId="1194593760" sldId="271"/>
            <ac:spMk id="78" creationId="{2151ACEB-668F-0B94-570D-9355D9B05735}"/>
          </ac:spMkLst>
        </pc:spChg>
        <pc:spChg chg="add del mod">
          <ac:chgData name="Kévin Alexis André Salesse" userId="c2ec1e4e-6733-4c91-be19-272dd1cb0c8e" providerId="ADAL" clId="{A3A52893-E60C-40FD-B5FA-5CF2E66536A6}" dt="2023-07-08T21:27:57.592" v="550"/>
          <ac:spMkLst>
            <pc:docMk/>
            <pc:sldMk cId="1194593760" sldId="271"/>
            <ac:spMk id="79" creationId="{EB45A9E7-EA3B-12F4-6952-794109C59858}"/>
          </ac:spMkLst>
        </pc:spChg>
        <pc:spChg chg="mod">
          <ac:chgData name="Kévin Alexis André Salesse" userId="c2ec1e4e-6733-4c91-be19-272dd1cb0c8e" providerId="ADAL" clId="{A3A52893-E60C-40FD-B5FA-5CF2E66536A6}" dt="2023-07-08T21:27:15.800" v="545"/>
          <ac:spMkLst>
            <pc:docMk/>
            <pc:sldMk cId="1194593760" sldId="271"/>
            <ac:spMk id="81" creationId="{78EA7B0A-157A-A8C8-8C85-D86BB43C8CB0}"/>
          </ac:spMkLst>
        </pc:spChg>
        <pc:spChg chg="mod">
          <ac:chgData name="Kévin Alexis André Salesse" userId="c2ec1e4e-6733-4c91-be19-272dd1cb0c8e" providerId="ADAL" clId="{A3A52893-E60C-40FD-B5FA-5CF2E66536A6}" dt="2023-07-08T21:27:15.800" v="545"/>
          <ac:spMkLst>
            <pc:docMk/>
            <pc:sldMk cId="1194593760" sldId="271"/>
            <ac:spMk id="82" creationId="{177FD2D1-70A2-0C37-6D52-C9B13234C0AB}"/>
          </ac:spMkLst>
        </pc:spChg>
        <pc:spChg chg="mod">
          <ac:chgData name="Kévin Alexis André Salesse" userId="c2ec1e4e-6733-4c91-be19-272dd1cb0c8e" providerId="ADAL" clId="{A3A52893-E60C-40FD-B5FA-5CF2E66536A6}" dt="2023-07-08T21:27:15.800" v="545"/>
          <ac:spMkLst>
            <pc:docMk/>
            <pc:sldMk cId="1194593760" sldId="271"/>
            <ac:spMk id="84" creationId="{67823824-103E-0FC7-8472-D2DB84049EEA}"/>
          </ac:spMkLst>
        </pc:spChg>
        <pc:spChg chg="mod">
          <ac:chgData name="Kévin Alexis André Salesse" userId="c2ec1e4e-6733-4c91-be19-272dd1cb0c8e" providerId="ADAL" clId="{A3A52893-E60C-40FD-B5FA-5CF2E66536A6}" dt="2023-07-08T21:27:15.800" v="545"/>
          <ac:spMkLst>
            <pc:docMk/>
            <pc:sldMk cId="1194593760" sldId="271"/>
            <ac:spMk id="85" creationId="{FDB3BD99-F61A-EFA5-22D9-DD60CA2AD1B7}"/>
          </ac:spMkLst>
        </pc:spChg>
        <pc:spChg chg="add del mod">
          <ac:chgData name="Kévin Alexis André Salesse" userId="c2ec1e4e-6733-4c91-be19-272dd1cb0c8e" providerId="ADAL" clId="{A3A52893-E60C-40FD-B5FA-5CF2E66536A6}" dt="2023-07-08T21:27:57.592" v="550"/>
          <ac:spMkLst>
            <pc:docMk/>
            <pc:sldMk cId="1194593760" sldId="271"/>
            <ac:spMk id="86" creationId="{C0B55B04-A1E6-7E05-420B-A11E5CE650DE}"/>
          </ac:spMkLst>
        </pc:spChg>
        <pc:spChg chg="mod">
          <ac:chgData name="Kévin Alexis André Salesse" userId="c2ec1e4e-6733-4c91-be19-272dd1cb0c8e" providerId="ADAL" clId="{A3A52893-E60C-40FD-B5FA-5CF2E66536A6}" dt="2023-07-08T21:27:15.800" v="545"/>
          <ac:spMkLst>
            <pc:docMk/>
            <pc:sldMk cId="1194593760" sldId="271"/>
            <ac:spMk id="88" creationId="{9F313183-184B-9E6B-374F-57EB97CED7E2}"/>
          </ac:spMkLst>
        </pc:spChg>
        <pc:spChg chg="mod">
          <ac:chgData name="Kévin Alexis André Salesse" userId="c2ec1e4e-6733-4c91-be19-272dd1cb0c8e" providerId="ADAL" clId="{A3A52893-E60C-40FD-B5FA-5CF2E66536A6}" dt="2023-07-08T21:27:15.800" v="545"/>
          <ac:spMkLst>
            <pc:docMk/>
            <pc:sldMk cId="1194593760" sldId="271"/>
            <ac:spMk id="89" creationId="{0563A28D-EC83-7FD7-7BC9-0799C2F9774A}"/>
          </ac:spMkLst>
        </pc:spChg>
        <pc:spChg chg="mod">
          <ac:chgData name="Kévin Alexis André Salesse" userId="c2ec1e4e-6733-4c91-be19-272dd1cb0c8e" providerId="ADAL" clId="{A3A52893-E60C-40FD-B5FA-5CF2E66536A6}" dt="2023-07-08T21:27:15.800" v="545"/>
          <ac:spMkLst>
            <pc:docMk/>
            <pc:sldMk cId="1194593760" sldId="271"/>
            <ac:spMk id="91" creationId="{1A8187B1-8073-BAA6-67D3-7838692A4224}"/>
          </ac:spMkLst>
        </pc:spChg>
        <pc:spChg chg="mod">
          <ac:chgData name="Kévin Alexis André Salesse" userId="c2ec1e4e-6733-4c91-be19-272dd1cb0c8e" providerId="ADAL" clId="{A3A52893-E60C-40FD-B5FA-5CF2E66536A6}" dt="2023-07-08T21:27:15.800" v="545"/>
          <ac:spMkLst>
            <pc:docMk/>
            <pc:sldMk cId="1194593760" sldId="271"/>
            <ac:spMk id="92" creationId="{7985E5A6-2E17-831C-77ED-CE6C80070702}"/>
          </ac:spMkLst>
        </pc:spChg>
        <pc:spChg chg="mod">
          <ac:chgData name="Kévin Alexis André Salesse" userId="c2ec1e4e-6733-4c91-be19-272dd1cb0c8e" providerId="ADAL" clId="{A3A52893-E60C-40FD-B5FA-5CF2E66536A6}" dt="2023-07-08T21:27:15.800" v="545"/>
          <ac:spMkLst>
            <pc:docMk/>
            <pc:sldMk cId="1194593760" sldId="271"/>
            <ac:spMk id="94" creationId="{402F48D8-AF85-3A4B-56DE-2B1393C00B3C}"/>
          </ac:spMkLst>
        </pc:spChg>
        <pc:spChg chg="mod">
          <ac:chgData name="Kévin Alexis André Salesse" userId="c2ec1e4e-6733-4c91-be19-272dd1cb0c8e" providerId="ADAL" clId="{A3A52893-E60C-40FD-B5FA-5CF2E66536A6}" dt="2023-07-08T21:27:15.800" v="545"/>
          <ac:spMkLst>
            <pc:docMk/>
            <pc:sldMk cId="1194593760" sldId="271"/>
            <ac:spMk id="95" creationId="{911E003A-081F-6193-AEB2-99D5FEEBD14B}"/>
          </ac:spMkLst>
        </pc:spChg>
        <pc:spChg chg="mod">
          <ac:chgData name="Kévin Alexis André Salesse" userId="c2ec1e4e-6733-4c91-be19-272dd1cb0c8e" providerId="ADAL" clId="{A3A52893-E60C-40FD-B5FA-5CF2E66536A6}" dt="2023-07-08T21:27:15.800" v="545"/>
          <ac:spMkLst>
            <pc:docMk/>
            <pc:sldMk cId="1194593760" sldId="271"/>
            <ac:spMk id="97" creationId="{4199D1A2-478C-5C72-B9BD-B876BAFAFFB2}"/>
          </ac:spMkLst>
        </pc:spChg>
        <pc:spChg chg="mod">
          <ac:chgData name="Kévin Alexis André Salesse" userId="c2ec1e4e-6733-4c91-be19-272dd1cb0c8e" providerId="ADAL" clId="{A3A52893-E60C-40FD-B5FA-5CF2E66536A6}" dt="2023-07-08T21:27:15.800" v="545"/>
          <ac:spMkLst>
            <pc:docMk/>
            <pc:sldMk cId="1194593760" sldId="271"/>
            <ac:spMk id="98" creationId="{071969E6-8F07-0A8B-7052-D968D6950C2A}"/>
          </ac:spMkLst>
        </pc:spChg>
        <pc:spChg chg="add del mod">
          <ac:chgData name="Kévin Alexis André Salesse" userId="c2ec1e4e-6733-4c91-be19-272dd1cb0c8e" providerId="ADAL" clId="{A3A52893-E60C-40FD-B5FA-5CF2E66536A6}" dt="2023-07-08T21:27:57.592" v="550"/>
          <ac:spMkLst>
            <pc:docMk/>
            <pc:sldMk cId="1194593760" sldId="271"/>
            <ac:spMk id="99" creationId="{72A61605-01E8-6E92-40CB-E91C44CABA20}"/>
          </ac:spMkLst>
        </pc:spChg>
        <pc:spChg chg="add del mod">
          <ac:chgData name="Kévin Alexis André Salesse" userId="c2ec1e4e-6733-4c91-be19-272dd1cb0c8e" providerId="ADAL" clId="{A3A52893-E60C-40FD-B5FA-5CF2E66536A6}" dt="2023-07-08T21:27:57.592" v="550"/>
          <ac:spMkLst>
            <pc:docMk/>
            <pc:sldMk cId="1194593760" sldId="271"/>
            <ac:spMk id="100" creationId="{3DD559AE-2DEC-B4EC-C3D0-425D96532DAA}"/>
          </ac:spMkLst>
        </pc:spChg>
        <pc:spChg chg="add del mod">
          <ac:chgData name="Kévin Alexis André Salesse" userId="c2ec1e4e-6733-4c91-be19-272dd1cb0c8e" providerId="ADAL" clId="{A3A52893-E60C-40FD-B5FA-5CF2E66536A6}" dt="2023-07-08T21:27:57.592" v="550"/>
          <ac:spMkLst>
            <pc:docMk/>
            <pc:sldMk cId="1194593760" sldId="271"/>
            <ac:spMk id="101" creationId="{781CA1E8-F879-FB74-0D31-AEA9ACFA1407}"/>
          </ac:spMkLst>
        </pc:spChg>
        <pc:spChg chg="add del mod">
          <ac:chgData name="Kévin Alexis André Salesse" userId="c2ec1e4e-6733-4c91-be19-272dd1cb0c8e" providerId="ADAL" clId="{A3A52893-E60C-40FD-B5FA-5CF2E66536A6}" dt="2023-07-08T21:27:57.592" v="550"/>
          <ac:spMkLst>
            <pc:docMk/>
            <pc:sldMk cId="1194593760" sldId="271"/>
            <ac:spMk id="102" creationId="{A128C691-124F-B9FA-CA4B-5EFD593318B5}"/>
          </ac:spMkLst>
        </pc:spChg>
        <pc:spChg chg="add del mod">
          <ac:chgData name="Kévin Alexis André Salesse" userId="c2ec1e4e-6733-4c91-be19-272dd1cb0c8e" providerId="ADAL" clId="{A3A52893-E60C-40FD-B5FA-5CF2E66536A6}" dt="2023-07-08T21:27:57.592" v="550"/>
          <ac:spMkLst>
            <pc:docMk/>
            <pc:sldMk cId="1194593760" sldId="271"/>
            <ac:spMk id="103" creationId="{3736CC89-6533-3BB9-B856-C96100C2E542}"/>
          </ac:spMkLst>
        </pc:spChg>
        <pc:spChg chg="add del mod">
          <ac:chgData name="Kévin Alexis André Salesse" userId="c2ec1e4e-6733-4c91-be19-272dd1cb0c8e" providerId="ADAL" clId="{A3A52893-E60C-40FD-B5FA-5CF2E66536A6}" dt="2023-07-08T21:27:57.592" v="550"/>
          <ac:spMkLst>
            <pc:docMk/>
            <pc:sldMk cId="1194593760" sldId="271"/>
            <ac:spMk id="104" creationId="{178FF250-49BE-4873-BDD5-F61649138CD7}"/>
          </ac:spMkLst>
        </pc:spChg>
        <pc:spChg chg="mod">
          <ac:chgData name="Kévin Alexis André Salesse" userId="c2ec1e4e-6733-4c91-be19-272dd1cb0c8e" providerId="ADAL" clId="{A3A52893-E60C-40FD-B5FA-5CF2E66536A6}" dt="2023-07-08T21:27:15.800" v="545"/>
          <ac:spMkLst>
            <pc:docMk/>
            <pc:sldMk cId="1194593760" sldId="271"/>
            <ac:spMk id="106" creationId="{EE6F4B21-837E-7739-E50F-AD476BC0A46C}"/>
          </ac:spMkLst>
        </pc:spChg>
        <pc:spChg chg="mod">
          <ac:chgData name="Kévin Alexis André Salesse" userId="c2ec1e4e-6733-4c91-be19-272dd1cb0c8e" providerId="ADAL" clId="{A3A52893-E60C-40FD-B5FA-5CF2E66536A6}" dt="2023-07-08T21:27:15.800" v="545"/>
          <ac:spMkLst>
            <pc:docMk/>
            <pc:sldMk cId="1194593760" sldId="271"/>
            <ac:spMk id="107" creationId="{B68FDD75-E115-D5AB-25BE-A667945A1915}"/>
          </ac:spMkLst>
        </pc:spChg>
        <pc:spChg chg="mod">
          <ac:chgData name="Kévin Alexis André Salesse" userId="c2ec1e4e-6733-4c91-be19-272dd1cb0c8e" providerId="ADAL" clId="{A3A52893-E60C-40FD-B5FA-5CF2E66536A6}" dt="2023-07-08T21:27:15.800" v="545"/>
          <ac:spMkLst>
            <pc:docMk/>
            <pc:sldMk cId="1194593760" sldId="271"/>
            <ac:spMk id="109" creationId="{E35F0F4F-7934-8E1F-BF90-A7853E5FE3D5}"/>
          </ac:spMkLst>
        </pc:spChg>
        <pc:spChg chg="mod">
          <ac:chgData name="Kévin Alexis André Salesse" userId="c2ec1e4e-6733-4c91-be19-272dd1cb0c8e" providerId="ADAL" clId="{A3A52893-E60C-40FD-B5FA-5CF2E66536A6}" dt="2023-07-08T21:27:15.800" v="545"/>
          <ac:spMkLst>
            <pc:docMk/>
            <pc:sldMk cId="1194593760" sldId="271"/>
            <ac:spMk id="110" creationId="{06ECBF1A-FD01-6300-087A-98F51D91E929}"/>
          </ac:spMkLst>
        </pc:spChg>
        <pc:spChg chg="add del mod">
          <ac:chgData name="Kévin Alexis André Salesse" userId="c2ec1e4e-6733-4c91-be19-272dd1cb0c8e" providerId="ADAL" clId="{A3A52893-E60C-40FD-B5FA-5CF2E66536A6}" dt="2023-07-08T21:27:57.592" v="550"/>
          <ac:spMkLst>
            <pc:docMk/>
            <pc:sldMk cId="1194593760" sldId="271"/>
            <ac:spMk id="111" creationId="{4A0693E9-32D0-E364-9599-D6135840DF92}"/>
          </ac:spMkLst>
        </pc:spChg>
        <pc:spChg chg="add del mod">
          <ac:chgData name="Kévin Alexis André Salesse" userId="c2ec1e4e-6733-4c91-be19-272dd1cb0c8e" providerId="ADAL" clId="{A3A52893-E60C-40FD-B5FA-5CF2E66536A6}" dt="2023-07-08T21:27:57.592" v="550"/>
          <ac:spMkLst>
            <pc:docMk/>
            <pc:sldMk cId="1194593760" sldId="271"/>
            <ac:spMk id="112" creationId="{17C5A62F-4D42-603A-E86A-6E11D34532AF}"/>
          </ac:spMkLst>
        </pc:spChg>
        <pc:spChg chg="add del mod">
          <ac:chgData name="Kévin Alexis André Salesse" userId="c2ec1e4e-6733-4c91-be19-272dd1cb0c8e" providerId="ADAL" clId="{A3A52893-E60C-40FD-B5FA-5CF2E66536A6}" dt="2023-07-08T21:27:57.592" v="550"/>
          <ac:spMkLst>
            <pc:docMk/>
            <pc:sldMk cId="1194593760" sldId="271"/>
            <ac:spMk id="113" creationId="{DFC73E89-FBC3-9F73-5B2E-4AECB9EF0E03}"/>
          </ac:spMkLst>
        </pc:spChg>
        <pc:spChg chg="add del mod">
          <ac:chgData name="Kévin Alexis André Salesse" userId="c2ec1e4e-6733-4c91-be19-272dd1cb0c8e" providerId="ADAL" clId="{A3A52893-E60C-40FD-B5FA-5CF2E66536A6}" dt="2023-07-08T21:27:57.592" v="550"/>
          <ac:spMkLst>
            <pc:docMk/>
            <pc:sldMk cId="1194593760" sldId="271"/>
            <ac:spMk id="114" creationId="{FF13B419-9376-BED3-2DAE-E506733423D1}"/>
          </ac:spMkLst>
        </pc:spChg>
        <pc:spChg chg="add del mod">
          <ac:chgData name="Kévin Alexis André Salesse" userId="c2ec1e4e-6733-4c91-be19-272dd1cb0c8e" providerId="ADAL" clId="{A3A52893-E60C-40FD-B5FA-5CF2E66536A6}" dt="2023-07-08T21:27:57.592" v="550"/>
          <ac:spMkLst>
            <pc:docMk/>
            <pc:sldMk cId="1194593760" sldId="271"/>
            <ac:spMk id="115" creationId="{1132DC23-DD84-3131-4582-75ADB13933BD}"/>
          </ac:spMkLst>
        </pc:spChg>
        <pc:spChg chg="add del mod">
          <ac:chgData name="Kévin Alexis André Salesse" userId="c2ec1e4e-6733-4c91-be19-272dd1cb0c8e" providerId="ADAL" clId="{A3A52893-E60C-40FD-B5FA-5CF2E66536A6}" dt="2023-07-08T21:27:57.592" v="550"/>
          <ac:spMkLst>
            <pc:docMk/>
            <pc:sldMk cId="1194593760" sldId="271"/>
            <ac:spMk id="116" creationId="{E00C1027-3879-9C13-D440-287A656EB2F6}"/>
          </ac:spMkLst>
        </pc:spChg>
        <pc:spChg chg="add mod">
          <ac:chgData name="Kévin Alexis André Salesse" userId="c2ec1e4e-6733-4c91-be19-272dd1cb0c8e" providerId="ADAL" clId="{A3A52893-E60C-40FD-B5FA-5CF2E66536A6}" dt="2023-07-08T22:03:50.741" v="798" actId="1076"/>
          <ac:spMkLst>
            <pc:docMk/>
            <pc:sldMk cId="1194593760" sldId="271"/>
            <ac:spMk id="117" creationId="{B997F015-AAAD-6EDE-D339-4308088095BE}"/>
          </ac:spMkLst>
        </pc:spChg>
        <pc:spChg chg="add mod">
          <ac:chgData name="Kévin Alexis André Salesse" userId="c2ec1e4e-6733-4c91-be19-272dd1cb0c8e" providerId="ADAL" clId="{A3A52893-E60C-40FD-B5FA-5CF2E66536A6}" dt="2023-07-08T22:03:50.741" v="798" actId="1076"/>
          <ac:spMkLst>
            <pc:docMk/>
            <pc:sldMk cId="1194593760" sldId="271"/>
            <ac:spMk id="118" creationId="{845D4BA8-A08C-10A8-EDAE-D4199697A11E}"/>
          </ac:spMkLst>
        </pc:spChg>
        <pc:spChg chg="mod">
          <ac:chgData name="Kévin Alexis André Salesse" userId="c2ec1e4e-6733-4c91-be19-272dd1cb0c8e" providerId="ADAL" clId="{A3A52893-E60C-40FD-B5FA-5CF2E66536A6}" dt="2023-07-08T22:03:42.258" v="797"/>
          <ac:spMkLst>
            <pc:docMk/>
            <pc:sldMk cId="1194593760" sldId="271"/>
            <ac:spMk id="124" creationId="{F389CF8D-7451-F6A0-4736-BE27C642192C}"/>
          </ac:spMkLst>
        </pc:spChg>
        <pc:spChg chg="mod">
          <ac:chgData name="Kévin Alexis André Salesse" userId="c2ec1e4e-6733-4c91-be19-272dd1cb0c8e" providerId="ADAL" clId="{A3A52893-E60C-40FD-B5FA-5CF2E66536A6}" dt="2023-07-08T22:03:42.258" v="797"/>
          <ac:spMkLst>
            <pc:docMk/>
            <pc:sldMk cId="1194593760" sldId="271"/>
            <ac:spMk id="125" creationId="{A187569F-F910-C98D-E3B0-80AFF968552E}"/>
          </ac:spMkLst>
        </pc:spChg>
        <pc:spChg chg="mod">
          <ac:chgData name="Kévin Alexis André Salesse" userId="c2ec1e4e-6733-4c91-be19-272dd1cb0c8e" providerId="ADAL" clId="{A3A52893-E60C-40FD-B5FA-5CF2E66536A6}" dt="2023-07-08T22:03:42.258" v="797"/>
          <ac:spMkLst>
            <pc:docMk/>
            <pc:sldMk cId="1194593760" sldId="271"/>
            <ac:spMk id="126" creationId="{95656B38-5A45-58FB-25E9-4C480F4BD386}"/>
          </ac:spMkLst>
        </pc:spChg>
        <pc:spChg chg="mod">
          <ac:chgData name="Kévin Alexis André Salesse" userId="c2ec1e4e-6733-4c91-be19-272dd1cb0c8e" providerId="ADAL" clId="{A3A52893-E60C-40FD-B5FA-5CF2E66536A6}" dt="2023-07-08T22:03:42.258" v="797"/>
          <ac:spMkLst>
            <pc:docMk/>
            <pc:sldMk cId="1194593760" sldId="271"/>
            <ac:spMk id="127" creationId="{4A70175D-AA55-876E-9BA6-9F74037EEC72}"/>
          </ac:spMkLst>
        </pc:spChg>
        <pc:spChg chg="mod">
          <ac:chgData name="Kévin Alexis André Salesse" userId="c2ec1e4e-6733-4c91-be19-272dd1cb0c8e" providerId="ADAL" clId="{A3A52893-E60C-40FD-B5FA-5CF2E66536A6}" dt="2023-07-08T22:03:42.258" v="797"/>
          <ac:spMkLst>
            <pc:docMk/>
            <pc:sldMk cId="1194593760" sldId="271"/>
            <ac:spMk id="128" creationId="{65862671-5226-6EAC-2ECA-1993B6BCEDE9}"/>
          </ac:spMkLst>
        </pc:spChg>
        <pc:spChg chg="mod">
          <ac:chgData name="Kévin Alexis André Salesse" userId="c2ec1e4e-6733-4c91-be19-272dd1cb0c8e" providerId="ADAL" clId="{A3A52893-E60C-40FD-B5FA-5CF2E66536A6}" dt="2023-07-08T22:03:42.258" v="797"/>
          <ac:spMkLst>
            <pc:docMk/>
            <pc:sldMk cId="1194593760" sldId="271"/>
            <ac:spMk id="129" creationId="{65ACA6B0-E1CD-DD58-1D17-1253D0F27F2C}"/>
          </ac:spMkLst>
        </pc:spChg>
        <pc:spChg chg="mod">
          <ac:chgData name="Kévin Alexis André Salesse" userId="c2ec1e4e-6733-4c91-be19-272dd1cb0c8e" providerId="ADAL" clId="{A3A52893-E60C-40FD-B5FA-5CF2E66536A6}" dt="2023-07-08T22:03:42.258" v="797"/>
          <ac:spMkLst>
            <pc:docMk/>
            <pc:sldMk cId="1194593760" sldId="271"/>
            <ac:spMk id="132" creationId="{C257F5C6-1BCE-4404-1C91-6AE4998A8CCA}"/>
          </ac:spMkLst>
        </pc:spChg>
        <pc:spChg chg="mod">
          <ac:chgData name="Kévin Alexis André Salesse" userId="c2ec1e4e-6733-4c91-be19-272dd1cb0c8e" providerId="ADAL" clId="{A3A52893-E60C-40FD-B5FA-5CF2E66536A6}" dt="2023-07-08T22:03:42.258" v="797"/>
          <ac:spMkLst>
            <pc:docMk/>
            <pc:sldMk cId="1194593760" sldId="271"/>
            <ac:spMk id="133" creationId="{0CAB6D0A-B6F1-8A2E-5BD8-D05BB5C81821}"/>
          </ac:spMkLst>
        </pc:spChg>
        <pc:spChg chg="mod">
          <ac:chgData name="Kévin Alexis André Salesse" userId="c2ec1e4e-6733-4c91-be19-272dd1cb0c8e" providerId="ADAL" clId="{A3A52893-E60C-40FD-B5FA-5CF2E66536A6}" dt="2023-07-08T22:03:42.258" v="797"/>
          <ac:spMkLst>
            <pc:docMk/>
            <pc:sldMk cId="1194593760" sldId="271"/>
            <ac:spMk id="134" creationId="{9E56AD15-D43F-9F7C-6F73-59703AE03F5A}"/>
          </ac:spMkLst>
        </pc:spChg>
        <pc:spChg chg="mod">
          <ac:chgData name="Kévin Alexis André Salesse" userId="c2ec1e4e-6733-4c91-be19-272dd1cb0c8e" providerId="ADAL" clId="{A3A52893-E60C-40FD-B5FA-5CF2E66536A6}" dt="2023-07-08T22:03:42.258" v="797"/>
          <ac:spMkLst>
            <pc:docMk/>
            <pc:sldMk cId="1194593760" sldId="271"/>
            <ac:spMk id="135" creationId="{FF64A25A-DBC0-6ECB-89FD-D89FB480FAEC}"/>
          </ac:spMkLst>
        </pc:spChg>
        <pc:spChg chg="mod">
          <ac:chgData name="Kévin Alexis André Salesse" userId="c2ec1e4e-6733-4c91-be19-272dd1cb0c8e" providerId="ADAL" clId="{A3A52893-E60C-40FD-B5FA-5CF2E66536A6}" dt="2023-07-08T22:03:42.258" v="797"/>
          <ac:spMkLst>
            <pc:docMk/>
            <pc:sldMk cId="1194593760" sldId="271"/>
            <ac:spMk id="136" creationId="{5D9CEC2F-AD73-177D-77B3-61D70063DD1E}"/>
          </ac:spMkLst>
        </pc:spChg>
        <pc:spChg chg="mod">
          <ac:chgData name="Kévin Alexis André Salesse" userId="c2ec1e4e-6733-4c91-be19-272dd1cb0c8e" providerId="ADAL" clId="{A3A52893-E60C-40FD-B5FA-5CF2E66536A6}" dt="2023-07-08T22:03:42.258" v="797"/>
          <ac:spMkLst>
            <pc:docMk/>
            <pc:sldMk cId="1194593760" sldId="271"/>
            <ac:spMk id="137" creationId="{F961AE50-4B24-D177-78F5-A46517045067}"/>
          </ac:spMkLst>
        </pc:spChg>
        <pc:spChg chg="mod">
          <ac:chgData name="Kévin Alexis André Salesse" userId="c2ec1e4e-6733-4c91-be19-272dd1cb0c8e" providerId="ADAL" clId="{A3A52893-E60C-40FD-B5FA-5CF2E66536A6}" dt="2023-07-08T22:03:42.258" v="797"/>
          <ac:spMkLst>
            <pc:docMk/>
            <pc:sldMk cId="1194593760" sldId="271"/>
            <ac:spMk id="138" creationId="{F564C732-ABEC-9CC9-1DEA-0BDA2C8DA5B6}"/>
          </ac:spMkLst>
        </pc:spChg>
        <pc:spChg chg="mod">
          <ac:chgData name="Kévin Alexis André Salesse" userId="c2ec1e4e-6733-4c91-be19-272dd1cb0c8e" providerId="ADAL" clId="{A3A52893-E60C-40FD-B5FA-5CF2E66536A6}" dt="2023-07-08T22:03:42.258" v="797"/>
          <ac:spMkLst>
            <pc:docMk/>
            <pc:sldMk cId="1194593760" sldId="271"/>
            <ac:spMk id="139" creationId="{0D5AD8CA-E984-1B31-8A33-E013FB8E61F7}"/>
          </ac:spMkLst>
        </pc:spChg>
        <pc:spChg chg="mod">
          <ac:chgData name="Kévin Alexis André Salesse" userId="c2ec1e4e-6733-4c91-be19-272dd1cb0c8e" providerId="ADAL" clId="{A3A52893-E60C-40FD-B5FA-5CF2E66536A6}" dt="2023-07-08T22:03:42.258" v="797"/>
          <ac:spMkLst>
            <pc:docMk/>
            <pc:sldMk cId="1194593760" sldId="271"/>
            <ac:spMk id="140" creationId="{713DC0C4-E6ED-B800-A28D-558478BED7BE}"/>
          </ac:spMkLst>
        </pc:spChg>
        <pc:spChg chg="mod">
          <ac:chgData name="Kévin Alexis André Salesse" userId="c2ec1e4e-6733-4c91-be19-272dd1cb0c8e" providerId="ADAL" clId="{A3A52893-E60C-40FD-B5FA-5CF2E66536A6}" dt="2023-07-08T22:03:42.258" v="797"/>
          <ac:spMkLst>
            <pc:docMk/>
            <pc:sldMk cId="1194593760" sldId="271"/>
            <ac:spMk id="141" creationId="{E6C7599E-3685-5EB1-5C04-8F5D6BB02F17}"/>
          </ac:spMkLst>
        </pc:spChg>
        <pc:spChg chg="mod">
          <ac:chgData name="Kévin Alexis André Salesse" userId="c2ec1e4e-6733-4c91-be19-272dd1cb0c8e" providerId="ADAL" clId="{A3A52893-E60C-40FD-B5FA-5CF2E66536A6}" dt="2023-07-08T22:03:42.258" v="797"/>
          <ac:spMkLst>
            <pc:docMk/>
            <pc:sldMk cId="1194593760" sldId="271"/>
            <ac:spMk id="142" creationId="{566F6941-599A-7540-1423-51EC39E81186}"/>
          </ac:spMkLst>
        </pc:spChg>
        <pc:spChg chg="mod">
          <ac:chgData name="Kévin Alexis André Salesse" userId="c2ec1e4e-6733-4c91-be19-272dd1cb0c8e" providerId="ADAL" clId="{A3A52893-E60C-40FD-B5FA-5CF2E66536A6}" dt="2023-07-08T22:03:42.258" v="797"/>
          <ac:spMkLst>
            <pc:docMk/>
            <pc:sldMk cId="1194593760" sldId="271"/>
            <ac:spMk id="143" creationId="{B63F08F9-80A8-EF8A-1272-B643ABCF5C32}"/>
          </ac:spMkLst>
        </pc:spChg>
        <pc:spChg chg="add mod">
          <ac:chgData name="Kévin Alexis André Salesse" userId="c2ec1e4e-6733-4c91-be19-272dd1cb0c8e" providerId="ADAL" clId="{A3A52893-E60C-40FD-B5FA-5CF2E66536A6}" dt="2023-07-08T22:03:50.741" v="798" actId="1076"/>
          <ac:spMkLst>
            <pc:docMk/>
            <pc:sldMk cId="1194593760" sldId="271"/>
            <ac:spMk id="144" creationId="{E6ACACFE-07A5-1E3A-E706-B8F49A3B4874}"/>
          </ac:spMkLst>
        </pc:spChg>
        <pc:spChg chg="add mod">
          <ac:chgData name="Kévin Alexis André Salesse" userId="c2ec1e4e-6733-4c91-be19-272dd1cb0c8e" providerId="ADAL" clId="{A3A52893-E60C-40FD-B5FA-5CF2E66536A6}" dt="2023-07-08T22:03:50.741" v="798" actId="1076"/>
          <ac:spMkLst>
            <pc:docMk/>
            <pc:sldMk cId="1194593760" sldId="271"/>
            <ac:spMk id="145" creationId="{C8D735A7-9870-4734-AF40-314EDE1F5F27}"/>
          </ac:spMkLst>
        </pc:spChg>
        <pc:spChg chg="mod">
          <ac:chgData name="Kévin Alexis André Salesse" userId="c2ec1e4e-6733-4c91-be19-272dd1cb0c8e" providerId="ADAL" clId="{A3A52893-E60C-40FD-B5FA-5CF2E66536A6}" dt="2023-07-08T22:03:42.258" v="797"/>
          <ac:spMkLst>
            <pc:docMk/>
            <pc:sldMk cId="1194593760" sldId="271"/>
            <ac:spMk id="151" creationId="{7CD30872-95A0-3CC4-C138-B382EF28AE39}"/>
          </ac:spMkLst>
        </pc:spChg>
        <pc:spChg chg="mod">
          <ac:chgData name="Kévin Alexis André Salesse" userId="c2ec1e4e-6733-4c91-be19-272dd1cb0c8e" providerId="ADAL" clId="{A3A52893-E60C-40FD-B5FA-5CF2E66536A6}" dt="2023-07-08T22:03:42.258" v="797"/>
          <ac:spMkLst>
            <pc:docMk/>
            <pc:sldMk cId="1194593760" sldId="271"/>
            <ac:spMk id="152" creationId="{0FCA40AB-E3A3-7639-A9BF-FB292E346415}"/>
          </ac:spMkLst>
        </pc:spChg>
        <pc:spChg chg="mod">
          <ac:chgData name="Kévin Alexis André Salesse" userId="c2ec1e4e-6733-4c91-be19-272dd1cb0c8e" providerId="ADAL" clId="{A3A52893-E60C-40FD-B5FA-5CF2E66536A6}" dt="2023-07-08T22:03:42.258" v="797"/>
          <ac:spMkLst>
            <pc:docMk/>
            <pc:sldMk cId="1194593760" sldId="271"/>
            <ac:spMk id="153" creationId="{FEAC46A6-AF37-4381-6A6E-262D7C60C05D}"/>
          </ac:spMkLst>
        </pc:spChg>
        <pc:spChg chg="mod">
          <ac:chgData name="Kévin Alexis André Salesse" userId="c2ec1e4e-6733-4c91-be19-272dd1cb0c8e" providerId="ADAL" clId="{A3A52893-E60C-40FD-B5FA-5CF2E66536A6}" dt="2023-07-08T22:03:42.258" v="797"/>
          <ac:spMkLst>
            <pc:docMk/>
            <pc:sldMk cId="1194593760" sldId="271"/>
            <ac:spMk id="154" creationId="{D3D74A4F-71CB-20D9-2581-F55C25D8BABE}"/>
          </ac:spMkLst>
        </pc:spChg>
        <pc:spChg chg="mod">
          <ac:chgData name="Kévin Alexis André Salesse" userId="c2ec1e4e-6733-4c91-be19-272dd1cb0c8e" providerId="ADAL" clId="{A3A52893-E60C-40FD-B5FA-5CF2E66536A6}" dt="2023-07-08T22:03:42.258" v="797"/>
          <ac:spMkLst>
            <pc:docMk/>
            <pc:sldMk cId="1194593760" sldId="271"/>
            <ac:spMk id="155" creationId="{A101EA3D-E516-38A1-42E8-4F4B56FCD803}"/>
          </ac:spMkLst>
        </pc:spChg>
        <pc:spChg chg="mod">
          <ac:chgData name="Kévin Alexis André Salesse" userId="c2ec1e4e-6733-4c91-be19-272dd1cb0c8e" providerId="ADAL" clId="{A3A52893-E60C-40FD-B5FA-5CF2E66536A6}" dt="2023-07-08T22:03:42.258" v="797"/>
          <ac:spMkLst>
            <pc:docMk/>
            <pc:sldMk cId="1194593760" sldId="271"/>
            <ac:spMk id="156" creationId="{5D8038A7-EEE0-F66B-7920-543B021E7C00}"/>
          </ac:spMkLst>
        </pc:spChg>
        <pc:spChg chg="mod">
          <ac:chgData name="Kévin Alexis André Salesse" userId="c2ec1e4e-6733-4c91-be19-272dd1cb0c8e" providerId="ADAL" clId="{A3A52893-E60C-40FD-B5FA-5CF2E66536A6}" dt="2023-07-08T22:03:42.258" v="797"/>
          <ac:spMkLst>
            <pc:docMk/>
            <pc:sldMk cId="1194593760" sldId="271"/>
            <ac:spMk id="159" creationId="{6CC28460-584E-9526-5DD9-AC4582436D6B}"/>
          </ac:spMkLst>
        </pc:spChg>
        <pc:spChg chg="mod">
          <ac:chgData name="Kévin Alexis André Salesse" userId="c2ec1e4e-6733-4c91-be19-272dd1cb0c8e" providerId="ADAL" clId="{A3A52893-E60C-40FD-B5FA-5CF2E66536A6}" dt="2023-07-08T22:03:42.258" v="797"/>
          <ac:spMkLst>
            <pc:docMk/>
            <pc:sldMk cId="1194593760" sldId="271"/>
            <ac:spMk id="160" creationId="{DB85C81C-4B49-03AC-CE48-3C541205D18B}"/>
          </ac:spMkLst>
        </pc:spChg>
        <pc:spChg chg="mod">
          <ac:chgData name="Kévin Alexis André Salesse" userId="c2ec1e4e-6733-4c91-be19-272dd1cb0c8e" providerId="ADAL" clId="{A3A52893-E60C-40FD-B5FA-5CF2E66536A6}" dt="2023-07-08T22:03:42.258" v="797"/>
          <ac:spMkLst>
            <pc:docMk/>
            <pc:sldMk cId="1194593760" sldId="271"/>
            <ac:spMk id="161" creationId="{2A61DD30-4B96-B88D-53E2-8A9ADF289DCE}"/>
          </ac:spMkLst>
        </pc:spChg>
        <pc:spChg chg="mod">
          <ac:chgData name="Kévin Alexis André Salesse" userId="c2ec1e4e-6733-4c91-be19-272dd1cb0c8e" providerId="ADAL" clId="{A3A52893-E60C-40FD-B5FA-5CF2E66536A6}" dt="2023-07-08T22:03:42.258" v="797"/>
          <ac:spMkLst>
            <pc:docMk/>
            <pc:sldMk cId="1194593760" sldId="271"/>
            <ac:spMk id="162" creationId="{E3ECB1DB-77D1-85EF-FE13-CA6B52393F50}"/>
          </ac:spMkLst>
        </pc:spChg>
        <pc:spChg chg="mod">
          <ac:chgData name="Kévin Alexis André Salesse" userId="c2ec1e4e-6733-4c91-be19-272dd1cb0c8e" providerId="ADAL" clId="{A3A52893-E60C-40FD-B5FA-5CF2E66536A6}" dt="2023-07-08T22:03:42.258" v="797"/>
          <ac:spMkLst>
            <pc:docMk/>
            <pc:sldMk cId="1194593760" sldId="271"/>
            <ac:spMk id="163" creationId="{C5DD2A32-0BC0-A64F-F5A3-09E83C0CAF9B}"/>
          </ac:spMkLst>
        </pc:spChg>
        <pc:spChg chg="mod">
          <ac:chgData name="Kévin Alexis André Salesse" userId="c2ec1e4e-6733-4c91-be19-272dd1cb0c8e" providerId="ADAL" clId="{A3A52893-E60C-40FD-B5FA-5CF2E66536A6}" dt="2023-07-08T22:03:42.258" v="797"/>
          <ac:spMkLst>
            <pc:docMk/>
            <pc:sldMk cId="1194593760" sldId="271"/>
            <ac:spMk id="164" creationId="{E3495E55-2ECA-CA30-BFFF-7D7E270D42F7}"/>
          </ac:spMkLst>
        </pc:spChg>
        <pc:spChg chg="mod">
          <ac:chgData name="Kévin Alexis André Salesse" userId="c2ec1e4e-6733-4c91-be19-272dd1cb0c8e" providerId="ADAL" clId="{A3A52893-E60C-40FD-B5FA-5CF2E66536A6}" dt="2023-07-08T22:03:42.258" v="797"/>
          <ac:spMkLst>
            <pc:docMk/>
            <pc:sldMk cId="1194593760" sldId="271"/>
            <ac:spMk id="165" creationId="{4002DBDC-D03D-AE24-C8D4-DB05CB987C75}"/>
          </ac:spMkLst>
        </pc:spChg>
        <pc:spChg chg="mod">
          <ac:chgData name="Kévin Alexis André Salesse" userId="c2ec1e4e-6733-4c91-be19-272dd1cb0c8e" providerId="ADAL" clId="{A3A52893-E60C-40FD-B5FA-5CF2E66536A6}" dt="2023-07-08T22:03:42.258" v="797"/>
          <ac:spMkLst>
            <pc:docMk/>
            <pc:sldMk cId="1194593760" sldId="271"/>
            <ac:spMk id="166" creationId="{C8ECA6EE-7AAF-F9D6-3210-A741B05E5A2D}"/>
          </ac:spMkLst>
        </pc:spChg>
        <pc:spChg chg="mod">
          <ac:chgData name="Kévin Alexis André Salesse" userId="c2ec1e4e-6733-4c91-be19-272dd1cb0c8e" providerId="ADAL" clId="{A3A52893-E60C-40FD-B5FA-5CF2E66536A6}" dt="2023-07-08T22:03:42.258" v="797"/>
          <ac:spMkLst>
            <pc:docMk/>
            <pc:sldMk cId="1194593760" sldId="271"/>
            <ac:spMk id="167" creationId="{9C543570-2E6F-0075-94DB-297CC337CDCC}"/>
          </ac:spMkLst>
        </pc:spChg>
        <pc:spChg chg="mod">
          <ac:chgData name="Kévin Alexis André Salesse" userId="c2ec1e4e-6733-4c91-be19-272dd1cb0c8e" providerId="ADAL" clId="{A3A52893-E60C-40FD-B5FA-5CF2E66536A6}" dt="2023-07-08T22:03:42.258" v="797"/>
          <ac:spMkLst>
            <pc:docMk/>
            <pc:sldMk cId="1194593760" sldId="271"/>
            <ac:spMk id="168" creationId="{FA0DB269-F152-8A99-77BC-B50DF36D7599}"/>
          </ac:spMkLst>
        </pc:spChg>
        <pc:spChg chg="mod">
          <ac:chgData name="Kévin Alexis André Salesse" userId="c2ec1e4e-6733-4c91-be19-272dd1cb0c8e" providerId="ADAL" clId="{A3A52893-E60C-40FD-B5FA-5CF2E66536A6}" dt="2023-07-08T22:03:42.258" v="797"/>
          <ac:spMkLst>
            <pc:docMk/>
            <pc:sldMk cId="1194593760" sldId="271"/>
            <ac:spMk id="169" creationId="{9B896C28-CF19-5019-910C-4A1786571D7A}"/>
          </ac:spMkLst>
        </pc:spChg>
        <pc:spChg chg="mod">
          <ac:chgData name="Kévin Alexis André Salesse" userId="c2ec1e4e-6733-4c91-be19-272dd1cb0c8e" providerId="ADAL" clId="{A3A52893-E60C-40FD-B5FA-5CF2E66536A6}" dt="2023-07-08T22:03:42.258" v="797"/>
          <ac:spMkLst>
            <pc:docMk/>
            <pc:sldMk cId="1194593760" sldId="271"/>
            <ac:spMk id="170" creationId="{5E5BD505-72E9-8DD2-AE5B-BF5A5AAA4F96}"/>
          </ac:spMkLst>
        </pc:spChg>
        <pc:spChg chg="mod">
          <ac:chgData name="Kévin Alexis André Salesse" userId="c2ec1e4e-6733-4c91-be19-272dd1cb0c8e" providerId="ADAL" clId="{A3A52893-E60C-40FD-B5FA-5CF2E66536A6}" dt="2023-07-08T22:03:42.258" v="797"/>
          <ac:spMkLst>
            <pc:docMk/>
            <pc:sldMk cId="1194593760" sldId="271"/>
            <ac:spMk id="171" creationId="{72744170-A6C1-DCBD-D94E-A026D9A26473}"/>
          </ac:spMkLst>
        </pc:spChg>
        <pc:spChg chg="mod">
          <ac:chgData name="Kévin Alexis André Salesse" userId="c2ec1e4e-6733-4c91-be19-272dd1cb0c8e" providerId="ADAL" clId="{A3A52893-E60C-40FD-B5FA-5CF2E66536A6}" dt="2023-07-08T22:03:42.258" v="797"/>
          <ac:spMkLst>
            <pc:docMk/>
            <pc:sldMk cId="1194593760" sldId="271"/>
            <ac:spMk id="177" creationId="{99F5E970-D2FF-056E-91D6-53575ACC0E69}"/>
          </ac:spMkLst>
        </pc:spChg>
        <pc:spChg chg="mod">
          <ac:chgData name="Kévin Alexis André Salesse" userId="c2ec1e4e-6733-4c91-be19-272dd1cb0c8e" providerId="ADAL" clId="{A3A52893-E60C-40FD-B5FA-5CF2E66536A6}" dt="2023-07-08T22:03:42.258" v="797"/>
          <ac:spMkLst>
            <pc:docMk/>
            <pc:sldMk cId="1194593760" sldId="271"/>
            <ac:spMk id="178" creationId="{26EF36F3-2E57-2F9E-2763-EDF0C706861D}"/>
          </ac:spMkLst>
        </pc:spChg>
        <pc:spChg chg="mod">
          <ac:chgData name="Kévin Alexis André Salesse" userId="c2ec1e4e-6733-4c91-be19-272dd1cb0c8e" providerId="ADAL" clId="{A3A52893-E60C-40FD-B5FA-5CF2E66536A6}" dt="2023-07-08T22:03:42.258" v="797"/>
          <ac:spMkLst>
            <pc:docMk/>
            <pc:sldMk cId="1194593760" sldId="271"/>
            <ac:spMk id="179" creationId="{3BE94732-02FF-470C-0428-2F1ABE7F8DC8}"/>
          </ac:spMkLst>
        </pc:spChg>
        <pc:spChg chg="mod">
          <ac:chgData name="Kévin Alexis André Salesse" userId="c2ec1e4e-6733-4c91-be19-272dd1cb0c8e" providerId="ADAL" clId="{A3A52893-E60C-40FD-B5FA-5CF2E66536A6}" dt="2023-07-08T22:03:42.258" v="797"/>
          <ac:spMkLst>
            <pc:docMk/>
            <pc:sldMk cId="1194593760" sldId="271"/>
            <ac:spMk id="180" creationId="{894792CD-7FE5-0371-F956-A57F5554EA36}"/>
          </ac:spMkLst>
        </pc:spChg>
        <pc:spChg chg="mod">
          <ac:chgData name="Kévin Alexis André Salesse" userId="c2ec1e4e-6733-4c91-be19-272dd1cb0c8e" providerId="ADAL" clId="{A3A52893-E60C-40FD-B5FA-5CF2E66536A6}" dt="2023-07-08T22:03:42.258" v="797"/>
          <ac:spMkLst>
            <pc:docMk/>
            <pc:sldMk cId="1194593760" sldId="271"/>
            <ac:spMk id="181" creationId="{5B3CCB90-5891-6CCC-6E5C-680A10CAD828}"/>
          </ac:spMkLst>
        </pc:spChg>
        <pc:spChg chg="mod">
          <ac:chgData name="Kévin Alexis André Salesse" userId="c2ec1e4e-6733-4c91-be19-272dd1cb0c8e" providerId="ADAL" clId="{A3A52893-E60C-40FD-B5FA-5CF2E66536A6}" dt="2023-07-08T22:03:42.258" v="797"/>
          <ac:spMkLst>
            <pc:docMk/>
            <pc:sldMk cId="1194593760" sldId="271"/>
            <ac:spMk id="182" creationId="{B47578E5-B5C9-41D9-2727-E80DD6BCD266}"/>
          </ac:spMkLst>
        </pc:spChg>
        <pc:spChg chg="mod">
          <ac:chgData name="Kévin Alexis André Salesse" userId="c2ec1e4e-6733-4c91-be19-272dd1cb0c8e" providerId="ADAL" clId="{A3A52893-E60C-40FD-B5FA-5CF2E66536A6}" dt="2023-07-08T22:03:42.258" v="797"/>
          <ac:spMkLst>
            <pc:docMk/>
            <pc:sldMk cId="1194593760" sldId="271"/>
            <ac:spMk id="185" creationId="{883A8A6F-BAA8-24D4-615B-9604722E0BC3}"/>
          </ac:spMkLst>
        </pc:spChg>
        <pc:spChg chg="mod">
          <ac:chgData name="Kévin Alexis André Salesse" userId="c2ec1e4e-6733-4c91-be19-272dd1cb0c8e" providerId="ADAL" clId="{A3A52893-E60C-40FD-B5FA-5CF2E66536A6}" dt="2023-07-08T22:03:42.258" v="797"/>
          <ac:spMkLst>
            <pc:docMk/>
            <pc:sldMk cId="1194593760" sldId="271"/>
            <ac:spMk id="186" creationId="{6D7D6C72-EF8E-CF0F-6EEB-B7983F0E27C6}"/>
          </ac:spMkLst>
        </pc:spChg>
        <pc:spChg chg="mod">
          <ac:chgData name="Kévin Alexis André Salesse" userId="c2ec1e4e-6733-4c91-be19-272dd1cb0c8e" providerId="ADAL" clId="{A3A52893-E60C-40FD-B5FA-5CF2E66536A6}" dt="2023-07-08T22:03:42.258" v="797"/>
          <ac:spMkLst>
            <pc:docMk/>
            <pc:sldMk cId="1194593760" sldId="271"/>
            <ac:spMk id="187" creationId="{01E8FE16-F25A-C08E-5FA8-2987111AA8BD}"/>
          </ac:spMkLst>
        </pc:spChg>
        <pc:spChg chg="mod">
          <ac:chgData name="Kévin Alexis André Salesse" userId="c2ec1e4e-6733-4c91-be19-272dd1cb0c8e" providerId="ADAL" clId="{A3A52893-E60C-40FD-B5FA-5CF2E66536A6}" dt="2023-07-08T22:03:42.258" v="797"/>
          <ac:spMkLst>
            <pc:docMk/>
            <pc:sldMk cId="1194593760" sldId="271"/>
            <ac:spMk id="188" creationId="{0551556D-0C83-935F-011B-D2DDE8315EE2}"/>
          </ac:spMkLst>
        </pc:spChg>
        <pc:spChg chg="mod">
          <ac:chgData name="Kévin Alexis André Salesse" userId="c2ec1e4e-6733-4c91-be19-272dd1cb0c8e" providerId="ADAL" clId="{A3A52893-E60C-40FD-B5FA-5CF2E66536A6}" dt="2023-07-08T22:03:42.258" v="797"/>
          <ac:spMkLst>
            <pc:docMk/>
            <pc:sldMk cId="1194593760" sldId="271"/>
            <ac:spMk id="189" creationId="{C171D3D1-E61F-A7C4-C105-96783C572ED6}"/>
          </ac:spMkLst>
        </pc:spChg>
        <pc:spChg chg="mod">
          <ac:chgData name="Kévin Alexis André Salesse" userId="c2ec1e4e-6733-4c91-be19-272dd1cb0c8e" providerId="ADAL" clId="{A3A52893-E60C-40FD-B5FA-5CF2E66536A6}" dt="2023-07-08T22:03:42.258" v="797"/>
          <ac:spMkLst>
            <pc:docMk/>
            <pc:sldMk cId="1194593760" sldId="271"/>
            <ac:spMk id="190" creationId="{ABCED0FF-5021-6D21-EAE4-E60AB2F6B731}"/>
          </ac:spMkLst>
        </pc:spChg>
        <pc:spChg chg="mod">
          <ac:chgData name="Kévin Alexis André Salesse" userId="c2ec1e4e-6733-4c91-be19-272dd1cb0c8e" providerId="ADAL" clId="{A3A52893-E60C-40FD-B5FA-5CF2E66536A6}" dt="2023-07-08T22:03:42.258" v="797"/>
          <ac:spMkLst>
            <pc:docMk/>
            <pc:sldMk cId="1194593760" sldId="271"/>
            <ac:spMk id="191" creationId="{EEC6C49D-6232-3403-07AA-90172990A0C1}"/>
          </ac:spMkLst>
        </pc:spChg>
        <pc:spChg chg="mod">
          <ac:chgData name="Kévin Alexis André Salesse" userId="c2ec1e4e-6733-4c91-be19-272dd1cb0c8e" providerId="ADAL" clId="{A3A52893-E60C-40FD-B5FA-5CF2E66536A6}" dt="2023-07-08T22:03:42.258" v="797"/>
          <ac:spMkLst>
            <pc:docMk/>
            <pc:sldMk cId="1194593760" sldId="271"/>
            <ac:spMk id="192" creationId="{FA952028-1FFC-353D-878C-6184E0C037D0}"/>
          </ac:spMkLst>
        </pc:spChg>
        <pc:spChg chg="mod">
          <ac:chgData name="Kévin Alexis André Salesse" userId="c2ec1e4e-6733-4c91-be19-272dd1cb0c8e" providerId="ADAL" clId="{A3A52893-E60C-40FD-B5FA-5CF2E66536A6}" dt="2023-07-08T22:03:42.258" v="797"/>
          <ac:spMkLst>
            <pc:docMk/>
            <pc:sldMk cId="1194593760" sldId="271"/>
            <ac:spMk id="193" creationId="{E79F6847-B11B-7F85-BEB4-79F2FBCEB865}"/>
          </ac:spMkLst>
        </pc:spChg>
        <pc:spChg chg="mod">
          <ac:chgData name="Kévin Alexis André Salesse" userId="c2ec1e4e-6733-4c91-be19-272dd1cb0c8e" providerId="ADAL" clId="{A3A52893-E60C-40FD-B5FA-5CF2E66536A6}" dt="2023-07-08T22:03:42.258" v="797"/>
          <ac:spMkLst>
            <pc:docMk/>
            <pc:sldMk cId="1194593760" sldId="271"/>
            <ac:spMk id="194" creationId="{192850C4-43FB-48A5-9F87-5E3BA16D0440}"/>
          </ac:spMkLst>
        </pc:spChg>
        <pc:spChg chg="mod">
          <ac:chgData name="Kévin Alexis André Salesse" userId="c2ec1e4e-6733-4c91-be19-272dd1cb0c8e" providerId="ADAL" clId="{A3A52893-E60C-40FD-B5FA-5CF2E66536A6}" dt="2023-07-08T22:03:42.258" v="797"/>
          <ac:spMkLst>
            <pc:docMk/>
            <pc:sldMk cId="1194593760" sldId="271"/>
            <ac:spMk id="195" creationId="{A0B46F51-0670-4511-7228-A208FCEE1766}"/>
          </ac:spMkLst>
        </pc:spChg>
        <pc:spChg chg="mod">
          <ac:chgData name="Kévin Alexis André Salesse" userId="c2ec1e4e-6733-4c91-be19-272dd1cb0c8e" providerId="ADAL" clId="{A3A52893-E60C-40FD-B5FA-5CF2E66536A6}" dt="2023-07-08T22:03:42.258" v="797"/>
          <ac:spMkLst>
            <pc:docMk/>
            <pc:sldMk cId="1194593760" sldId="271"/>
            <ac:spMk id="196" creationId="{EFE1E07C-DF29-33F6-8720-AEB974AD2BB7}"/>
          </ac:spMkLst>
        </pc:spChg>
        <pc:spChg chg="mod">
          <ac:chgData name="Kévin Alexis André Salesse" userId="c2ec1e4e-6733-4c91-be19-272dd1cb0c8e" providerId="ADAL" clId="{A3A52893-E60C-40FD-B5FA-5CF2E66536A6}" dt="2023-07-08T22:03:42.258" v="797"/>
          <ac:spMkLst>
            <pc:docMk/>
            <pc:sldMk cId="1194593760" sldId="271"/>
            <ac:spMk id="197" creationId="{5C525D1B-9AD1-C6DD-F3AA-D5029D454ADA}"/>
          </ac:spMkLst>
        </pc:spChg>
        <pc:spChg chg="mod">
          <ac:chgData name="Kévin Alexis André Salesse" userId="c2ec1e4e-6733-4c91-be19-272dd1cb0c8e" providerId="ADAL" clId="{A3A52893-E60C-40FD-B5FA-5CF2E66536A6}" dt="2023-07-08T22:03:42.258" v="797"/>
          <ac:spMkLst>
            <pc:docMk/>
            <pc:sldMk cId="1194593760" sldId="271"/>
            <ac:spMk id="198" creationId="{B57E4362-A035-F4AA-3597-ED84CD807B3B}"/>
          </ac:spMkLst>
        </pc:spChg>
        <pc:spChg chg="add mod">
          <ac:chgData name="Kévin Alexis André Salesse" userId="c2ec1e4e-6733-4c91-be19-272dd1cb0c8e" providerId="ADAL" clId="{A3A52893-E60C-40FD-B5FA-5CF2E66536A6}" dt="2023-07-08T22:03:50.741" v="798" actId="1076"/>
          <ac:spMkLst>
            <pc:docMk/>
            <pc:sldMk cId="1194593760" sldId="271"/>
            <ac:spMk id="199" creationId="{D9F77326-4878-DD30-67FF-E746C9A29589}"/>
          </ac:spMkLst>
        </pc:spChg>
        <pc:spChg chg="add mod">
          <ac:chgData name="Kévin Alexis André Salesse" userId="c2ec1e4e-6733-4c91-be19-272dd1cb0c8e" providerId="ADAL" clId="{A3A52893-E60C-40FD-B5FA-5CF2E66536A6}" dt="2023-07-08T22:03:50.741" v="798" actId="1076"/>
          <ac:spMkLst>
            <pc:docMk/>
            <pc:sldMk cId="1194593760" sldId="271"/>
            <ac:spMk id="200" creationId="{65B3E7AD-767B-EAF7-9710-8B8ECD4DA2E2}"/>
          </ac:spMkLst>
        </pc:spChg>
        <pc:spChg chg="add mod">
          <ac:chgData name="Kévin Alexis André Salesse" userId="c2ec1e4e-6733-4c91-be19-272dd1cb0c8e" providerId="ADAL" clId="{A3A52893-E60C-40FD-B5FA-5CF2E66536A6}" dt="2023-07-08T22:03:50.741" v="798" actId="1076"/>
          <ac:spMkLst>
            <pc:docMk/>
            <pc:sldMk cId="1194593760" sldId="271"/>
            <ac:spMk id="201" creationId="{B8EB6668-7DA5-6B3C-B0CC-067E5BEB14F6}"/>
          </ac:spMkLst>
        </pc:spChg>
        <pc:spChg chg="add mod">
          <ac:chgData name="Kévin Alexis André Salesse" userId="c2ec1e4e-6733-4c91-be19-272dd1cb0c8e" providerId="ADAL" clId="{A3A52893-E60C-40FD-B5FA-5CF2E66536A6}" dt="2023-07-08T22:03:50.741" v="798" actId="1076"/>
          <ac:spMkLst>
            <pc:docMk/>
            <pc:sldMk cId="1194593760" sldId="271"/>
            <ac:spMk id="202" creationId="{BBDD8ABC-8C1E-56E3-C80A-2EDEE7961517}"/>
          </ac:spMkLst>
        </pc:spChg>
        <pc:grpChg chg="add del mod">
          <ac:chgData name="Kévin Alexis André Salesse" userId="c2ec1e4e-6733-4c91-be19-272dd1cb0c8e" providerId="ADAL" clId="{A3A52893-E60C-40FD-B5FA-5CF2E66536A6}" dt="2023-07-08T21:27:57.592" v="550"/>
          <ac:grpSpMkLst>
            <pc:docMk/>
            <pc:sldMk cId="1194593760" sldId="271"/>
            <ac:grpSpMk id="13" creationId="{9BC66DC6-7F1B-285C-528D-C14960A528E7}"/>
          </ac:grpSpMkLst>
        </pc:grpChg>
        <pc:grpChg chg="add del mod">
          <ac:chgData name="Kévin Alexis André Salesse" userId="c2ec1e4e-6733-4c91-be19-272dd1cb0c8e" providerId="ADAL" clId="{A3A52893-E60C-40FD-B5FA-5CF2E66536A6}" dt="2023-07-08T21:27:57.592" v="550"/>
          <ac:grpSpMkLst>
            <pc:docMk/>
            <pc:sldMk cId="1194593760" sldId="271"/>
            <ac:grpSpMk id="19" creationId="{A299DB8F-2D22-09B2-A517-2279E3D0A443}"/>
          </ac:grpSpMkLst>
        </pc:grpChg>
        <pc:grpChg chg="add del mod">
          <ac:chgData name="Kévin Alexis André Salesse" userId="c2ec1e4e-6733-4c91-be19-272dd1cb0c8e" providerId="ADAL" clId="{A3A52893-E60C-40FD-B5FA-5CF2E66536A6}" dt="2023-07-08T21:27:57.592" v="550"/>
          <ac:grpSpMkLst>
            <pc:docMk/>
            <pc:sldMk cId="1194593760" sldId="271"/>
            <ac:grpSpMk id="25" creationId="{121E422C-74B1-17BC-383A-E51A3EEC5F7B}"/>
          </ac:grpSpMkLst>
        </pc:grpChg>
        <pc:grpChg chg="add del mod">
          <ac:chgData name="Kévin Alexis André Salesse" userId="c2ec1e4e-6733-4c91-be19-272dd1cb0c8e" providerId="ADAL" clId="{A3A52893-E60C-40FD-B5FA-5CF2E66536A6}" dt="2023-07-08T21:27:57.592" v="550"/>
          <ac:grpSpMkLst>
            <pc:docMk/>
            <pc:sldMk cId="1194593760" sldId="271"/>
            <ac:grpSpMk id="29" creationId="{E6EAB458-29A7-95D6-1240-2DCC3E7E4B90}"/>
          </ac:grpSpMkLst>
        </pc:grpChg>
        <pc:grpChg chg="add del mod">
          <ac:chgData name="Kévin Alexis André Salesse" userId="c2ec1e4e-6733-4c91-be19-272dd1cb0c8e" providerId="ADAL" clId="{A3A52893-E60C-40FD-B5FA-5CF2E66536A6}" dt="2023-07-08T21:27:57.592" v="550"/>
          <ac:grpSpMkLst>
            <pc:docMk/>
            <pc:sldMk cId="1194593760" sldId="271"/>
            <ac:grpSpMk id="38" creationId="{2BD7E8E2-9D76-7791-E094-25302943BBA7}"/>
          </ac:grpSpMkLst>
        </pc:grpChg>
        <pc:grpChg chg="add del mod">
          <ac:chgData name="Kévin Alexis André Salesse" userId="c2ec1e4e-6733-4c91-be19-272dd1cb0c8e" providerId="ADAL" clId="{A3A52893-E60C-40FD-B5FA-5CF2E66536A6}" dt="2023-07-08T21:27:57.592" v="550"/>
          <ac:grpSpMkLst>
            <pc:docMk/>
            <pc:sldMk cId="1194593760" sldId="271"/>
            <ac:grpSpMk id="41" creationId="{A7A70FC6-DB18-2237-110B-6B93DA782121}"/>
          </ac:grpSpMkLst>
        </pc:grpChg>
        <pc:grpChg chg="add del mod">
          <ac:chgData name="Kévin Alexis André Salesse" userId="c2ec1e4e-6733-4c91-be19-272dd1cb0c8e" providerId="ADAL" clId="{A3A52893-E60C-40FD-B5FA-5CF2E66536A6}" dt="2023-07-08T21:27:57.592" v="550"/>
          <ac:grpSpMkLst>
            <pc:docMk/>
            <pc:sldMk cId="1194593760" sldId="271"/>
            <ac:grpSpMk id="62" creationId="{EC160736-5D92-C034-A3FB-672300EB7C2F}"/>
          </ac:grpSpMkLst>
        </pc:grpChg>
        <pc:grpChg chg="add del mod">
          <ac:chgData name="Kévin Alexis André Salesse" userId="c2ec1e4e-6733-4c91-be19-272dd1cb0c8e" providerId="ADAL" clId="{A3A52893-E60C-40FD-B5FA-5CF2E66536A6}" dt="2023-07-08T21:27:57.592" v="550"/>
          <ac:grpSpMkLst>
            <pc:docMk/>
            <pc:sldMk cId="1194593760" sldId="271"/>
            <ac:grpSpMk id="65" creationId="{DD830502-15D1-2F32-38F5-D7823AA4586B}"/>
          </ac:grpSpMkLst>
        </pc:grpChg>
        <pc:grpChg chg="add del mod">
          <ac:chgData name="Kévin Alexis André Salesse" userId="c2ec1e4e-6733-4c91-be19-272dd1cb0c8e" providerId="ADAL" clId="{A3A52893-E60C-40FD-B5FA-5CF2E66536A6}" dt="2023-07-08T21:27:57.592" v="550"/>
          <ac:grpSpMkLst>
            <pc:docMk/>
            <pc:sldMk cId="1194593760" sldId="271"/>
            <ac:grpSpMk id="68" creationId="{DE389F54-D678-160B-745B-1D857EA1E59A}"/>
          </ac:grpSpMkLst>
        </pc:grpChg>
        <pc:grpChg chg="add del mod">
          <ac:chgData name="Kévin Alexis André Salesse" userId="c2ec1e4e-6733-4c91-be19-272dd1cb0c8e" providerId="ADAL" clId="{A3A52893-E60C-40FD-B5FA-5CF2E66536A6}" dt="2023-07-08T21:27:57.592" v="550"/>
          <ac:grpSpMkLst>
            <pc:docMk/>
            <pc:sldMk cId="1194593760" sldId="271"/>
            <ac:grpSpMk id="71" creationId="{59805ECA-DF3F-E835-E8A8-B02839FE4B27}"/>
          </ac:grpSpMkLst>
        </pc:grpChg>
        <pc:grpChg chg="add del mod">
          <ac:chgData name="Kévin Alexis André Salesse" userId="c2ec1e4e-6733-4c91-be19-272dd1cb0c8e" providerId="ADAL" clId="{A3A52893-E60C-40FD-B5FA-5CF2E66536A6}" dt="2023-07-08T21:27:57.592" v="550"/>
          <ac:grpSpMkLst>
            <pc:docMk/>
            <pc:sldMk cId="1194593760" sldId="271"/>
            <ac:grpSpMk id="80" creationId="{82D5C8D4-E9BB-714A-B957-936553BFA559}"/>
          </ac:grpSpMkLst>
        </pc:grpChg>
        <pc:grpChg chg="add del mod">
          <ac:chgData name="Kévin Alexis André Salesse" userId="c2ec1e4e-6733-4c91-be19-272dd1cb0c8e" providerId="ADAL" clId="{A3A52893-E60C-40FD-B5FA-5CF2E66536A6}" dt="2023-07-08T21:27:57.592" v="550"/>
          <ac:grpSpMkLst>
            <pc:docMk/>
            <pc:sldMk cId="1194593760" sldId="271"/>
            <ac:grpSpMk id="83" creationId="{FA2235B3-6807-9809-E5A0-36552BF8E5B4}"/>
          </ac:grpSpMkLst>
        </pc:grpChg>
        <pc:grpChg chg="add del mod">
          <ac:chgData name="Kévin Alexis André Salesse" userId="c2ec1e4e-6733-4c91-be19-272dd1cb0c8e" providerId="ADAL" clId="{A3A52893-E60C-40FD-B5FA-5CF2E66536A6}" dt="2023-07-08T21:27:57.592" v="550"/>
          <ac:grpSpMkLst>
            <pc:docMk/>
            <pc:sldMk cId="1194593760" sldId="271"/>
            <ac:grpSpMk id="87" creationId="{B7847C17-4E16-8142-276F-677B9AF608AE}"/>
          </ac:grpSpMkLst>
        </pc:grpChg>
        <pc:grpChg chg="add del mod">
          <ac:chgData name="Kévin Alexis André Salesse" userId="c2ec1e4e-6733-4c91-be19-272dd1cb0c8e" providerId="ADAL" clId="{A3A52893-E60C-40FD-B5FA-5CF2E66536A6}" dt="2023-07-08T21:27:57.592" v="550"/>
          <ac:grpSpMkLst>
            <pc:docMk/>
            <pc:sldMk cId="1194593760" sldId="271"/>
            <ac:grpSpMk id="90" creationId="{9BA30805-49BB-B400-8B58-09AD9BDBF199}"/>
          </ac:grpSpMkLst>
        </pc:grpChg>
        <pc:grpChg chg="add del mod">
          <ac:chgData name="Kévin Alexis André Salesse" userId="c2ec1e4e-6733-4c91-be19-272dd1cb0c8e" providerId="ADAL" clId="{A3A52893-E60C-40FD-B5FA-5CF2E66536A6}" dt="2023-07-08T21:27:57.592" v="550"/>
          <ac:grpSpMkLst>
            <pc:docMk/>
            <pc:sldMk cId="1194593760" sldId="271"/>
            <ac:grpSpMk id="93" creationId="{FD5DA8DC-CE2B-C650-E121-CBB2AA9222FA}"/>
          </ac:grpSpMkLst>
        </pc:grpChg>
        <pc:grpChg chg="add del mod">
          <ac:chgData name="Kévin Alexis André Salesse" userId="c2ec1e4e-6733-4c91-be19-272dd1cb0c8e" providerId="ADAL" clId="{A3A52893-E60C-40FD-B5FA-5CF2E66536A6}" dt="2023-07-08T21:27:57.592" v="550"/>
          <ac:grpSpMkLst>
            <pc:docMk/>
            <pc:sldMk cId="1194593760" sldId="271"/>
            <ac:grpSpMk id="96" creationId="{FE731861-78C1-70C8-CF99-DFD7ACCB9069}"/>
          </ac:grpSpMkLst>
        </pc:grpChg>
        <pc:grpChg chg="add del mod">
          <ac:chgData name="Kévin Alexis André Salesse" userId="c2ec1e4e-6733-4c91-be19-272dd1cb0c8e" providerId="ADAL" clId="{A3A52893-E60C-40FD-B5FA-5CF2E66536A6}" dt="2023-07-08T21:27:57.592" v="550"/>
          <ac:grpSpMkLst>
            <pc:docMk/>
            <pc:sldMk cId="1194593760" sldId="271"/>
            <ac:grpSpMk id="105" creationId="{65CDC256-81A4-8BF7-2175-BC9C019834F0}"/>
          </ac:grpSpMkLst>
        </pc:grpChg>
        <pc:grpChg chg="add del mod">
          <ac:chgData name="Kévin Alexis André Salesse" userId="c2ec1e4e-6733-4c91-be19-272dd1cb0c8e" providerId="ADAL" clId="{A3A52893-E60C-40FD-B5FA-5CF2E66536A6}" dt="2023-07-08T21:27:57.592" v="550"/>
          <ac:grpSpMkLst>
            <pc:docMk/>
            <pc:sldMk cId="1194593760" sldId="271"/>
            <ac:grpSpMk id="108" creationId="{C1A00441-A648-2A3A-74AA-8563D5ECA198}"/>
          </ac:grpSpMkLst>
        </pc:grpChg>
        <pc:grpChg chg="add mod">
          <ac:chgData name="Kévin Alexis André Salesse" userId="c2ec1e4e-6733-4c91-be19-272dd1cb0c8e" providerId="ADAL" clId="{A3A52893-E60C-40FD-B5FA-5CF2E66536A6}" dt="2023-07-08T22:03:50.741" v="798" actId="1076"/>
          <ac:grpSpMkLst>
            <pc:docMk/>
            <pc:sldMk cId="1194593760" sldId="271"/>
            <ac:grpSpMk id="119" creationId="{7B6D90C9-3F0C-D48C-C669-9D3C6FA24C0F}"/>
          </ac:grpSpMkLst>
        </pc:grpChg>
        <pc:grpChg chg="mod">
          <ac:chgData name="Kévin Alexis André Salesse" userId="c2ec1e4e-6733-4c91-be19-272dd1cb0c8e" providerId="ADAL" clId="{A3A52893-E60C-40FD-B5FA-5CF2E66536A6}" dt="2023-07-08T22:03:42.258" v="797"/>
          <ac:grpSpMkLst>
            <pc:docMk/>
            <pc:sldMk cId="1194593760" sldId="271"/>
            <ac:grpSpMk id="120" creationId="{D37B5170-872D-8387-E41C-2E491F76FE6E}"/>
          </ac:grpSpMkLst>
        </pc:grpChg>
        <pc:grpChg chg="mod">
          <ac:chgData name="Kévin Alexis André Salesse" userId="c2ec1e4e-6733-4c91-be19-272dd1cb0c8e" providerId="ADAL" clId="{A3A52893-E60C-40FD-B5FA-5CF2E66536A6}" dt="2023-07-08T22:03:42.258" v="797"/>
          <ac:grpSpMkLst>
            <pc:docMk/>
            <pc:sldMk cId="1194593760" sldId="271"/>
            <ac:grpSpMk id="121" creationId="{61B28072-05A4-E7F8-03A7-56C0211324E3}"/>
          </ac:grpSpMkLst>
        </pc:grpChg>
        <pc:grpChg chg="mod">
          <ac:chgData name="Kévin Alexis André Salesse" userId="c2ec1e4e-6733-4c91-be19-272dd1cb0c8e" providerId="ADAL" clId="{A3A52893-E60C-40FD-B5FA-5CF2E66536A6}" dt="2023-07-08T22:03:42.258" v="797"/>
          <ac:grpSpMkLst>
            <pc:docMk/>
            <pc:sldMk cId="1194593760" sldId="271"/>
            <ac:grpSpMk id="122" creationId="{7D777456-B17E-F9D5-EC05-F66BB22DA798}"/>
          </ac:grpSpMkLst>
        </pc:grpChg>
        <pc:grpChg chg="mod">
          <ac:chgData name="Kévin Alexis André Salesse" userId="c2ec1e4e-6733-4c91-be19-272dd1cb0c8e" providerId="ADAL" clId="{A3A52893-E60C-40FD-B5FA-5CF2E66536A6}" dt="2023-07-08T22:03:42.258" v="797"/>
          <ac:grpSpMkLst>
            <pc:docMk/>
            <pc:sldMk cId="1194593760" sldId="271"/>
            <ac:grpSpMk id="123" creationId="{F4E503BA-E5E8-E609-58BC-9E9CF4767F68}"/>
          </ac:grpSpMkLst>
        </pc:grpChg>
        <pc:grpChg chg="mod">
          <ac:chgData name="Kévin Alexis André Salesse" userId="c2ec1e4e-6733-4c91-be19-272dd1cb0c8e" providerId="ADAL" clId="{A3A52893-E60C-40FD-B5FA-5CF2E66536A6}" dt="2023-07-08T22:03:42.258" v="797"/>
          <ac:grpSpMkLst>
            <pc:docMk/>
            <pc:sldMk cId="1194593760" sldId="271"/>
            <ac:grpSpMk id="130" creationId="{4C6619A2-522D-B4B4-8E9F-723447D04A45}"/>
          </ac:grpSpMkLst>
        </pc:grpChg>
        <pc:grpChg chg="mod">
          <ac:chgData name="Kévin Alexis André Salesse" userId="c2ec1e4e-6733-4c91-be19-272dd1cb0c8e" providerId="ADAL" clId="{A3A52893-E60C-40FD-B5FA-5CF2E66536A6}" dt="2023-07-08T22:03:42.258" v="797"/>
          <ac:grpSpMkLst>
            <pc:docMk/>
            <pc:sldMk cId="1194593760" sldId="271"/>
            <ac:grpSpMk id="131" creationId="{BC412D27-3971-25D2-0BAF-A0E6ECB4C2B0}"/>
          </ac:grpSpMkLst>
        </pc:grpChg>
        <pc:grpChg chg="add mod">
          <ac:chgData name="Kévin Alexis André Salesse" userId="c2ec1e4e-6733-4c91-be19-272dd1cb0c8e" providerId="ADAL" clId="{A3A52893-E60C-40FD-B5FA-5CF2E66536A6}" dt="2023-07-08T22:03:50.741" v="798" actId="1076"/>
          <ac:grpSpMkLst>
            <pc:docMk/>
            <pc:sldMk cId="1194593760" sldId="271"/>
            <ac:grpSpMk id="146" creationId="{98313DE7-DC8A-ED5D-E7DA-95F907D0357B}"/>
          </ac:grpSpMkLst>
        </pc:grpChg>
        <pc:grpChg chg="mod">
          <ac:chgData name="Kévin Alexis André Salesse" userId="c2ec1e4e-6733-4c91-be19-272dd1cb0c8e" providerId="ADAL" clId="{A3A52893-E60C-40FD-B5FA-5CF2E66536A6}" dt="2023-07-08T22:03:42.258" v="797"/>
          <ac:grpSpMkLst>
            <pc:docMk/>
            <pc:sldMk cId="1194593760" sldId="271"/>
            <ac:grpSpMk id="147" creationId="{B514B775-8805-A516-86F3-099A71326BCB}"/>
          </ac:grpSpMkLst>
        </pc:grpChg>
        <pc:grpChg chg="mod">
          <ac:chgData name="Kévin Alexis André Salesse" userId="c2ec1e4e-6733-4c91-be19-272dd1cb0c8e" providerId="ADAL" clId="{A3A52893-E60C-40FD-B5FA-5CF2E66536A6}" dt="2023-07-08T22:03:42.258" v="797"/>
          <ac:grpSpMkLst>
            <pc:docMk/>
            <pc:sldMk cId="1194593760" sldId="271"/>
            <ac:grpSpMk id="148" creationId="{9AF10F59-3681-1B9A-3050-E0EE462B58CD}"/>
          </ac:grpSpMkLst>
        </pc:grpChg>
        <pc:grpChg chg="mod">
          <ac:chgData name="Kévin Alexis André Salesse" userId="c2ec1e4e-6733-4c91-be19-272dd1cb0c8e" providerId="ADAL" clId="{A3A52893-E60C-40FD-B5FA-5CF2E66536A6}" dt="2023-07-08T22:03:42.258" v="797"/>
          <ac:grpSpMkLst>
            <pc:docMk/>
            <pc:sldMk cId="1194593760" sldId="271"/>
            <ac:grpSpMk id="149" creationId="{9A5817F4-0E39-CC3B-18B3-1F8A28E536D2}"/>
          </ac:grpSpMkLst>
        </pc:grpChg>
        <pc:grpChg chg="mod">
          <ac:chgData name="Kévin Alexis André Salesse" userId="c2ec1e4e-6733-4c91-be19-272dd1cb0c8e" providerId="ADAL" clId="{A3A52893-E60C-40FD-B5FA-5CF2E66536A6}" dt="2023-07-08T22:03:42.258" v="797"/>
          <ac:grpSpMkLst>
            <pc:docMk/>
            <pc:sldMk cId="1194593760" sldId="271"/>
            <ac:grpSpMk id="150" creationId="{2685AAE1-08EC-DAEB-68CE-3633A8912803}"/>
          </ac:grpSpMkLst>
        </pc:grpChg>
        <pc:grpChg chg="mod">
          <ac:chgData name="Kévin Alexis André Salesse" userId="c2ec1e4e-6733-4c91-be19-272dd1cb0c8e" providerId="ADAL" clId="{A3A52893-E60C-40FD-B5FA-5CF2E66536A6}" dt="2023-07-08T22:03:42.258" v="797"/>
          <ac:grpSpMkLst>
            <pc:docMk/>
            <pc:sldMk cId="1194593760" sldId="271"/>
            <ac:grpSpMk id="157" creationId="{ED41BB5E-C5B7-78E2-32A6-D9EA13C1A1A7}"/>
          </ac:grpSpMkLst>
        </pc:grpChg>
        <pc:grpChg chg="mod">
          <ac:chgData name="Kévin Alexis André Salesse" userId="c2ec1e4e-6733-4c91-be19-272dd1cb0c8e" providerId="ADAL" clId="{A3A52893-E60C-40FD-B5FA-5CF2E66536A6}" dt="2023-07-08T22:03:42.258" v="797"/>
          <ac:grpSpMkLst>
            <pc:docMk/>
            <pc:sldMk cId="1194593760" sldId="271"/>
            <ac:grpSpMk id="158" creationId="{804622AE-F1AB-70DF-CB06-1797D6C327A7}"/>
          </ac:grpSpMkLst>
        </pc:grpChg>
        <pc:grpChg chg="add mod">
          <ac:chgData name="Kévin Alexis André Salesse" userId="c2ec1e4e-6733-4c91-be19-272dd1cb0c8e" providerId="ADAL" clId="{A3A52893-E60C-40FD-B5FA-5CF2E66536A6}" dt="2023-07-08T22:03:50.741" v="798" actId="1076"/>
          <ac:grpSpMkLst>
            <pc:docMk/>
            <pc:sldMk cId="1194593760" sldId="271"/>
            <ac:grpSpMk id="172" creationId="{D464BB75-071D-5859-0602-61F4C634EF3C}"/>
          </ac:grpSpMkLst>
        </pc:grpChg>
        <pc:grpChg chg="mod">
          <ac:chgData name="Kévin Alexis André Salesse" userId="c2ec1e4e-6733-4c91-be19-272dd1cb0c8e" providerId="ADAL" clId="{A3A52893-E60C-40FD-B5FA-5CF2E66536A6}" dt="2023-07-08T22:03:42.258" v="797"/>
          <ac:grpSpMkLst>
            <pc:docMk/>
            <pc:sldMk cId="1194593760" sldId="271"/>
            <ac:grpSpMk id="173" creationId="{9498A3DA-00A2-334F-56B4-119DF76304CA}"/>
          </ac:grpSpMkLst>
        </pc:grpChg>
        <pc:grpChg chg="mod">
          <ac:chgData name="Kévin Alexis André Salesse" userId="c2ec1e4e-6733-4c91-be19-272dd1cb0c8e" providerId="ADAL" clId="{A3A52893-E60C-40FD-B5FA-5CF2E66536A6}" dt="2023-07-08T22:03:42.258" v="797"/>
          <ac:grpSpMkLst>
            <pc:docMk/>
            <pc:sldMk cId="1194593760" sldId="271"/>
            <ac:grpSpMk id="174" creationId="{B1D957E5-97A2-8893-414D-D760C7BC7914}"/>
          </ac:grpSpMkLst>
        </pc:grpChg>
        <pc:grpChg chg="mod">
          <ac:chgData name="Kévin Alexis André Salesse" userId="c2ec1e4e-6733-4c91-be19-272dd1cb0c8e" providerId="ADAL" clId="{A3A52893-E60C-40FD-B5FA-5CF2E66536A6}" dt="2023-07-08T22:03:42.258" v="797"/>
          <ac:grpSpMkLst>
            <pc:docMk/>
            <pc:sldMk cId="1194593760" sldId="271"/>
            <ac:grpSpMk id="175" creationId="{2A3850C0-AB58-2965-3CC6-0B1921DDD8EA}"/>
          </ac:grpSpMkLst>
        </pc:grpChg>
        <pc:grpChg chg="mod">
          <ac:chgData name="Kévin Alexis André Salesse" userId="c2ec1e4e-6733-4c91-be19-272dd1cb0c8e" providerId="ADAL" clId="{A3A52893-E60C-40FD-B5FA-5CF2E66536A6}" dt="2023-07-08T22:03:42.258" v="797"/>
          <ac:grpSpMkLst>
            <pc:docMk/>
            <pc:sldMk cId="1194593760" sldId="271"/>
            <ac:grpSpMk id="176" creationId="{52BFE76E-E8F5-221F-0B55-7D74D9012612}"/>
          </ac:grpSpMkLst>
        </pc:grpChg>
        <pc:grpChg chg="mod">
          <ac:chgData name="Kévin Alexis André Salesse" userId="c2ec1e4e-6733-4c91-be19-272dd1cb0c8e" providerId="ADAL" clId="{A3A52893-E60C-40FD-B5FA-5CF2E66536A6}" dt="2023-07-08T22:03:42.258" v="797"/>
          <ac:grpSpMkLst>
            <pc:docMk/>
            <pc:sldMk cId="1194593760" sldId="271"/>
            <ac:grpSpMk id="183" creationId="{09AFD853-4792-9A9D-A515-63C6A823663D}"/>
          </ac:grpSpMkLst>
        </pc:grpChg>
        <pc:grpChg chg="mod">
          <ac:chgData name="Kévin Alexis André Salesse" userId="c2ec1e4e-6733-4c91-be19-272dd1cb0c8e" providerId="ADAL" clId="{A3A52893-E60C-40FD-B5FA-5CF2E66536A6}" dt="2023-07-08T22:03:42.258" v="797"/>
          <ac:grpSpMkLst>
            <pc:docMk/>
            <pc:sldMk cId="1194593760" sldId="271"/>
            <ac:grpSpMk id="184" creationId="{F729402F-89CF-79AA-3B3D-AE1BE5A46074}"/>
          </ac:grpSpMkLst>
        </pc:grpChg>
      </pc:sldChg>
      <pc:sldChg chg="addSp delSp modSp add mod addAnim delAnim modAnim">
        <pc:chgData name="Kévin Alexis André Salesse" userId="c2ec1e4e-6733-4c91-be19-272dd1cb0c8e" providerId="ADAL" clId="{A3A52893-E60C-40FD-B5FA-5CF2E66536A6}" dt="2023-07-09T08:27:45.901" v="1089"/>
        <pc:sldMkLst>
          <pc:docMk/>
          <pc:sldMk cId="3602535754" sldId="272"/>
        </pc:sldMkLst>
        <pc:spChg chg="add mod">
          <ac:chgData name="Kévin Alexis André Salesse" userId="c2ec1e4e-6733-4c91-be19-272dd1cb0c8e" providerId="ADAL" clId="{A3A52893-E60C-40FD-B5FA-5CF2E66536A6}" dt="2023-07-08T21:43:15.126" v="643" actId="554"/>
          <ac:spMkLst>
            <pc:docMk/>
            <pc:sldMk cId="3602535754" sldId="272"/>
            <ac:spMk id="2" creationId="{049DB1CB-3F51-37C9-B3E9-DAFF8BD159BE}"/>
          </ac:spMkLst>
        </pc:spChg>
        <pc:spChg chg="add mod">
          <ac:chgData name="Kévin Alexis André Salesse" userId="c2ec1e4e-6733-4c91-be19-272dd1cb0c8e" providerId="ADAL" clId="{A3A52893-E60C-40FD-B5FA-5CF2E66536A6}" dt="2023-07-08T21:43:05.186" v="642" actId="554"/>
          <ac:spMkLst>
            <pc:docMk/>
            <pc:sldMk cId="3602535754" sldId="272"/>
            <ac:spMk id="3" creationId="{643D861D-57AD-7AB3-EF16-DEE5B05F11CE}"/>
          </ac:spMkLst>
        </pc:spChg>
        <pc:spChg chg="add mod">
          <ac:chgData name="Kévin Alexis André Salesse" userId="c2ec1e4e-6733-4c91-be19-272dd1cb0c8e" providerId="ADAL" clId="{A3A52893-E60C-40FD-B5FA-5CF2E66536A6}" dt="2023-07-08T21:48:19.485" v="690" actId="14100"/>
          <ac:spMkLst>
            <pc:docMk/>
            <pc:sldMk cId="3602535754" sldId="272"/>
            <ac:spMk id="4" creationId="{64351528-777E-A01E-A812-4A7802AF8BDC}"/>
          </ac:spMkLst>
        </pc:spChg>
        <pc:spChg chg="add mod">
          <ac:chgData name="Kévin Alexis André Salesse" userId="c2ec1e4e-6733-4c91-be19-272dd1cb0c8e" providerId="ADAL" clId="{A3A52893-E60C-40FD-B5FA-5CF2E66536A6}" dt="2023-07-08T21:39:53.038" v="589" actId="1076"/>
          <ac:spMkLst>
            <pc:docMk/>
            <pc:sldMk cId="3602535754" sldId="272"/>
            <ac:spMk id="5" creationId="{97FFF7FF-C45B-A26A-A2DD-0C83C452EAD8}"/>
          </ac:spMkLst>
        </pc:spChg>
        <pc:spChg chg="add del mod">
          <ac:chgData name="Kévin Alexis André Salesse" userId="c2ec1e4e-6733-4c91-be19-272dd1cb0c8e" providerId="ADAL" clId="{A3A52893-E60C-40FD-B5FA-5CF2E66536A6}" dt="2023-07-08T21:42:02.554" v="617" actId="21"/>
          <ac:spMkLst>
            <pc:docMk/>
            <pc:sldMk cId="3602535754" sldId="272"/>
            <ac:spMk id="6" creationId="{A180FB49-F74C-012B-4CBF-4A6C147E0E86}"/>
          </ac:spMkLst>
        </pc:spChg>
        <pc:spChg chg="add del mod">
          <ac:chgData name="Kévin Alexis André Salesse" userId="c2ec1e4e-6733-4c91-be19-272dd1cb0c8e" providerId="ADAL" clId="{A3A52893-E60C-40FD-B5FA-5CF2E66536A6}" dt="2023-07-08T21:42:02.554" v="617" actId="21"/>
          <ac:spMkLst>
            <pc:docMk/>
            <pc:sldMk cId="3602535754" sldId="272"/>
            <ac:spMk id="7" creationId="{6AB02C90-CA6A-AEE8-8A82-AC97813EC9CA}"/>
          </ac:spMkLst>
        </pc:spChg>
        <pc:spChg chg="add mod">
          <ac:chgData name="Kévin Alexis André Salesse" userId="c2ec1e4e-6733-4c91-be19-272dd1cb0c8e" providerId="ADAL" clId="{A3A52893-E60C-40FD-B5FA-5CF2E66536A6}" dt="2023-07-08T21:39:53.038" v="589" actId="1076"/>
          <ac:spMkLst>
            <pc:docMk/>
            <pc:sldMk cId="3602535754" sldId="272"/>
            <ac:spMk id="8" creationId="{12E52116-1C8F-0B8D-AADC-EF2629BFCA5D}"/>
          </ac:spMkLst>
        </pc:spChg>
        <pc:spChg chg="add del mod">
          <ac:chgData name="Kévin Alexis André Salesse" userId="c2ec1e4e-6733-4c91-be19-272dd1cb0c8e" providerId="ADAL" clId="{A3A52893-E60C-40FD-B5FA-5CF2E66536A6}" dt="2023-07-08T21:42:02.554" v="617" actId="21"/>
          <ac:spMkLst>
            <pc:docMk/>
            <pc:sldMk cId="3602535754" sldId="272"/>
            <ac:spMk id="9" creationId="{EF30A3E7-06BE-2D7A-242D-F5DFBE023955}"/>
          </ac:spMkLst>
        </pc:spChg>
        <pc:spChg chg="add mod">
          <ac:chgData name="Kévin Alexis André Salesse" userId="c2ec1e4e-6733-4c91-be19-272dd1cb0c8e" providerId="ADAL" clId="{A3A52893-E60C-40FD-B5FA-5CF2E66536A6}" dt="2023-07-08T21:39:53.038" v="589" actId="1076"/>
          <ac:spMkLst>
            <pc:docMk/>
            <pc:sldMk cId="3602535754" sldId="272"/>
            <ac:spMk id="10" creationId="{8804371C-96CC-270F-ED00-7ED45BF7FCF2}"/>
          </ac:spMkLst>
        </pc:spChg>
        <pc:spChg chg="mod">
          <ac:chgData name="Kévin Alexis André Salesse" userId="c2ec1e4e-6733-4c91-be19-272dd1cb0c8e" providerId="ADAL" clId="{A3A52893-E60C-40FD-B5FA-5CF2E66536A6}" dt="2023-07-08T21:39:40.236" v="586"/>
          <ac:spMkLst>
            <pc:docMk/>
            <pc:sldMk cId="3602535754" sldId="272"/>
            <ac:spMk id="12" creationId="{83D1DB16-B8E1-8D56-16C1-316E96FD6A09}"/>
          </ac:spMkLst>
        </pc:spChg>
        <pc:spChg chg="mod">
          <ac:chgData name="Kévin Alexis André Salesse" userId="c2ec1e4e-6733-4c91-be19-272dd1cb0c8e" providerId="ADAL" clId="{A3A52893-E60C-40FD-B5FA-5CF2E66536A6}" dt="2023-07-08T21:39:40.236" v="586"/>
          <ac:spMkLst>
            <pc:docMk/>
            <pc:sldMk cId="3602535754" sldId="272"/>
            <ac:spMk id="13" creationId="{72318FD5-08E5-6A80-D177-AC28B3856E6B}"/>
          </ac:spMkLst>
        </pc:spChg>
        <pc:spChg chg="mod">
          <ac:chgData name="Kévin Alexis André Salesse" userId="c2ec1e4e-6733-4c91-be19-272dd1cb0c8e" providerId="ADAL" clId="{A3A52893-E60C-40FD-B5FA-5CF2E66536A6}" dt="2023-07-08T21:39:40.236" v="586"/>
          <ac:spMkLst>
            <pc:docMk/>
            <pc:sldMk cId="3602535754" sldId="272"/>
            <ac:spMk id="17" creationId="{23575C9F-5EB3-48AD-517E-FE95456D1060}"/>
          </ac:spMkLst>
        </pc:spChg>
        <pc:spChg chg="mod">
          <ac:chgData name="Kévin Alexis André Salesse" userId="c2ec1e4e-6733-4c91-be19-272dd1cb0c8e" providerId="ADAL" clId="{A3A52893-E60C-40FD-B5FA-5CF2E66536A6}" dt="2023-07-08T21:39:40.236" v="586"/>
          <ac:spMkLst>
            <pc:docMk/>
            <pc:sldMk cId="3602535754" sldId="272"/>
            <ac:spMk id="19" creationId="{1D1316E4-3AD5-0E16-7E39-0F8BA2882AAE}"/>
          </ac:spMkLst>
        </pc:spChg>
        <pc:spChg chg="mod">
          <ac:chgData name="Kévin Alexis André Salesse" userId="c2ec1e4e-6733-4c91-be19-272dd1cb0c8e" providerId="ADAL" clId="{A3A52893-E60C-40FD-B5FA-5CF2E66536A6}" dt="2023-07-08T21:39:40.236" v="586"/>
          <ac:spMkLst>
            <pc:docMk/>
            <pc:sldMk cId="3602535754" sldId="272"/>
            <ac:spMk id="23" creationId="{A99174F8-C950-1163-307D-D44EF1BC0D40}"/>
          </ac:spMkLst>
        </pc:spChg>
        <pc:spChg chg="mod">
          <ac:chgData name="Kévin Alexis André Salesse" userId="c2ec1e4e-6733-4c91-be19-272dd1cb0c8e" providerId="ADAL" clId="{A3A52893-E60C-40FD-B5FA-5CF2E66536A6}" dt="2023-07-08T21:39:40.236" v="586"/>
          <ac:spMkLst>
            <pc:docMk/>
            <pc:sldMk cId="3602535754" sldId="272"/>
            <ac:spMk id="25" creationId="{97C61E3A-FFBE-AC45-54ED-AE4FCCA07206}"/>
          </ac:spMkLst>
        </pc:spChg>
        <pc:spChg chg="mod">
          <ac:chgData name="Kévin Alexis André Salesse" userId="c2ec1e4e-6733-4c91-be19-272dd1cb0c8e" providerId="ADAL" clId="{A3A52893-E60C-40FD-B5FA-5CF2E66536A6}" dt="2023-07-08T21:39:40.236" v="586"/>
          <ac:spMkLst>
            <pc:docMk/>
            <pc:sldMk cId="3602535754" sldId="272"/>
            <ac:spMk id="28" creationId="{DC326A2A-DB57-8345-96DE-4FAB22072AF6}"/>
          </ac:spMkLst>
        </pc:spChg>
        <pc:spChg chg="mod">
          <ac:chgData name="Kévin Alexis André Salesse" userId="c2ec1e4e-6733-4c91-be19-272dd1cb0c8e" providerId="ADAL" clId="{A3A52893-E60C-40FD-B5FA-5CF2E66536A6}" dt="2023-07-08T21:39:40.236" v="586"/>
          <ac:spMkLst>
            <pc:docMk/>
            <pc:sldMk cId="3602535754" sldId="272"/>
            <ac:spMk id="29" creationId="{893E632B-6A19-14AD-6042-40CD35A0818B}"/>
          </ac:spMkLst>
        </pc:spChg>
        <pc:spChg chg="add mod">
          <ac:chgData name="Kévin Alexis André Salesse" userId="c2ec1e4e-6733-4c91-be19-272dd1cb0c8e" providerId="ADAL" clId="{A3A52893-E60C-40FD-B5FA-5CF2E66536A6}" dt="2023-07-08T21:39:53.038" v="589" actId="1076"/>
          <ac:spMkLst>
            <pc:docMk/>
            <pc:sldMk cId="3602535754" sldId="272"/>
            <ac:spMk id="30" creationId="{E6A176A1-44CD-00B9-30AF-FC37241842B2}"/>
          </ac:spMkLst>
        </pc:spChg>
        <pc:spChg chg="add mod">
          <ac:chgData name="Kévin Alexis André Salesse" userId="c2ec1e4e-6733-4c91-be19-272dd1cb0c8e" providerId="ADAL" clId="{A3A52893-E60C-40FD-B5FA-5CF2E66536A6}" dt="2023-07-08T21:39:53.038" v="589" actId="1076"/>
          <ac:spMkLst>
            <pc:docMk/>
            <pc:sldMk cId="3602535754" sldId="272"/>
            <ac:spMk id="31" creationId="{EA0F5377-5E4A-682E-AA3D-74B847E5C477}"/>
          </ac:spMkLst>
        </pc:spChg>
        <pc:spChg chg="add mod">
          <ac:chgData name="Kévin Alexis André Salesse" userId="c2ec1e4e-6733-4c91-be19-272dd1cb0c8e" providerId="ADAL" clId="{A3A52893-E60C-40FD-B5FA-5CF2E66536A6}" dt="2023-07-08T21:39:53.038" v="589" actId="1076"/>
          <ac:spMkLst>
            <pc:docMk/>
            <pc:sldMk cId="3602535754" sldId="272"/>
            <ac:spMk id="32" creationId="{7D365C3E-3FBA-95F7-6C45-45EEA90A240C}"/>
          </ac:spMkLst>
        </pc:spChg>
        <pc:spChg chg="add mod">
          <ac:chgData name="Kévin Alexis André Salesse" userId="c2ec1e4e-6733-4c91-be19-272dd1cb0c8e" providerId="ADAL" clId="{A3A52893-E60C-40FD-B5FA-5CF2E66536A6}" dt="2023-07-08T21:39:53.038" v="589" actId="1076"/>
          <ac:spMkLst>
            <pc:docMk/>
            <pc:sldMk cId="3602535754" sldId="272"/>
            <ac:spMk id="33" creationId="{34F77561-0C0B-8371-DC5D-AA8453CE0628}"/>
          </ac:spMkLst>
        </pc:spChg>
        <pc:spChg chg="add mod">
          <ac:chgData name="Kévin Alexis André Salesse" userId="c2ec1e4e-6733-4c91-be19-272dd1cb0c8e" providerId="ADAL" clId="{A3A52893-E60C-40FD-B5FA-5CF2E66536A6}" dt="2023-07-08T21:39:53.038" v="589" actId="1076"/>
          <ac:spMkLst>
            <pc:docMk/>
            <pc:sldMk cId="3602535754" sldId="272"/>
            <ac:spMk id="34" creationId="{BFC0913A-F3DE-B934-9FD4-B2B054353688}"/>
          </ac:spMkLst>
        </pc:spChg>
        <pc:spChg chg="add mod">
          <ac:chgData name="Kévin Alexis André Salesse" userId="c2ec1e4e-6733-4c91-be19-272dd1cb0c8e" providerId="ADAL" clId="{A3A52893-E60C-40FD-B5FA-5CF2E66536A6}" dt="2023-07-08T21:39:53.038" v="589" actId="1076"/>
          <ac:spMkLst>
            <pc:docMk/>
            <pc:sldMk cId="3602535754" sldId="272"/>
            <ac:spMk id="35" creationId="{9CECBD7A-65C4-6E47-4DF2-1D81B046B630}"/>
          </ac:spMkLst>
        </pc:spChg>
        <pc:spChg chg="mod">
          <ac:chgData name="Kévin Alexis André Salesse" userId="c2ec1e4e-6733-4c91-be19-272dd1cb0c8e" providerId="ADAL" clId="{A3A52893-E60C-40FD-B5FA-5CF2E66536A6}" dt="2023-07-08T21:39:40.236" v="586"/>
          <ac:spMkLst>
            <pc:docMk/>
            <pc:sldMk cId="3602535754" sldId="272"/>
            <ac:spMk id="37" creationId="{6A7EA2D8-0E17-0A52-84F6-EFEFEA78A3C8}"/>
          </ac:spMkLst>
        </pc:spChg>
        <pc:spChg chg="mod">
          <ac:chgData name="Kévin Alexis André Salesse" userId="c2ec1e4e-6733-4c91-be19-272dd1cb0c8e" providerId="ADAL" clId="{A3A52893-E60C-40FD-B5FA-5CF2E66536A6}" dt="2023-07-08T21:39:40.236" v="586"/>
          <ac:spMkLst>
            <pc:docMk/>
            <pc:sldMk cId="3602535754" sldId="272"/>
            <ac:spMk id="38" creationId="{B7405181-F9DD-9EFD-F247-DFF8EA002A38}"/>
          </ac:spMkLst>
        </pc:spChg>
        <pc:spChg chg="mod">
          <ac:chgData name="Kévin Alexis André Salesse" userId="c2ec1e4e-6733-4c91-be19-272dd1cb0c8e" providerId="ADAL" clId="{A3A52893-E60C-40FD-B5FA-5CF2E66536A6}" dt="2023-07-08T21:39:40.236" v="586"/>
          <ac:spMkLst>
            <pc:docMk/>
            <pc:sldMk cId="3602535754" sldId="272"/>
            <ac:spMk id="40" creationId="{4B4BF383-A44C-8347-DFAD-DE2A6807355A}"/>
          </ac:spMkLst>
        </pc:spChg>
        <pc:spChg chg="mod">
          <ac:chgData name="Kévin Alexis André Salesse" userId="c2ec1e4e-6733-4c91-be19-272dd1cb0c8e" providerId="ADAL" clId="{A3A52893-E60C-40FD-B5FA-5CF2E66536A6}" dt="2023-07-08T21:39:40.236" v="586"/>
          <ac:spMkLst>
            <pc:docMk/>
            <pc:sldMk cId="3602535754" sldId="272"/>
            <ac:spMk id="41" creationId="{518B7CF4-2DD1-26E5-E6E3-47DAC0B93D2F}"/>
          </ac:spMkLst>
        </pc:spChg>
        <pc:spChg chg="add mod">
          <ac:chgData name="Kévin Alexis André Salesse" userId="c2ec1e4e-6733-4c91-be19-272dd1cb0c8e" providerId="ADAL" clId="{A3A52893-E60C-40FD-B5FA-5CF2E66536A6}" dt="2023-07-08T21:43:15.126" v="643" actId="554"/>
          <ac:spMkLst>
            <pc:docMk/>
            <pc:sldMk cId="3602535754" sldId="272"/>
            <ac:spMk id="42" creationId="{E6D89710-C63E-1300-FB99-47FE5D6A2B6B}"/>
          </ac:spMkLst>
        </pc:spChg>
        <pc:spChg chg="add mod">
          <ac:chgData name="Kévin Alexis André Salesse" userId="c2ec1e4e-6733-4c91-be19-272dd1cb0c8e" providerId="ADAL" clId="{A3A52893-E60C-40FD-B5FA-5CF2E66536A6}" dt="2023-07-08T21:43:05.186" v="642" actId="554"/>
          <ac:spMkLst>
            <pc:docMk/>
            <pc:sldMk cId="3602535754" sldId="272"/>
            <ac:spMk id="43" creationId="{0C894BF8-534C-E387-C3E3-31F818BAF1D8}"/>
          </ac:spMkLst>
        </pc:spChg>
        <pc:spChg chg="add mod">
          <ac:chgData name="Kévin Alexis André Salesse" userId="c2ec1e4e-6733-4c91-be19-272dd1cb0c8e" providerId="ADAL" clId="{A3A52893-E60C-40FD-B5FA-5CF2E66536A6}" dt="2023-07-08T21:42:45.120" v="641" actId="554"/>
          <ac:spMkLst>
            <pc:docMk/>
            <pc:sldMk cId="3602535754" sldId="272"/>
            <ac:spMk id="44" creationId="{81DEEDF7-4FC3-C972-D6A4-20AA718FA30E}"/>
          </ac:spMkLst>
        </pc:spChg>
        <pc:spChg chg="add del mod">
          <ac:chgData name="Kévin Alexis André Salesse" userId="c2ec1e4e-6733-4c91-be19-272dd1cb0c8e" providerId="ADAL" clId="{A3A52893-E60C-40FD-B5FA-5CF2E66536A6}" dt="2023-07-08T21:41:16.954" v="607" actId="478"/>
          <ac:spMkLst>
            <pc:docMk/>
            <pc:sldMk cId="3602535754" sldId="272"/>
            <ac:spMk id="45" creationId="{F2DDDF82-4E84-38FE-981E-ECEDB18B365E}"/>
          </ac:spMkLst>
        </pc:spChg>
        <pc:spChg chg="add del mod">
          <ac:chgData name="Kévin Alexis André Salesse" userId="c2ec1e4e-6733-4c91-be19-272dd1cb0c8e" providerId="ADAL" clId="{A3A52893-E60C-40FD-B5FA-5CF2E66536A6}" dt="2023-07-09T08:27:40.866" v="1088" actId="478"/>
          <ac:spMkLst>
            <pc:docMk/>
            <pc:sldMk cId="3602535754" sldId="272"/>
            <ac:spMk id="45" creationId="{F5A86CA4-35B3-DFCC-402C-E7E602D1B529}"/>
          </ac:spMkLst>
        </pc:spChg>
        <pc:spChg chg="add mod">
          <ac:chgData name="Kévin Alexis André Salesse" userId="c2ec1e4e-6733-4c91-be19-272dd1cb0c8e" providerId="ADAL" clId="{A3A52893-E60C-40FD-B5FA-5CF2E66536A6}" dt="2023-07-09T08:27:45.901" v="1089"/>
          <ac:spMkLst>
            <pc:docMk/>
            <pc:sldMk cId="3602535754" sldId="272"/>
            <ac:spMk id="46" creationId="{7074BCBE-9E5B-C27A-B6EB-AB34D639A7B2}"/>
          </ac:spMkLst>
        </pc:spChg>
        <pc:spChg chg="add del mod">
          <ac:chgData name="Kévin Alexis André Salesse" userId="c2ec1e4e-6733-4c91-be19-272dd1cb0c8e" providerId="ADAL" clId="{A3A52893-E60C-40FD-B5FA-5CF2E66536A6}" dt="2023-07-08T21:41:14.859" v="606" actId="478"/>
          <ac:spMkLst>
            <pc:docMk/>
            <pc:sldMk cId="3602535754" sldId="272"/>
            <ac:spMk id="46" creationId="{CF805209-B8FA-B4D7-EEDB-0DF14AEC3FD4}"/>
          </ac:spMkLst>
        </pc:spChg>
        <pc:spChg chg="add del mod">
          <ac:chgData name="Kévin Alexis André Salesse" userId="c2ec1e4e-6733-4c91-be19-272dd1cb0c8e" providerId="ADAL" clId="{A3A52893-E60C-40FD-B5FA-5CF2E66536A6}" dt="2023-07-08T21:41:25.986" v="611" actId="478"/>
          <ac:spMkLst>
            <pc:docMk/>
            <pc:sldMk cId="3602535754" sldId="272"/>
            <ac:spMk id="47" creationId="{C50B6905-E3C5-B024-39C9-C5CCBFF8F3DF}"/>
          </ac:spMkLst>
        </pc:spChg>
        <pc:spChg chg="add del mod">
          <ac:chgData name="Kévin Alexis André Salesse" userId="c2ec1e4e-6733-4c91-be19-272dd1cb0c8e" providerId="ADAL" clId="{A3A52893-E60C-40FD-B5FA-5CF2E66536A6}" dt="2023-07-08T21:41:27.066" v="612" actId="478"/>
          <ac:spMkLst>
            <pc:docMk/>
            <pc:sldMk cId="3602535754" sldId="272"/>
            <ac:spMk id="48" creationId="{D05BD566-675F-C82C-18F1-CD2B9F1050AB}"/>
          </ac:spMkLst>
        </pc:spChg>
        <pc:spChg chg="add del mod">
          <ac:chgData name="Kévin Alexis André Salesse" userId="c2ec1e4e-6733-4c91-be19-272dd1cb0c8e" providerId="ADAL" clId="{A3A52893-E60C-40FD-B5FA-5CF2E66536A6}" dt="2023-07-08T21:41:24.135" v="610" actId="478"/>
          <ac:spMkLst>
            <pc:docMk/>
            <pc:sldMk cId="3602535754" sldId="272"/>
            <ac:spMk id="49" creationId="{3A91C35D-335E-AE4E-91F3-336C45DE190A}"/>
          </ac:spMkLst>
        </pc:spChg>
        <pc:spChg chg="add del mod">
          <ac:chgData name="Kévin Alexis André Salesse" userId="c2ec1e4e-6733-4c91-be19-272dd1cb0c8e" providerId="ADAL" clId="{A3A52893-E60C-40FD-B5FA-5CF2E66536A6}" dt="2023-07-08T21:41:10.496" v="604" actId="478"/>
          <ac:spMkLst>
            <pc:docMk/>
            <pc:sldMk cId="3602535754" sldId="272"/>
            <ac:spMk id="50" creationId="{ABF6B849-F6B7-B590-DA18-73B6324E2240}"/>
          </ac:spMkLst>
        </pc:spChg>
        <pc:spChg chg="add mod">
          <ac:chgData name="Kévin Alexis André Salesse" userId="c2ec1e4e-6733-4c91-be19-272dd1cb0c8e" providerId="ADAL" clId="{A3A52893-E60C-40FD-B5FA-5CF2E66536A6}" dt="2023-07-08T21:39:53.038" v="589" actId="1076"/>
          <ac:spMkLst>
            <pc:docMk/>
            <pc:sldMk cId="3602535754" sldId="272"/>
            <ac:spMk id="51" creationId="{9482BDE5-F6E4-D2E7-A63B-DA4992E580B9}"/>
          </ac:spMkLst>
        </pc:spChg>
        <pc:spChg chg="add mod">
          <ac:chgData name="Kévin Alexis André Salesse" userId="c2ec1e4e-6733-4c91-be19-272dd1cb0c8e" providerId="ADAL" clId="{A3A52893-E60C-40FD-B5FA-5CF2E66536A6}" dt="2023-07-08T21:39:53.038" v="589" actId="1076"/>
          <ac:spMkLst>
            <pc:docMk/>
            <pc:sldMk cId="3602535754" sldId="272"/>
            <ac:spMk id="52" creationId="{92B9398C-29B2-5F69-32B8-48A361D2FA11}"/>
          </ac:spMkLst>
        </pc:spChg>
        <pc:spChg chg="add mod">
          <ac:chgData name="Kévin Alexis André Salesse" userId="c2ec1e4e-6733-4c91-be19-272dd1cb0c8e" providerId="ADAL" clId="{A3A52893-E60C-40FD-B5FA-5CF2E66536A6}" dt="2023-07-08T21:39:53.038" v="589" actId="1076"/>
          <ac:spMkLst>
            <pc:docMk/>
            <pc:sldMk cId="3602535754" sldId="272"/>
            <ac:spMk id="53" creationId="{61C965C0-12E1-4F47-AD41-903615FA274A}"/>
          </ac:spMkLst>
        </pc:spChg>
        <pc:spChg chg="add del mod">
          <ac:chgData name="Kévin Alexis André Salesse" userId="c2ec1e4e-6733-4c91-be19-272dd1cb0c8e" providerId="ADAL" clId="{A3A52893-E60C-40FD-B5FA-5CF2E66536A6}" dt="2023-07-08T21:40:58.698" v="599" actId="478"/>
          <ac:spMkLst>
            <pc:docMk/>
            <pc:sldMk cId="3602535754" sldId="272"/>
            <ac:spMk id="54" creationId="{8C1BA427-11DC-172A-D0DC-D43DA9A36EDC}"/>
          </ac:spMkLst>
        </pc:spChg>
        <pc:spChg chg="add del mod">
          <ac:chgData name="Kévin Alexis André Salesse" userId="c2ec1e4e-6733-4c91-be19-272dd1cb0c8e" providerId="ADAL" clId="{A3A52893-E60C-40FD-B5FA-5CF2E66536A6}" dt="2023-07-08T21:40:55.147" v="597" actId="478"/>
          <ac:spMkLst>
            <pc:docMk/>
            <pc:sldMk cId="3602535754" sldId="272"/>
            <ac:spMk id="55" creationId="{427F3A04-5D5D-D749-FE11-BB3608C762E2}"/>
          </ac:spMkLst>
        </pc:spChg>
        <pc:spChg chg="add del mod">
          <ac:chgData name="Kévin Alexis André Salesse" userId="c2ec1e4e-6733-4c91-be19-272dd1cb0c8e" providerId="ADAL" clId="{A3A52893-E60C-40FD-B5FA-5CF2E66536A6}" dt="2023-07-08T21:41:03.412" v="601" actId="478"/>
          <ac:spMkLst>
            <pc:docMk/>
            <pc:sldMk cId="3602535754" sldId="272"/>
            <ac:spMk id="56" creationId="{597E07E4-E67B-7D30-7717-FAD0B926F320}"/>
          </ac:spMkLst>
        </pc:spChg>
        <pc:spChg chg="add del mod">
          <ac:chgData name="Kévin Alexis André Salesse" userId="c2ec1e4e-6733-4c91-be19-272dd1cb0c8e" providerId="ADAL" clId="{A3A52893-E60C-40FD-B5FA-5CF2E66536A6}" dt="2023-07-08T21:40:56.933" v="598" actId="478"/>
          <ac:spMkLst>
            <pc:docMk/>
            <pc:sldMk cId="3602535754" sldId="272"/>
            <ac:spMk id="57" creationId="{F2BF4AE0-D9E4-FD0B-9FE7-D5919AD95D51}"/>
          </ac:spMkLst>
        </pc:spChg>
        <pc:spChg chg="add del mod">
          <ac:chgData name="Kévin Alexis André Salesse" userId="c2ec1e4e-6733-4c91-be19-272dd1cb0c8e" providerId="ADAL" clId="{A3A52893-E60C-40FD-B5FA-5CF2E66536A6}" dt="2023-07-08T21:40:47.779" v="594" actId="478"/>
          <ac:spMkLst>
            <pc:docMk/>
            <pc:sldMk cId="3602535754" sldId="272"/>
            <ac:spMk id="58" creationId="{2CFB83A1-F851-47C0-3B06-2794B36017F8}"/>
          </ac:spMkLst>
        </pc:spChg>
        <pc:spChg chg="add del mod">
          <ac:chgData name="Kévin Alexis André Salesse" userId="c2ec1e4e-6733-4c91-be19-272dd1cb0c8e" providerId="ADAL" clId="{A3A52893-E60C-40FD-B5FA-5CF2E66536A6}" dt="2023-07-08T21:40:47.779" v="594" actId="478"/>
          <ac:spMkLst>
            <pc:docMk/>
            <pc:sldMk cId="3602535754" sldId="272"/>
            <ac:spMk id="59" creationId="{9F32E1DF-406F-544C-9442-9DD3DBDE46B8}"/>
          </ac:spMkLst>
        </pc:spChg>
        <pc:spChg chg="mod">
          <ac:chgData name="Kévin Alexis André Salesse" userId="c2ec1e4e-6733-4c91-be19-272dd1cb0c8e" providerId="ADAL" clId="{A3A52893-E60C-40FD-B5FA-5CF2E66536A6}" dt="2023-07-08T21:39:40.236" v="586"/>
          <ac:spMkLst>
            <pc:docMk/>
            <pc:sldMk cId="3602535754" sldId="272"/>
            <ac:spMk id="61" creationId="{B1EEA77A-048E-3484-02F6-15C3AFFF7CAD}"/>
          </ac:spMkLst>
        </pc:spChg>
        <pc:spChg chg="mod">
          <ac:chgData name="Kévin Alexis André Salesse" userId="c2ec1e4e-6733-4c91-be19-272dd1cb0c8e" providerId="ADAL" clId="{A3A52893-E60C-40FD-B5FA-5CF2E66536A6}" dt="2023-07-08T21:39:40.236" v="586"/>
          <ac:spMkLst>
            <pc:docMk/>
            <pc:sldMk cId="3602535754" sldId="272"/>
            <ac:spMk id="62" creationId="{1C3399B2-E50B-5716-1910-FCC1142E9DE4}"/>
          </ac:spMkLst>
        </pc:spChg>
        <pc:spChg chg="mod">
          <ac:chgData name="Kévin Alexis André Salesse" userId="c2ec1e4e-6733-4c91-be19-272dd1cb0c8e" providerId="ADAL" clId="{A3A52893-E60C-40FD-B5FA-5CF2E66536A6}" dt="2023-07-08T21:39:40.236" v="586"/>
          <ac:spMkLst>
            <pc:docMk/>
            <pc:sldMk cId="3602535754" sldId="272"/>
            <ac:spMk id="64" creationId="{D5A07530-5216-6762-327E-B407D1D166D6}"/>
          </ac:spMkLst>
        </pc:spChg>
        <pc:spChg chg="mod">
          <ac:chgData name="Kévin Alexis André Salesse" userId="c2ec1e4e-6733-4c91-be19-272dd1cb0c8e" providerId="ADAL" clId="{A3A52893-E60C-40FD-B5FA-5CF2E66536A6}" dt="2023-07-08T21:39:40.236" v="586"/>
          <ac:spMkLst>
            <pc:docMk/>
            <pc:sldMk cId="3602535754" sldId="272"/>
            <ac:spMk id="65" creationId="{5ED9F240-19B1-13C4-D66B-BF9325DB030D}"/>
          </ac:spMkLst>
        </pc:spChg>
        <pc:spChg chg="mod">
          <ac:chgData name="Kévin Alexis André Salesse" userId="c2ec1e4e-6733-4c91-be19-272dd1cb0c8e" providerId="ADAL" clId="{A3A52893-E60C-40FD-B5FA-5CF2E66536A6}" dt="2023-07-08T21:39:40.236" v="586"/>
          <ac:spMkLst>
            <pc:docMk/>
            <pc:sldMk cId="3602535754" sldId="272"/>
            <ac:spMk id="67" creationId="{81C3B0CB-E7EF-20D8-FC9F-A54B1C89ADC3}"/>
          </ac:spMkLst>
        </pc:spChg>
        <pc:spChg chg="mod">
          <ac:chgData name="Kévin Alexis André Salesse" userId="c2ec1e4e-6733-4c91-be19-272dd1cb0c8e" providerId="ADAL" clId="{A3A52893-E60C-40FD-B5FA-5CF2E66536A6}" dt="2023-07-08T21:39:40.236" v="586"/>
          <ac:spMkLst>
            <pc:docMk/>
            <pc:sldMk cId="3602535754" sldId="272"/>
            <ac:spMk id="68" creationId="{BFCDE63F-B940-307C-0B17-78D68198C32F}"/>
          </ac:spMkLst>
        </pc:spChg>
        <pc:spChg chg="mod">
          <ac:chgData name="Kévin Alexis André Salesse" userId="c2ec1e4e-6733-4c91-be19-272dd1cb0c8e" providerId="ADAL" clId="{A3A52893-E60C-40FD-B5FA-5CF2E66536A6}" dt="2023-07-08T21:39:40.236" v="586"/>
          <ac:spMkLst>
            <pc:docMk/>
            <pc:sldMk cId="3602535754" sldId="272"/>
            <ac:spMk id="70" creationId="{D9685E4D-2FFC-700A-4D94-A05AA22542F7}"/>
          </ac:spMkLst>
        </pc:spChg>
        <pc:spChg chg="mod">
          <ac:chgData name="Kévin Alexis André Salesse" userId="c2ec1e4e-6733-4c91-be19-272dd1cb0c8e" providerId="ADAL" clId="{A3A52893-E60C-40FD-B5FA-5CF2E66536A6}" dt="2023-07-08T21:39:40.236" v="586"/>
          <ac:spMkLst>
            <pc:docMk/>
            <pc:sldMk cId="3602535754" sldId="272"/>
            <ac:spMk id="71" creationId="{98448FF4-70AB-3ED2-CFB2-E58650D19D1E}"/>
          </ac:spMkLst>
        </pc:spChg>
        <pc:spChg chg="add mod">
          <ac:chgData name="Kévin Alexis André Salesse" userId="c2ec1e4e-6733-4c91-be19-272dd1cb0c8e" providerId="ADAL" clId="{A3A52893-E60C-40FD-B5FA-5CF2E66536A6}" dt="2023-07-08T21:39:53.038" v="589" actId="1076"/>
          <ac:spMkLst>
            <pc:docMk/>
            <pc:sldMk cId="3602535754" sldId="272"/>
            <ac:spMk id="72" creationId="{DCE4DAEF-F162-9A93-813C-7663BA595E91}"/>
          </ac:spMkLst>
        </pc:spChg>
        <pc:spChg chg="add mod">
          <ac:chgData name="Kévin Alexis André Salesse" userId="c2ec1e4e-6733-4c91-be19-272dd1cb0c8e" providerId="ADAL" clId="{A3A52893-E60C-40FD-B5FA-5CF2E66536A6}" dt="2023-07-08T21:39:53.038" v="589" actId="1076"/>
          <ac:spMkLst>
            <pc:docMk/>
            <pc:sldMk cId="3602535754" sldId="272"/>
            <ac:spMk id="73" creationId="{2F43CDF6-D759-6C07-8270-4FD910878D1C}"/>
          </ac:spMkLst>
        </pc:spChg>
        <pc:spChg chg="add mod">
          <ac:chgData name="Kévin Alexis André Salesse" userId="c2ec1e4e-6733-4c91-be19-272dd1cb0c8e" providerId="ADAL" clId="{A3A52893-E60C-40FD-B5FA-5CF2E66536A6}" dt="2023-07-08T21:39:53.038" v="589" actId="1076"/>
          <ac:spMkLst>
            <pc:docMk/>
            <pc:sldMk cId="3602535754" sldId="272"/>
            <ac:spMk id="74" creationId="{3ECD53B9-87F5-541F-4143-34098D66C046}"/>
          </ac:spMkLst>
        </pc:spChg>
        <pc:spChg chg="add mod">
          <ac:chgData name="Kévin Alexis André Salesse" userId="c2ec1e4e-6733-4c91-be19-272dd1cb0c8e" providerId="ADAL" clId="{A3A52893-E60C-40FD-B5FA-5CF2E66536A6}" dt="2023-07-08T21:39:53.038" v="589" actId="1076"/>
          <ac:spMkLst>
            <pc:docMk/>
            <pc:sldMk cId="3602535754" sldId="272"/>
            <ac:spMk id="75" creationId="{39203392-EF6D-BCEC-A981-76BEB7E56EE0}"/>
          </ac:spMkLst>
        </pc:spChg>
        <pc:spChg chg="add mod">
          <ac:chgData name="Kévin Alexis André Salesse" userId="c2ec1e4e-6733-4c91-be19-272dd1cb0c8e" providerId="ADAL" clId="{A3A52893-E60C-40FD-B5FA-5CF2E66536A6}" dt="2023-07-08T21:39:53.038" v="589" actId="1076"/>
          <ac:spMkLst>
            <pc:docMk/>
            <pc:sldMk cId="3602535754" sldId="272"/>
            <ac:spMk id="76" creationId="{31A77B7A-F313-CBD4-608A-BA7123C7672A}"/>
          </ac:spMkLst>
        </pc:spChg>
        <pc:spChg chg="add mod">
          <ac:chgData name="Kévin Alexis André Salesse" userId="c2ec1e4e-6733-4c91-be19-272dd1cb0c8e" providerId="ADAL" clId="{A3A52893-E60C-40FD-B5FA-5CF2E66536A6}" dt="2023-07-08T21:39:53.038" v="589" actId="1076"/>
          <ac:spMkLst>
            <pc:docMk/>
            <pc:sldMk cId="3602535754" sldId="272"/>
            <ac:spMk id="77" creationId="{B5052679-55A7-8095-4F2C-4F748F265A2E}"/>
          </ac:spMkLst>
        </pc:spChg>
        <pc:spChg chg="mod">
          <ac:chgData name="Kévin Alexis André Salesse" userId="c2ec1e4e-6733-4c91-be19-272dd1cb0c8e" providerId="ADAL" clId="{A3A52893-E60C-40FD-B5FA-5CF2E66536A6}" dt="2023-07-08T21:39:40.236" v="586"/>
          <ac:spMkLst>
            <pc:docMk/>
            <pc:sldMk cId="3602535754" sldId="272"/>
            <ac:spMk id="79" creationId="{7C80A772-8C74-1B34-D9F0-13AF50E57304}"/>
          </ac:spMkLst>
        </pc:spChg>
        <pc:spChg chg="mod">
          <ac:chgData name="Kévin Alexis André Salesse" userId="c2ec1e4e-6733-4c91-be19-272dd1cb0c8e" providerId="ADAL" clId="{A3A52893-E60C-40FD-B5FA-5CF2E66536A6}" dt="2023-07-08T21:39:40.236" v="586"/>
          <ac:spMkLst>
            <pc:docMk/>
            <pc:sldMk cId="3602535754" sldId="272"/>
            <ac:spMk id="80" creationId="{040D8080-5474-FEBB-C6C2-F6B8A6868439}"/>
          </ac:spMkLst>
        </pc:spChg>
        <pc:spChg chg="mod">
          <ac:chgData name="Kévin Alexis André Salesse" userId="c2ec1e4e-6733-4c91-be19-272dd1cb0c8e" providerId="ADAL" clId="{A3A52893-E60C-40FD-B5FA-5CF2E66536A6}" dt="2023-07-08T21:39:40.236" v="586"/>
          <ac:spMkLst>
            <pc:docMk/>
            <pc:sldMk cId="3602535754" sldId="272"/>
            <ac:spMk id="82" creationId="{78A64825-99DB-C030-C031-70D252784690}"/>
          </ac:spMkLst>
        </pc:spChg>
        <pc:spChg chg="mod">
          <ac:chgData name="Kévin Alexis André Salesse" userId="c2ec1e4e-6733-4c91-be19-272dd1cb0c8e" providerId="ADAL" clId="{A3A52893-E60C-40FD-B5FA-5CF2E66536A6}" dt="2023-07-08T21:39:40.236" v="586"/>
          <ac:spMkLst>
            <pc:docMk/>
            <pc:sldMk cId="3602535754" sldId="272"/>
            <ac:spMk id="83" creationId="{0AB82E07-49DA-4711-996D-583A6F50139A}"/>
          </ac:spMkLst>
        </pc:spChg>
        <pc:spChg chg="add mod">
          <ac:chgData name="Kévin Alexis André Salesse" userId="c2ec1e4e-6733-4c91-be19-272dd1cb0c8e" providerId="ADAL" clId="{A3A52893-E60C-40FD-B5FA-5CF2E66536A6}" dt="2023-07-08T21:39:53.038" v="589" actId="1076"/>
          <ac:spMkLst>
            <pc:docMk/>
            <pc:sldMk cId="3602535754" sldId="272"/>
            <ac:spMk id="84" creationId="{223DE699-BDF2-D255-262A-EFD44429A82A}"/>
          </ac:spMkLst>
        </pc:spChg>
        <pc:spChg chg="mod">
          <ac:chgData name="Kévin Alexis André Salesse" userId="c2ec1e4e-6733-4c91-be19-272dd1cb0c8e" providerId="ADAL" clId="{A3A52893-E60C-40FD-B5FA-5CF2E66536A6}" dt="2023-07-08T21:39:40.236" v="586"/>
          <ac:spMkLst>
            <pc:docMk/>
            <pc:sldMk cId="3602535754" sldId="272"/>
            <ac:spMk id="86" creationId="{195DE58F-5376-4907-5DBC-1AD214BD9CD0}"/>
          </ac:spMkLst>
        </pc:spChg>
        <pc:spChg chg="mod">
          <ac:chgData name="Kévin Alexis André Salesse" userId="c2ec1e4e-6733-4c91-be19-272dd1cb0c8e" providerId="ADAL" clId="{A3A52893-E60C-40FD-B5FA-5CF2E66536A6}" dt="2023-07-08T21:39:40.236" v="586"/>
          <ac:spMkLst>
            <pc:docMk/>
            <pc:sldMk cId="3602535754" sldId="272"/>
            <ac:spMk id="87" creationId="{4F083164-4DE4-C505-5C86-6BF472229537}"/>
          </ac:spMkLst>
        </pc:spChg>
        <pc:spChg chg="mod">
          <ac:chgData name="Kévin Alexis André Salesse" userId="c2ec1e4e-6733-4c91-be19-272dd1cb0c8e" providerId="ADAL" clId="{A3A52893-E60C-40FD-B5FA-5CF2E66536A6}" dt="2023-07-08T21:39:40.236" v="586"/>
          <ac:spMkLst>
            <pc:docMk/>
            <pc:sldMk cId="3602535754" sldId="272"/>
            <ac:spMk id="89" creationId="{A23785D5-AB04-CEC6-EEA9-552151EBD6B9}"/>
          </ac:spMkLst>
        </pc:spChg>
        <pc:spChg chg="mod">
          <ac:chgData name="Kévin Alexis André Salesse" userId="c2ec1e4e-6733-4c91-be19-272dd1cb0c8e" providerId="ADAL" clId="{A3A52893-E60C-40FD-B5FA-5CF2E66536A6}" dt="2023-07-08T21:39:40.236" v="586"/>
          <ac:spMkLst>
            <pc:docMk/>
            <pc:sldMk cId="3602535754" sldId="272"/>
            <ac:spMk id="90" creationId="{458783E4-0520-1141-7234-2D418093C15C}"/>
          </ac:spMkLst>
        </pc:spChg>
        <pc:spChg chg="mod">
          <ac:chgData name="Kévin Alexis André Salesse" userId="c2ec1e4e-6733-4c91-be19-272dd1cb0c8e" providerId="ADAL" clId="{A3A52893-E60C-40FD-B5FA-5CF2E66536A6}" dt="2023-07-08T21:39:40.236" v="586"/>
          <ac:spMkLst>
            <pc:docMk/>
            <pc:sldMk cId="3602535754" sldId="272"/>
            <ac:spMk id="92" creationId="{C8C3565C-C14A-FCC1-222F-78755679DF7C}"/>
          </ac:spMkLst>
        </pc:spChg>
        <pc:spChg chg="mod">
          <ac:chgData name="Kévin Alexis André Salesse" userId="c2ec1e4e-6733-4c91-be19-272dd1cb0c8e" providerId="ADAL" clId="{A3A52893-E60C-40FD-B5FA-5CF2E66536A6}" dt="2023-07-08T21:39:40.236" v="586"/>
          <ac:spMkLst>
            <pc:docMk/>
            <pc:sldMk cId="3602535754" sldId="272"/>
            <ac:spMk id="93" creationId="{21A39565-1434-D64D-D4E1-46DE34401166}"/>
          </ac:spMkLst>
        </pc:spChg>
        <pc:spChg chg="mod">
          <ac:chgData name="Kévin Alexis André Salesse" userId="c2ec1e4e-6733-4c91-be19-272dd1cb0c8e" providerId="ADAL" clId="{A3A52893-E60C-40FD-B5FA-5CF2E66536A6}" dt="2023-07-08T21:39:40.236" v="586"/>
          <ac:spMkLst>
            <pc:docMk/>
            <pc:sldMk cId="3602535754" sldId="272"/>
            <ac:spMk id="95" creationId="{36ACDD4E-739C-54B8-B3E2-B7B3F3355175}"/>
          </ac:spMkLst>
        </pc:spChg>
        <pc:spChg chg="mod">
          <ac:chgData name="Kévin Alexis André Salesse" userId="c2ec1e4e-6733-4c91-be19-272dd1cb0c8e" providerId="ADAL" clId="{A3A52893-E60C-40FD-B5FA-5CF2E66536A6}" dt="2023-07-08T21:39:40.236" v="586"/>
          <ac:spMkLst>
            <pc:docMk/>
            <pc:sldMk cId="3602535754" sldId="272"/>
            <ac:spMk id="96" creationId="{0FEDB640-8B8A-E066-92F2-63D4C930724B}"/>
          </ac:spMkLst>
        </pc:spChg>
        <pc:spChg chg="add mod">
          <ac:chgData name="Kévin Alexis André Salesse" userId="c2ec1e4e-6733-4c91-be19-272dd1cb0c8e" providerId="ADAL" clId="{A3A52893-E60C-40FD-B5FA-5CF2E66536A6}" dt="2023-07-08T21:39:53.038" v="589" actId="1076"/>
          <ac:spMkLst>
            <pc:docMk/>
            <pc:sldMk cId="3602535754" sldId="272"/>
            <ac:spMk id="97" creationId="{087AC539-AE40-D7AD-9236-6836B43A6F77}"/>
          </ac:spMkLst>
        </pc:spChg>
        <pc:spChg chg="add mod">
          <ac:chgData name="Kévin Alexis André Salesse" userId="c2ec1e4e-6733-4c91-be19-272dd1cb0c8e" providerId="ADAL" clId="{A3A52893-E60C-40FD-B5FA-5CF2E66536A6}" dt="2023-07-08T21:39:53.038" v="589" actId="1076"/>
          <ac:spMkLst>
            <pc:docMk/>
            <pc:sldMk cId="3602535754" sldId="272"/>
            <ac:spMk id="98" creationId="{32526102-FE2F-F72D-6442-80EA250DF53E}"/>
          </ac:spMkLst>
        </pc:spChg>
        <pc:spChg chg="add mod">
          <ac:chgData name="Kévin Alexis André Salesse" userId="c2ec1e4e-6733-4c91-be19-272dd1cb0c8e" providerId="ADAL" clId="{A3A52893-E60C-40FD-B5FA-5CF2E66536A6}" dt="2023-07-08T21:39:53.038" v="589" actId="1076"/>
          <ac:spMkLst>
            <pc:docMk/>
            <pc:sldMk cId="3602535754" sldId="272"/>
            <ac:spMk id="99" creationId="{48C479CD-FF40-C672-A0E8-26C27AC1782B}"/>
          </ac:spMkLst>
        </pc:spChg>
        <pc:spChg chg="add mod">
          <ac:chgData name="Kévin Alexis André Salesse" userId="c2ec1e4e-6733-4c91-be19-272dd1cb0c8e" providerId="ADAL" clId="{A3A52893-E60C-40FD-B5FA-5CF2E66536A6}" dt="2023-07-08T21:39:53.038" v="589" actId="1076"/>
          <ac:spMkLst>
            <pc:docMk/>
            <pc:sldMk cId="3602535754" sldId="272"/>
            <ac:spMk id="100" creationId="{33D74726-78C5-815F-B707-F3B2DBC15599}"/>
          </ac:spMkLst>
        </pc:spChg>
        <pc:spChg chg="add mod">
          <ac:chgData name="Kévin Alexis André Salesse" userId="c2ec1e4e-6733-4c91-be19-272dd1cb0c8e" providerId="ADAL" clId="{A3A52893-E60C-40FD-B5FA-5CF2E66536A6}" dt="2023-07-08T21:39:53.038" v="589" actId="1076"/>
          <ac:spMkLst>
            <pc:docMk/>
            <pc:sldMk cId="3602535754" sldId="272"/>
            <ac:spMk id="101" creationId="{10C7411B-8644-25F7-BD33-F59010880E43}"/>
          </ac:spMkLst>
        </pc:spChg>
        <pc:spChg chg="add mod">
          <ac:chgData name="Kévin Alexis André Salesse" userId="c2ec1e4e-6733-4c91-be19-272dd1cb0c8e" providerId="ADAL" clId="{A3A52893-E60C-40FD-B5FA-5CF2E66536A6}" dt="2023-07-08T21:39:53.038" v="589" actId="1076"/>
          <ac:spMkLst>
            <pc:docMk/>
            <pc:sldMk cId="3602535754" sldId="272"/>
            <ac:spMk id="102" creationId="{B79E17A4-11B2-7452-C652-B406B785F19D}"/>
          </ac:spMkLst>
        </pc:spChg>
        <pc:spChg chg="mod">
          <ac:chgData name="Kévin Alexis André Salesse" userId="c2ec1e4e-6733-4c91-be19-272dd1cb0c8e" providerId="ADAL" clId="{A3A52893-E60C-40FD-B5FA-5CF2E66536A6}" dt="2023-07-08T21:39:40.236" v="586"/>
          <ac:spMkLst>
            <pc:docMk/>
            <pc:sldMk cId="3602535754" sldId="272"/>
            <ac:spMk id="104" creationId="{FBBE7556-1496-F1E9-0C1C-508029605C18}"/>
          </ac:spMkLst>
        </pc:spChg>
        <pc:spChg chg="mod">
          <ac:chgData name="Kévin Alexis André Salesse" userId="c2ec1e4e-6733-4c91-be19-272dd1cb0c8e" providerId="ADAL" clId="{A3A52893-E60C-40FD-B5FA-5CF2E66536A6}" dt="2023-07-08T21:39:40.236" v="586"/>
          <ac:spMkLst>
            <pc:docMk/>
            <pc:sldMk cId="3602535754" sldId="272"/>
            <ac:spMk id="105" creationId="{C61FFE3A-B048-6A9C-9DE4-12B8C408D5DB}"/>
          </ac:spMkLst>
        </pc:spChg>
        <pc:spChg chg="mod">
          <ac:chgData name="Kévin Alexis André Salesse" userId="c2ec1e4e-6733-4c91-be19-272dd1cb0c8e" providerId="ADAL" clId="{A3A52893-E60C-40FD-B5FA-5CF2E66536A6}" dt="2023-07-08T21:39:40.236" v="586"/>
          <ac:spMkLst>
            <pc:docMk/>
            <pc:sldMk cId="3602535754" sldId="272"/>
            <ac:spMk id="107" creationId="{1EEAF726-A2BF-5784-C31C-3CC027201A51}"/>
          </ac:spMkLst>
        </pc:spChg>
        <pc:spChg chg="mod">
          <ac:chgData name="Kévin Alexis André Salesse" userId="c2ec1e4e-6733-4c91-be19-272dd1cb0c8e" providerId="ADAL" clId="{A3A52893-E60C-40FD-B5FA-5CF2E66536A6}" dt="2023-07-08T21:39:40.236" v="586"/>
          <ac:spMkLst>
            <pc:docMk/>
            <pc:sldMk cId="3602535754" sldId="272"/>
            <ac:spMk id="108" creationId="{4F2A4484-794A-4D6A-6843-FBCAD896A7E3}"/>
          </ac:spMkLst>
        </pc:spChg>
        <pc:spChg chg="add mod">
          <ac:chgData name="Kévin Alexis André Salesse" userId="c2ec1e4e-6733-4c91-be19-272dd1cb0c8e" providerId="ADAL" clId="{A3A52893-E60C-40FD-B5FA-5CF2E66536A6}" dt="2023-07-08T21:39:53.038" v="589" actId="1076"/>
          <ac:spMkLst>
            <pc:docMk/>
            <pc:sldMk cId="3602535754" sldId="272"/>
            <ac:spMk id="109" creationId="{2A8FBCC0-946C-AB98-4BE3-BB665C20BD4A}"/>
          </ac:spMkLst>
        </pc:spChg>
        <pc:spChg chg="add mod">
          <ac:chgData name="Kévin Alexis André Salesse" userId="c2ec1e4e-6733-4c91-be19-272dd1cb0c8e" providerId="ADAL" clId="{A3A52893-E60C-40FD-B5FA-5CF2E66536A6}" dt="2023-07-08T21:39:53.038" v="589" actId="1076"/>
          <ac:spMkLst>
            <pc:docMk/>
            <pc:sldMk cId="3602535754" sldId="272"/>
            <ac:spMk id="110" creationId="{10F229C3-5A43-A8B3-DFFA-F99E4A8261AF}"/>
          </ac:spMkLst>
        </pc:spChg>
        <pc:spChg chg="add mod">
          <ac:chgData name="Kévin Alexis André Salesse" userId="c2ec1e4e-6733-4c91-be19-272dd1cb0c8e" providerId="ADAL" clId="{A3A52893-E60C-40FD-B5FA-5CF2E66536A6}" dt="2023-07-08T21:39:53.038" v="589" actId="1076"/>
          <ac:spMkLst>
            <pc:docMk/>
            <pc:sldMk cId="3602535754" sldId="272"/>
            <ac:spMk id="111" creationId="{3411D115-1ED2-0907-242F-DD60B8411AA6}"/>
          </ac:spMkLst>
        </pc:spChg>
        <pc:spChg chg="add mod">
          <ac:chgData name="Kévin Alexis André Salesse" userId="c2ec1e4e-6733-4c91-be19-272dd1cb0c8e" providerId="ADAL" clId="{A3A52893-E60C-40FD-B5FA-5CF2E66536A6}" dt="2023-07-08T21:39:53.038" v="589" actId="1076"/>
          <ac:spMkLst>
            <pc:docMk/>
            <pc:sldMk cId="3602535754" sldId="272"/>
            <ac:spMk id="112" creationId="{C315A5E2-6EF4-18B0-5A93-367817ED9DA1}"/>
          </ac:spMkLst>
        </pc:spChg>
        <pc:spChg chg="add mod">
          <ac:chgData name="Kévin Alexis André Salesse" userId="c2ec1e4e-6733-4c91-be19-272dd1cb0c8e" providerId="ADAL" clId="{A3A52893-E60C-40FD-B5FA-5CF2E66536A6}" dt="2023-07-08T21:40:30.355" v="593" actId="1076"/>
          <ac:spMkLst>
            <pc:docMk/>
            <pc:sldMk cId="3602535754" sldId="272"/>
            <ac:spMk id="113" creationId="{55798209-0F72-4B36-C724-B507EC7FCCAC}"/>
          </ac:spMkLst>
        </pc:spChg>
        <pc:spChg chg="add del mod">
          <ac:chgData name="Kévin Alexis André Salesse" userId="c2ec1e4e-6733-4c91-be19-272dd1cb0c8e" providerId="ADAL" clId="{A3A52893-E60C-40FD-B5FA-5CF2E66536A6}" dt="2023-07-08T21:52:47.935" v="704"/>
          <ac:spMkLst>
            <pc:docMk/>
            <pc:sldMk cId="3602535754" sldId="272"/>
            <ac:spMk id="114" creationId="{7D4CF57C-868A-6859-23FA-D5D342EABC04}"/>
          </ac:spMkLst>
        </pc:spChg>
        <pc:spChg chg="add del mod">
          <ac:chgData name="Kévin Alexis André Salesse" userId="c2ec1e4e-6733-4c91-be19-272dd1cb0c8e" providerId="ADAL" clId="{A3A52893-E60C-40FD-B5FA-5CF2E66536A6}" dt="2023-07-08T21:52:47.935" v="704"/>
          <ac:spMkLst>
            <pc:docMk/>
            <pc:sldMk cId="3602535754" sldId="272"/>
            <ac:spMk id="115" creationId="{6689AFC1-C2C7-449C-8E9A-20C37020E976}"/>
          </ac:spMkLst>
        </pc:spChg>
        <pc:spChg chg="add del mod">
          <ac:chgData name="Kévin Alexis André Salesse" userId="c2ec1e4e-6733-4c91-be19-272dd1cb0c8e" providerId="ADAL" clId="{A3A52893-E60C-40FD-B5FA-5CF2E66536A6}" dt="2023-07-08T21:52:47.935" v="704"/>
          <ac:spMkLst>
            <pc:docMk/>
            <pc:sldMk cId="3602535754" sldId="272"/>
            <ac:spMk id="116" creationId="{1A269657-E488-0DCD-9B58-309215DA2338}"/>
          </ac:spMkLst>
        </pc:spChg>
        <pc:spChg chg="add mod">
          <ac:chgData name="Kévin Alexis André Salesse" userId="c2ec1e4e-6733-4c91-be19-272dd1cb0c8e" providerId="ADAL" clId="{A3A52893-E60C-40FD-B5FA-5CF2E66536A6}" dt="2023-07-08T21:53:16.377" v="720" actId="1037"/>
          <ac:spMkLst>
            <pc:docMk/>
            <pc:sldMk cId="3602535754" sldId="272"/>
            <ac:spMk id="117" creationId="{AA454938-9923-9C6E-1E5B-6F95448146CD}"/>
          </ac:spMkLst>
        </pc:spChg>
        <pc:spChg chg="add del mod">
          <ac:chgData name="Kévin Alexis André Salesse" userId="c2ec1e4e-6733-4c91-be19-272dd1cb0c8e" providerId="ADAL" clId="{A3A52893-E60C-40FD-B5FA-5CF2E66536A6}" dt="2023-07-08T21:56:16.890" v="750" actId="478"/>
          <ac:spMkLst>
            <pc:docMk/>
            <pc:sldMk cId="3602535754" sldId="272"/>
            <ac:spMk id="118" creationId="{A713ABFB-F11B-944A-1FF5-AB79D422F100}"/>
          </ac:spMkLst>
        </pc:spChg>
        <pc:spChg chg="add del mod">
          <ac:chgData name="Kévin Alexis André Salesse" userId="c2ec1e4e-6733-4c91-be19-272dd1cb0c8e" providerId="ADAL" clId="{A3A52893-E60C-40FD-B5FA-5CF2E66536A6}" dt="2023-07-08T22:01:37.516" v="785" actId="478"/>
          <ac:spMkLst>
            <pc:docMk/>
            <pc:sldMk cId="3602535754" sldId="272"/>
            <ac:spMk id="119" creationId="{024C677E-8F05-F656-081C-8884D0C69589}"/>
          </ac:spMkLst>
        </pc:spChg>
        <pc:spChg chg="add del mod">
          <ac:chgData name="Kévin Alexis André Salesse" userId="c2ec1e4e-6733-4c91-be19-272dd1cb0c8e" providerId="ADAL" clId="{A3A52893-E60C-40FD-B5FA-5CF2E66536A6}" dt="2023-07-08T21:57:50.498" v="767" actId="478"/>
          <ac:spMkLst>
            <pc:docMk/>
            <pc:sldMk cId="3602535754" sldId="272"/>
            <ac:spMk id="120" creationId="{8FF7830C-1C81-9BA0-28EE-A529DCA304CB}"/>
          </ac:spMkLst>
        </pc:spChg>
        <pc:spChg chg="add del mod">
          <ac:chgData name="Kévin Alexis André Salesse" userId="c2ec1e4e-6733-4c91-be19-272dd1cb0c8e" providerId="ADAL" clId="{A3A52893-E60C-40FD-B5FA-5CF2E66536A6}" dt="2023-07-08T22:01:53.338" v="787" actId="478"/>
          <ac:spMkLst>
            <pc:docMk/>
            <pc:sldMk cId="3602535754" sldId="272"/>
            <ac:spMk id="121" creationId="{96225425-B64E-7693-50B8-EB9B7D24C31B}"/>
          </ac:spMkLst>
        </pc:spChg>
        <pc:spChg chg="add mod">
          <ac:chgData name="Kévin Alexis André Salesse" userId="c2ec1e4e-6733-4c91-be19-272dd1cb0c8e" providerId="ADAL" clId="{A3A52893-E60C-40FD-B5FA-5CF2E66536A6}" dt="2023-07-08T22:02:04.732" v="789" actId="1076"/>
          <ac:spMkLst>
            <pc:docMk/>
            <pc:sldMk cId="3602535754" sldId="272"/>
            <ac:spMk id="122" creationId="{A301830F-3325-78EA-B415-C12065B3A997}"/>
          </ac:spMkLst>
        </pc:spChg>
        <pc:spChg chg="add mod">
          <ac:chgData name="Kévin Alexis André Salesse" userId="c2ec1e4e-6733-4c91-be19-272dd1cb0c8e" providerId="ADAL" clId="{A3A52893-E60C-40FD-B5FA-5CF2E66536A6}" dt="2023-07-08T22:02:04.732" v="789" actId="1076"/>
          <ac:spMkLst>
            <pc:docMk/>
            <pc:sldMk cId="3602535754" sldId="272"/>
            <ac:spMk id="123" creationId="{86F6E8F3-B67C-0CFC-6C0C-E7DB5F32A849}"/>
          </ac:spMkLst>
        </pc:spChg>
        <pc:spChg chg="add mod">
          <ac:chgData name="Kévin Alexis André Salesse" userId="c2ec1e4e-6733-4c91-be19-272dd1cb0c8e" providerId="ADAL" clId="{A3A52893-E60C-40FD-B5FA-5CF2E66536A6}" dt="2023-07-08T22:02:04.732" v="789" actId="1076"/>
          <ac:spMkLst>
            <pc:docMk/>
            <pc:sldMk cId="3602535754" sldId="272"/>
            <ac:spMk id="124" creationId="{B02BD8AB-5E98-ACA7-CD43-00491A630880}"/>
          </ac:spMkLst>
        </pc:spChg>
        <pc:spChg chg="add mod">
          <ac:chgData name="Kévin Alexis André Salesse" userId="c2ec1e4e-6733-4c91-be19-272dd1cb0c8e" providerId="ADAL" clId="{A3A52893-E60C-40FD-B5FA-5CF2E66536A6}" dt="2023-07-08T22:02:04.732" v="789" actId="1076"/>
          <ac:spMkLst>
            <pc:docMk/>
            <pc:sldMk cId="3602535754" sldId="272"/>
            <ac:spMk id="125" creationId="{1FC24998-0689-2AF4-BA9E-1150BD51769E}"/>
          </ac:spMkLst>
        </pc:spChg>
        <pc:spChg chg="add mod">
          <ac:chgData name="Kévin Alexis André Salesse" userId="c2ec1e4e-6733-4c91-be19-272dd1cb0c8e" providerId="ADAL" clId="{A3A52893-E60C-40FD-B5FA-5CF2E66536A6}" dt="2023-07-08T22:02:04.732" v="789" actId="1076"/>
          <ac:spMkLst>
            <pc:docMk/>
            <pc:sldMk cId="3602535754" sldId="272"/>
            <ac:spMk id="126" creationId="{3D1C30C5-0A52-9576-1801-24C9FC6E466C}"/>
          </ac:spMkLst>
        </pc:spChg>
        <pc:spChg chg="add mod">
          <ac:chgData name="Kévin Alexis André Salesse" userId="c2ec1e4e-6733-4c91-be19-272dd1cb0c8e" providerId="ADAL" clId="{A3A52893-E60C-40FD-B5FA-5CF2E66536A6}" dt="2023-07-08T22:02:33.220" v="791" actId="1076"/>
          <ac:spMkLst>
            <pc:docMk/>
            <pc:sldMk cId="3602535754" sldId="272"/>
            <ac:spMk id="127" creationId="{F4615755-BDE5-DC1B-3DAB-C6227DF1C5EC}"/>
          </ac:spMkLst>
        </pc:spChg>
        <pc:spChg chg="add mod">
          <ac:chgData name="Kévin Alexis André Salesse" userId="c2ec1e4e-6733-4c91-be19-272dd1cb0c8e" providerId="ADAL" clId="{A3A52893-E60C-40FD-B5FA-5CF2E66536A6}" dt="2023-07-08T22:02:33.220" v="791" actId="1076"/>
          <ac:spMkLst>
            <pc:docMk/>
            <pc:sldMk cId="3602535754" sldId="272"/>
            <ac:spMk id="128" creationId="{CD318EA1-9727-E982-F770-71CC0DE9A36F}"/>
          </ac:spMkLst>
        </pc:spChg>
        <pc:spChg chg="add mod">
          <ac:chgData name="Kévin Alexis André Salesse" userId="c2ec1e4e-6733-4c91-be19-272dd1cb0c8e" providerId="ADAL" clId="{A3A52893-E60C-40FD-B5FA-5CF2E66536A6}" dt="2023-07-08T22:02:33.220" v="791" actId="1076"/>
          <ac:spMkLst>
            <pc:docMk/>
            <pc:sldMk cId="3602535754" sldId="272"/>
            <ac:spMk id="129" creationId="{FA5F2F0C-F9FF-CCF1-7587-F85CBB1F0934}"/>
          </ac:spMkLst>
        </pc:spChg>
        <pc:spChg chg="add mod">
          <ac:chgData name="Kévin Alexis André Salesse" userId="c2ec1e4e-6733-4c91-be19-272dd1cb0c8e" providerId="ADAL" clId="{A3A52893-E60C-40FD-B5FA-5CF2E66536A6}" dt="2023-07-08T22:02:33.220" v="791" actId="1076"/>
          <ac:spMkLst>
            <pc:docMk/>
            <pc:sldMk cId="3602535754" sldId="272"/>
            <ac:spMk id="130" creationId="{ED2D71DB-9C22-E6E0-88A3-F1E1B598B09D}"/>
          </ac:spMkLst>
        </pc:spChg>
        <pc:spChg chg="add mod">
          <ac:chgData name="Kévin Alexis André Salesse" userId="c2ec1e4e-6733-4c91-be19-272dd1cb0c8e" providerId="ADAL" clId="{A3A52893-E60C-40FD-B5FA-5CF2E66536A6}" dt="2023-07-08T22:02:33.220" v="791" actId="1076"/>
          <ac:spMkLst>
            <pc:docMk/>
            <pc:sldMk cId="3602535754" sldId="272"/>
            <ac:spMk id="131" creationId="{DE14762B-39AF-26B2-B444-F72512405A99}"/>
          </ac:spMkLst>
        </pc:spChg>
        <pc:spChg chg="add mod">
          <ac:chgData name="Kévin Alexis André Salesse" userId="c2ec1e4e-6733-4c91-be19-272dd1cb0c8e" providerId="ADAL" clId="{A3A52893-E60C-40FD-B5FA-5CF2E66536A6}" dt="2023-07-08T22:02:45.465" v="793" actId="1076"/>
          <ac:spMkLst>
            <pc:docMk/>
            <pc:sldMk cId="3602535754" sldId="272"/>
            <ac:spMk id="132" creationId="{BF999C90-6BFC-4822-6652-24E029A790CB}"/>
          </ac:spMkLst>
        </pc:spChg>
        <pc:grpChg chg="add mod">
          <ac:chgData name="Kévin Alexis André Salesse" userId="c2ec1e4e-6733-4c91-be19-272dd1cb0c8e" providerId="ADAL" clId="{A3A52893-E60C-40FD-B5FA-5CF2E66536A6}" dt="2023-07-08T21:39:53.038" v="589" actId="1076"/>
          <ac:grpSpMkLst>
            <pc:docMk/>
            <pc:sldMk cId="3602535754" sldId="272"/>
            <ac:grpSpMk id="11" creationId="{A03543F6-A5CA-8887-A81A-7158EAFDFAAE}"/>
          </ac:grpSpMkLst>
        </pc:grpChg>
        <pc:grpChg chg="add mod">
          <ac:chgData name="Kévin Alexis André Salesse" userId="c2ec1e4e-6733-4c91-be19-272dd1cb0c8e" providerId="ADAL" clId="{A3A52893-E60C-40FD-B5FA-5CF2E66536A6}" dt="2023-07-08T21:39:53.038" v="589" actId="1076"/>
          <ac:grpSpMkLst>
            <pc:docMk/>
            <pc:sldMk cId="3602535754" sldId="272"/>
            <ac:grpSpMk id="15" creationId="{68590B1F-FD08-AE5D-B0FB-8C3D5B0A3C3D}"/>
          </ac:grpSpMkLst>
        </pc:grpChg>
        <pc:grpChg chg="add mod">
          <ac:chgData name="Kévin Alexis André Salesse" userId="c2ec1e4e-6733-4c91-be19-272dd1cb0c8e" providerId="ADAL" clId="{A3A52893-E60C-40FD-B5FA-5CF2E66536A6}" dt="2023-07-08T21:39:53.038" v="589" actId="1076"/>
          <ac:grpSpMkLst>
            <pc:docMk/>
            <pc:sldMk cId="3602535754" sldId="272"/>
            <ac:grpSpMk id="21" creationId="{6F289999-DA79-0EBA-1735-E3B0495D0A70}"/>
          </ac:grpSpMkLst>
        </pc:grpChg>
        <pc:grpChg chg="add mod">
          <ac:chgData name="Kévin Alexis André Salesse" userId="c2ec1e4e-6733-4c91-be19-272dd1cb0c8e" providerId="ADAL" clId="{A3A52893-E60C-40FD-B5FA-5CF2E66536A6}" dt="2023-07-08T21:39:53.038" v="589" actId="1076"/>
          <ac:grpSpMkLst>
            <pc:docMk/>
            <pc:sldMk cId="3602535754" sldId="272"/>
            <ac:grpSpMk id="27" creationId="{269DE398-1D6B-F331-3AB1-5ACCBC2D59A4}"/>
          </ac:grpSpMkLst>
        </pc:grpChg>
        <pc:grpChg chg="add mod">
          <ac:chgData name="Kévin Alexis André Salesse" userId="c2ec1e4e-6733-4c91-be19-272dd1cb0c8e" providerId="ADAL" clId="{A3A52893-E60C-40FD-B5FA-5CF2E66536A6}" dt="2023-07-08T21:39:53.038" v="589" actId="1076"/>
          <ac:grpSpMkLst>
            <pc:docMk/>
            <pc:sldMk cId="3602535754" sldId="272"/>
            <ac:grpSpMk id="36" creationId="{D586EEC4-DB73-553C-A9F8-0F51615E77C7}"/>
          </ac:grpSpMkLst>
        </pc:grpChg>
        <pc:grpChg chg="add mod">
          <ac:chgData name="Kévin Alexis André Salesse" userId="c2ec1e4e-6733-4c91-be19-272dd1cb0c8e" providerId="ADAL" clId="{A3A52893-E60C-40FD-B5FA-5CF2E66536A6}" dt="2023-07-08T21:39:53.038" v="589" actId="1076"/>
          <ac:grpSpMkLst>
            <pc:docMk/>
            <pc:sldMk cId="3602535754" sldId="272"/>
            <ac:grpSpMk id="39" creationId="{D3E3BFD3-C059-2AF9-11F9-0F1CDA196314}"/>
          </ac:grpSpMkLst>
        </pc:grpChg>
        <pc:grpChg chg="add mod">
          <ac:chgData name="Kévin Alexis André Salesse" userId="c2ec1e4e-6733-4c91-be19-272dd1cb0c8e" providerId="ADAL" clId="{A3A52893-E60C-40FD-B5FA-5CF2E66536A6}" dt="2023-07-08T21:39:53.038" v="589" actId="1076"/>
          <ac:grpSpMkLst>
            <pc:docMk/>
            <pc:sldMk cId="3602535754" sldId="272"/>
            <ac:grpSpMk id="60" creationId="{FA0E9193-1FE2-25DA-5F3B-D6CE8B754D1E}"/>
          </ac:grpSpMkLst>
        </pc:grpChg>
        <pc:grpChg chg="add mod">
          <ac:chgData name="Kévin Alexis André Salesse" userId="c2ec1e4e-6733-4c91-be19-272dd1cb0c8e" providerId="ADAL" clId="{A3A52893-E60C-40FD-B5FA-5CF2E66536A6}" dt="2023-07-08T21:39:53.038" v="589" actId="1076"/>
          <ac:grpSpMkLst>
            <pc:docMk/>
            <pc:sldMk cId="3602535754" sldId="272"/>
            <ac:grpSpMk id="63" creationId="{4DCCD40A-4B6E-A681-2D57-529EA548C766}"/>
          </ac:grpSpMkLst>
        </pc:grpChg>
        <pc:grpChg chg="add mod">
          <ac:chgData name="Kévin Alexis André Salesse" userId="c2ec1e4e-6733-4c91-be19-272dd1cb0c8e" providerId="ADAL" clId="{A3A52893-E60C-40FD-B5FA-5CF2E66536A6}" dt="2023-07-08T21:39:53.038" v="589" actId="1076"/>
          <ac:grpSpMkLst>
            <pc:docMk/>
            <pc:sldMk cId="3602535754" sldId="272"/>
            <ac:grpSpMk id="66" creationId="{629EB690-F095-16BE-08F4-7B3C3AC89932}"/>
          </ac:grpSpMkLst>
        </pc:grpChg>
        <pc:grpChg chg="add mod">
          <ac:chgData name="Kévin Alexis André Salesse" userId="c2ec1e4e-6733-4c91-be19-272dd1cb0c8e" providerId="ADAL" clId="{A3A52893-E60C-40FD-B5FA-5CF2E66536A6}" dt="2023-07-08T21:39:53.038" v="589" actId="1076"/>
          <ac:grpSpMkLst>
            <pc:docMk/>
            <pc:sldMk cId="3602535754" sldId="272"/>
            <ac:grpSpMk id="69" creationId="{343B986C-A976-7BE5-B54A-81B435582077}"/>
          </ac:grpSpMkLst>
        </pc:grpChg>
        <pc:grpChg chg="add mod">
          <ac:chgData name="Kévin Alexis André Salesse" userId="c2ec1e4e-6733-4c91-be19-272dd1cb0c8e" providerId="ADAL" clId="{A3A52893-E60C-40FD-B5FA-5CF2E66536A6}" dt="2023-07-08T21:39:53.038" v="589" actId="1076"/>
          <ac:grpSpMkLst>
            <pc:docMk/>
            <pc:sldMk cId="3602535754" sldId="272"/>
            <ac:grpSpMk id="78" creationId="{512B359C-E562-2164-1859-18F72DF45C74}"/>
          </ac:grpSpMkLst>
        </pc:grpChg>
        <pc:grpChg chg="add mod">
          <ac:chgData name="Kévin Alexis André Salesse" userId="c2ec1e4e-6733-4c91-be19-272dd1cb0c8e" providerId="ADAL" clId="{A3A52893-E60C-40FD-B5FA-5CF2E66536A6}" dt="2023-07-08T21:39:53.038" v="589" actId="1076"/>
          <ac:grpSpMkLst>
            <pc:docMk/>
            <pc:sldMk cId="3602535754" sldId="272"/>
            <ac:grpSpMk id="81" creationId="{C95CB26F-2D36-9E88-65A3-C155A94FFB63}"/>
          </ac:grpSpMkLst>
        </pc:grpChg>
        <pc:grpChg chg="add mod">
          <ac:chgData name="Kévin Alexis André Salesse" userId="c2ec1e4e-6733-4c91-be19-272dd1cb0c8e" providerId="ADAL" clId="{A3A52893-E60C-40FD-B5FA-5CF2E66536A6}" dt="2023-07-08T21:39:53.038" v="589" actId="1076"/>
          <ac:grpSpMkLst>
            <pc:docMk/>
            <pc:sldMk cId="3602535754" sldId="272"/>
            <ac:grpSpMk id="85" creationId="{084CF4A5-E405-A9CD-BDAA-4449D18888FC}"/>
          </ac:grpSpMkLst>
        </pc:grpChg>
        <pc:grpChg chg="add mod">
          <ac:chgData name="Kévin Alexis André Salesse" userId="c2ec1e4e-6733-4c91-be19-272dd1cb0c8e" providerId="ADAL" clId="{A3A52893-E60C-40FD-B5FA-5CF2E66536A6}" dt="2023-07-08T21:39:53.038" v="589" actId="1076"/>
          <ac:grpSpMkLst>
            <pc:docMk/>
            <pc:sldMk cId="3602535754" sldId="272"/>
            <ac:grpSpMk id="88" creationId="{B4533A70-2542-A377-559A-938DB2371D84}"/>
          </ac:grpSpMkLst>
        </pc:grpChg>
        <pc:grpChg chg="add mod">
          <ac:chgData name="Kévin Alexis André Salesse" userId="c2ec1e4e-6733-4c91-be19-272dd1cb0c8e" providerId="ADAL" clId="{A3A52893-E60C-40FD-B5FA-5CF2E66536A6}" dt="2023-07-08T21:39:53.038" v="589" actId="1076"/>
          <ac:grpSpMkLst>
            <pc:docMk/>
            <pc:sldMk cId="3602535754" sldId="272"/>
            <ac:grpSpMk id="91" creationId="{8FE15D78-E26D-B3E9-0CBB-27E076EC00DE}"/>
          </ac:grpSpMkLst>
        </pc:grpChg>
        <pc:grpChg chg="add mod">
          <ac:chgData name="Kévin Alexis André Salesse" userId="c2ec1e4e-6733-4c91-be19-272dd1cb0c8e" providerId="ADAL" clId="{A3A52893-E60C-40FD-B5FA-5CF2E66536A6}" dt="2023-07-08T21:39:53.038" v="589" actId="1076"/>
          <ac:grpSpMkLst>
            <pc:docMk/>
            <pc:sldMk cId="3602535754" sldId="272"/>
            <ac:grpSpMk id="94" creationId="{01ECB412-6E08-8D6A-6848-76F5E003F5DA}"/>
          </ac:grpSpMkLst>
        </pc:grpChg>
        <pc:grpChg chg="add mod">
          <ac:chgData name="Kévin Alexis André Salesse" userId="c2ec1e4e-6733-4c91-be19-272dd1cb0c8e" providerId="ADAL" clId="{A3A52893-E60C-40FD-B5FA-5CF2E66536A6}" dt="2023-07-08T21:39:53.038" v="589" actId="1076"/>
          <ac:grpSpMkLst>
            <pc:docMk/>
            <pc:sldMk cId="3602535754" sldId="272"/>
            <ac:grpSpMk id="103" creationId="{A5AE7936-570B-217B-0507-9324940078FD}"/>
          </ac:grpSpMkLst>
        </pc:grpChg>
        <pc:grpChg chg="add mod">
          <ac:chgData name="Kévin Alexis André Salesse" userId="c2ec1e4e-6733-4c91-be19-272dd1cb0c8e" providerId="ADAL" clId="{A3A52893-E60C-40FD-B5FA-5CF2E66536A6}" dt="2023-07-08T21:39:53.038" v="589" actId="1076"/>
          <ac:grpSpMkLst>
            <pc:docMk/>
            <pc:sldMk cId="3602535754" sldId="272"/>
            <ac:grpSpMk id="106" creationId="{73D821BD-4F6E-DBAD-21AE-72E17AAE7442}"/>
          </ac:grpSpMkLst>
        </pc:grpChg>
      </pc:sldChg>
      <pc:sldChg chg="add del">
        <pc:chgData name="Kévin Alexis André Salesse" userId="c2ec1e4e-6733-4c91-be19-272dd1cb0c8e" providerId="ADAL" clId="{A3A52893-E60C-40FD-B5FA-5CF2E66536A6}" dt="2023-07-08T21:37:18.027" v="585" actId="27028"/>
        <pc:sldMkLst>
          <pc:docMk/>
          <pc:sldMk cId="343586054" sldId="273"/>
        </pc:sldMkLst>
      </pc:sldChg>
      <pc:sldChg chg="addSp modSp add mod">
        <pc:chgData name="Kévin Alexis André Salesse" userId="c2ec1e4e-6733-4c91-be19-272dd1cb0c8e" providerId="ADAL" clId="{A3A52893-E60C-40FD-B5FA-5CF2E66536A6}" dt="2023-07-09T08:31:26.940" v="1128" actId="20577"/>
        <pc:sldMkLst>
          <pc:docMk/>
          <pc:sldMk cId="4078864711" sldId="273"/>
        </pc:sldMkLst>
        <pc:spChg chg="add mod">
          <ac:chgData name="Kévin Alexis André Salesse" userId="c2ec1e4e-6733-4c91-be19-272dd1cb0c8e" providerId="ADAL" clId="{A3A52893-E60C-40FD-B5FA-5CF2E66536A6}" dt="2023-07-08T22:04:57.548" v="809" actId="1076"/>
          <ac:spMkLst>
            <pc:docMk/>
            <pc:sldMk cId="4078864711" sldId="273"/>
            <ac:spMk id="2" creationId="{C74B7FF4-02F4-94B5-BF57-9B22A252B1E0}"/>
          </ac:spMkLst>
        </pc:spChg>
        <pc:spChg chg="add mod">
          <ac:chgData name="Kévin Alexis André Salesse" userId="c2ec1e4e-6733-4c91-be19-272dd1cb0c8e" providerId="ADAL" clId="{A3A52893-E60C-40FD-B5FA-5CF2E66536A6}" dt="2023-07-08T22:04:57.548" v="809" actId="1076"/>
          <ac:spMkLst>
            <pc:docMk/>
            <pc:sldMk cId="4078864711" sldId="273"/>
            <ac:spMk id="3" creationId="{DA296796-6A7B-9097-42CC-8501B8570D37}"/>
          </ac:spMkLst>
        </pc:spChg>
        <pc:spChg chg="add mod">
          <ac:chgData name="Kévin Alexis André Salesse" userId="c2ec1e4e-6733-4c91-be19-272dd1cb0c8e" providerId="ADAL" clId="{A3A52893-E60C-40FD-B5FA-5CF2E66536A6}" dt="2023-07-08T22:04:57.548" v="809" actId="1076"/>
          <ac:spMkLst>
            <pc:docMk/>
            <pc:sldMk cId="4078864711" sldId="273"/>
            <ac:spMk id="4" creationId="{04E47C3F-8D46-A020-CF56-DE905D6C9BD9}"/>
          </ac:spMkLst>
        </pc:spChg>
        <pc:spChg chg="add mod">
          <ac:chgData name="Kévin Alexis André Salesse" userId="c2ec1e4e-6733-4c91-be19-272dd1cb0c8e" providerId="ADAL" clId="{A3A52893-E60C-40FD-B5FA-5CF2E66536A6}" dt="2023-07-08T22:04:57.548" v="809" actId="1076"/>
          <ac:spMkLst>
            <pc:docMk/>
            <pc:sldMk cId="4078864711" sldId="273"/>
            <ac:spMk id="5" creationId="{E7C89F86-6FCA-847A-0504-8CE43976F6B9}"/>
          </ac:spMkLst>
        </pc:spChg>
        <pc:spChg chg="add mod">
          <ac:chgData name="Kévin Alexis André Salesse" userId="c2ec1e4e-6733-4c91-be19-272dd1cb0c8e" providerId="ADAL" clId="{A3A52893-E60C-40FD-B5FA-5CF2E66536A6}" dt="2023-07-08T22:04:57.548" v="809" actId="1076"/>
          <ac:spMkLst>
            <pc:docMk/>
            <pc:sldMk cId="4078864711" sldId="273"/>
            <ac:spMk id="6" creationId="{B5E12E84-AA91-93FE-713B-E4D93ED66245}"/>
          </ac:spMkLst>
        </pc:spChg>
        <pc:spChg chg="add mod">
          <ac:chgData name="Kévin Alexis André Salesse" userId="c2ec1e4e-6733-4c91-be19-272dd1cb0c8e" providerId="ADAL" clId="{A3A52893-E60C-40FD-B5FA-5CF2E66536A6}" dt="2023-07-08T22:04:57.548" v="809" actId="1076"/>
          <ac:spMkLst>
            <pc:docMk/>
            <pc:sldMk cId="4078864711" sldId="273"/>
            <ac:spMk id="7" creationId="{5BD5E3D0-FD3B-7242-6130-539F943A4BD5}"/>
          </ac:spMkLst>
        </pc:spChg>
        <pc:spChg chg="add mod">
          <ac:chgData name="Kévin Alexis André Salesse" userId="c2ec1e4e-6733-4c91-be19-272dd1cb0c8e" providerId="ADAL" clId="{A3A52893-E60C-40FD-B5FA-5CF2E66536A6}" dt="2023-07-09T08:31:07.144" v="1117" actId="2711"/>
          <ac:spMkLst>
            <pc:docMk/>
            <pc:sldMk cId="4078864711" sldId="273"/>
            <ac:spMk id="8" creationId="{B6AD7179-C525-7F4F-8CDD-9902FCE0C52E}"/>
          </ac:spMkLst>
        </pc:spChg>
        <pc:spChg chg="add mod">
          <ac:chgData name="Kévin Alexis André Salesse" userId="c2ec1e4e-6733-4c91-be19-272dd1cb0c8e" providerId="ADAL" clId="{A3A52893-E60C-40FD-B5FA-5CF2E66536A6}" dt="2023-07-08T22:05:58.796" v="814" actId="1076"/>
          <ac:spMkLst>
            <pc:docMk/>
            <pc:sldMk cId="4078864711" sldId="273"/>
            <ac:spMk id="9" creationId="{4E030D9D-7848-6DFD-53DE-4030A90BBE7F}"/>
          </ac:spMkLst>
        </pc:spChg>
        <pc:spChg chg="add mod">
          <ac:chgData name="Kévin Alexis André Salesse" userId="c2ec1e4e-6733-4c91-be19-272dd1cb0c8e" providerId="ADAL" clId="{A3A52893-E60C-40FD-B5FA-5CF2E66536A6}" dt="2023-07-09T08:31:26.940" v="1128" actId="20577"/>
          <ac:spMkLst>
            <pc:docMk/>
            <pc:sldMk cId="4078864711" sldId="273"/>
            <ac:spMk id="10" creationId="{47B935C6-2702-C06D-3A7C-066B9F22FD7D}"/>
          </ac:spMkLst>
        </pc:spChg>
        <pc:spChg chg="add mod">
          <ac:chgData name="Kévin Alexis André Salesse" userId="c2ec1e4e-6733-4c91-be19-272dd1cb0c8e" providerId="ADAL" clId="{A3A52893-E60C-40FD-B5FA-5CF2E66536A6}" dt="2023-07-09T08:20:50.889" v="1036" actId="1076"/>
          <ac:spMkLst>
            <pc:docMk/>
            <pc:sldMk cId="4078864711" sldId="273"/>
            <ac:spMk id="11" creationId="{7D716030-EB33-92D4-C3B5-37423220CFCD}"/>
          </ac:spMkLst>
        </pc:spChg>
      </pc:sldChg>
      <pc:sldChg chg="addSp modSp add mod">
        <pc:chgData name="Kévin Alexis André Salesse" userId="c2ec1e4e-6733-4c91-be19-272dd1cb0c8e" providerId="ADAL" clId="{A3A52893-E60C-40FD-B5FA-5CF2E66536A6}" dt="2023-07-09T08:30:43.778" v="1116"/>
        <pc:sldMkLst>
          <pc:docMk/>
          <pc:sldMk cId="1009307590" sldId="274"/>
        </pc:sldMkLst>
        <pc:spChg chg="mod">
          <ac:chgData name="Kévin Alexis André Salesse" userId="c2ec1e4e-6733-4c91-be19-272dd1cb0c8e" providerId="ADAL" clId="{A3A52893-E60C-40FD-B5FA-5CF2E66536A6}" dt="2023-07-08T22:04:14.506" v="801"/>
          <ac:spMkLst>
            <pc:docMk/>
            <pc:sldMk cId="1009307590" sldId="274"/>
            <ac:spMk id="3" creationId="{8C39EC02-4647-8CB0-75E4-6DAAAEDEF49C}"/>
          </ac:spMkLst>
        </pc:spChg>
        <pc:spChg chg="mod">
          <ac:chgData name="Kévin Alexis André Salesse" userId="c2ec1e4e-6733-4c91-be19-272dd1cb0c8e" providerId="ADAL" clId="{A3A52893-E60C-40FD-B5FA-5CF2E66536A6}" dt="2023-07-08T22:04:14.506" v="801"/>
          <ac:spMkLst>
            <pc:docMk/>
            <pc:sldMk cId="1009307590" sldId="274"/>
            <ac:spMk id="8" creationId="{FA548CFB-6856-E0C1-8496-0C7D1775FBFF}"/>
          </ac:spMkLst>
        </pc:spChg>
        <pc:spChg chg="mod">
          <ac:chgData name="Kévin Alexis André Salesse" userId="c2ec1e4e-6733-4c91-be19-272dd1cb0c8e" providerId="ADAL" clId="{A3A52893-E60C-40FD-B5FA-5CF2E66536A6}" dt="2023-07-08T22:04:14.506" v="801"/>
          <ac:spMkLst>
            <pc:docMk/>
            <pc:sldMk cId="1009307590" sldId="274"/>
            <ac:spMk id="9" creationId="{88A3D9FB-3A35-EBD2-9066-2E3FF62B9076}"/>
          </ac:spMkLst>
        </pc:spChg>
        <pc:spChg chg="mod">
          <ac:chgData name="Kévin Alexis André Salesse" userId="c2ec1e4e-6733-4c91-be19-272dd1cb0c8e" providerId="ADAL" clId="{A3A52893-E60C-40FD-B5FA-5CF2E66536A6}" dt="2023-07-08T22:04:14.506" v="801"/>
          <ac:spMkLst>
            <pc:docMk/>
            <pc:sldMk cId="1009307590" sldId="274"/>
            <ac:spMk id="10" creationId="{9291D084-9ED5-065F-0C40-82985744FD47}"/>
          </ac:spMkLst>
        </pc:spChg>
        <pc:spChg chg="mod">
          <ac:chgData name="Kévin Alexis André Salesse" userId="c2ec1e4e-6733-4c91-be19-272dd1cb0c8e" providerId="ADAL" clId="{A3A52893-E60C-40FD-B5FA-5CF2E66536A6}" dt="2023-07-08T22:04:14.506" v="801"/>
          <ac:spMkLst>
            <pc:docMk/>
            <pc:sldMk cId="1009307590" sldId="274"/>
            <ac:spMk id="11" creationId="{4C595D1D-B16E-EE69-BEA5-C728012AA52A}"/>
          </ac:spMkLst>
        </pc:spChg>
        <pc:spChg chg="mod">
          <ac:chgData name="Kévin Alexis André Salesse" userId="c2ec1e4e-6733-4c91-be19-272dd1cb0c8e" providerId="ADAL" clId="{A3A52893-E60C-40FD-B5FA-5CF2E66536A6}" dt="2023-07-08T22:04:14.506" v="801"/>
          <ac:spMkLst>
            <pc:docMk/>
            <pc:sldMk cId="1009307590" sldId="274"/>
            <ac:spMk id="12" creationId="{EB2437E3-A1BC-A691-F3D6-72D73514053D}"/>
          </ac:spMkLst>
        </pc:spChg>
        <pc:spChg chg="mod">
          <ac:chgData name="Kévin Alexis André Salesse" userId="c2ec1e4e-6733-4c91-be19-272dd1cb0c8e" providerId="ADAL" clId="{A3A52893-E60C-40FD-B5FA-5CF2E66536A6}" dt="2023-07-08T22:04:14.506" v="801"/>
          <ac:spMkLst>
            <pc:docMk/>
            <pc:sldMk cId="1009307590" sldId="274"/>
            <ac:spMk id="13" creationId="{D3AC7C86-16A6-047D-0339-4F984579B6B1}"/>
          </ac:spMkLst>
        </pc:spChg>
        <pc:spChg chg="mod">
          <ac:chgData name="Kévin Alexis André Salesse" userId="c2ec1e4e-6733-4c91-be19-272dd1cb0c8e" providerId="ADAL" clId="{A3A52893-E60C-40FD-B5FA-5CF2E66536A6}" dt="2023-07-08T22:04:14.506" v="801"/>
          <ac:spMkLst>
            <pc:docMk/>
            <pc:sldMk cId="1009307590" sldId="274"/>
            <ac:spMk id="19" creationId="{9AF7ADF1-2CBB-160E-C119-C5F32628A11B}"/>
          </ac:spMkLst>
        </pc:spChg>
        <pc:spChg chg="mod">
          <ac:chgData name="Kévin Alexis André Salesse" userId="c2ec1e4e-6733-4c91-be19-272dd1cb0c8e" providerId="ADAL" clId="{A3A52893-E60C-40FD-B5FA-5CF2E66536A6}" dt="2023-07-08T22:04:14.506" v="801"/>
          <ac:spMkLst>
            <pc:docMk/>
            <pc:sldMk cId="1009307590" sldId="274"/>
            <ac:spMk id="21" creationId="{A0CFF6B3-D734-D310-36B5-7C0465195498}"/>
          </ac:spMkLst>
        </pc:spChg>
        <pc:spChg chg="mod">
          <ac:chgData name="Kévin Alexis André Salesse" userId="c2ec1e4e-6733-4c91-be19-272dd1cb0c8e" providerId="ADAL" clId="{A3A52893-E60C-40FD-B5FA-5CF2E66536A6}" dt="2023-07-08T22:04:14.506" v="801"/>
          <ac:spMkLst>
            <pc:docMk/>
            <pc:sldMk cId="1009307590" sldId="274"/>
            <ac:spMk id="23" creationId="{A255831A-6FD6-872A-57E6-491572493F15}"/>
          </ac:spMkLst>
        </pc:spChg>
        <pc:spChg chg="mod">
          <ac:chgData name="Kévin Alexis André Salesse" userId="c2ec1e4e-6733-4c91-be19-272dd1cb0c8e" providerId="ADAL" clId="{A3A52893-E60C-40FD-B5FA-5CF2E66536A6}" dt="2023-07-08T22:04:14.506" v="801"/>
          <ac:spMkLst>
            <pc:docMk/>
            <pc:sldMk cId="1009307590" sldId="274"/>
            <ac:spMk id="25" creationId="{CAF731B1-F368-785D-0E0B-08A51FB8D321}"/>
          </ac:spMkLst>
        </pc:spChg>
        <pc:spChg chg="mod">
          <ac:chgData name="Kévin Alexis André Salesse" userId="c2ec1e4e-6733-4c91-be19-272dd1cb0c8e" providerId="ADAL" clId="{A3A52893-E60C-40FD-B5FA-5CF2E66536A6}" dt="2023-07-08T22:04:14.506" v="801"/>
          <ac:spMkLst>
            <pc:docMk/>
            <pc:sldMk cId="1009307590" sldId="274"/>
            <ac:spMk id="27" creationId="{5DF28813-8C38-55DB-B656-3C14DA40BA66}"/>
          </ac:spMkLst>
        </pc:spChg>
        <pc:spChg chg="mod">
          <ac:chgData name="Kévin Alexis André Salesse" userId="c2ec1e4e-6733-4c91-be19-272dd1cb0c8e" providerId="ADAL" clId="{A3A52893-E60C-40FD-B5FA-5CF2E66536A6}" dt="2023-07-08T22:04:14.506" v="801"/>
          <ac:spMkLst>
            <pc:docMk/>
            <pc:sldMk cId="1009307590" sldId="274"/>
            <ac:spMk id="28" creationId="{1E85B48A-572D-BF8D-B224-5333222B2067}"/>
          </ac:spMkLst>
        </pc:spChg>
        <pc:spChg chg="mod">
          <ac:chgData name="Kévin Alexis André Salesse" userId="c2ec1e4e-6733-4c91-be19-272dd1cb0c8e" providerId="ADAL" clId="{A3A52893-E60C-40FD-B5FA-5CF2E66536A6}" dt="2023-07-08T22:04:14.506" v="801"/>
          <ac:spMkLst>
            <pc:docMk/>
            <pc:sldMk cId="1009307590" sldId="274"/>
            <ac:spMk id="29" creationId="{874F11C1-9AE0-BE00-23E8-D242D91FEC04}"/>
          </ac:spMkLst>
        </pc:spChg>
        <pc:spChg chg="mod">
          <ac:chgData name="Kévin Alexis André Salesse" userId="c2ec1e4e-6733-4c91-be19-272dd1cb0c8e" providerId="ADAL" clId="{A3A52893-E60C-40FD-B5FA-5CF2E66536A6}" dt="2023-07-08T22:04:14.506" v="801"/>
          <ac:spMkLst>
            <pc:docMk/>
            <pc:sldMk cId="1009307590" sldId="274"/>
            <ac:spMk id="30" creationId="{6125DABB-05B5-322A-989F-103BDA10C379}"/>
          </ac:spMkLst>
        </pc:spChg>
        <pc:spChg chg="mod">
          <ac:chgData name="Kévin Alexis André Salesse" userId="c2ec1e4e-6733-4c91-be19-272dd1cb0c8e" providerId="ADAL" clId="{A3A52893-E60C-40FD-B5FA-5CF2E66536A6}" dt="2023-07-08T22:04:14.506" v="801"/>
          <ac:spMkLst>
            <pc:docMk/>
            <pc:sldMk cId="1009307590" sldId="274"/>
            <ac:spMk id="31" creationId="{94C57656-960E-87EC-5A9C-C264D6AA20D1}"/>
          </ac:spMkLst>
        </pc:spChg>
        <pc:spChg chg="mod">
          <ac:chgData name="Kévin Alexis André Salesse" userId="c2ec1e4e-6733-4c91-be19-272dd1cb0c8e" providerId="ADAL" clId="{A3A52893-E60C-40FD-B5FA-5CF2E66536A6}" dt="2023-07-08T22:04:14.506" v="801"/>
          <ac:spMkLst>
            <pc:docMk/>
            <pc:sldMk cId="1009307590" sldId="274"/>
            <ac:spMk id="32" creationId="{5DDB787D-85AA-933F-C4CD-F6ED9836644B}"/>
          </ac:spMkLst>
        </pc:spChg>
        <pc:spChg chg="mod">
          <ac:chgData name="Kévin Alexis André Salesse" userId="c2ec1e4e-6733-4c91-be19-272dd1cb0c8e" providerId="ADAL" clId="{A3A52893-E60C-40FD-B5FA-5CF2E66536A6}" dt="2023-07-08T22:04:14.506" v="801"/>
          <ac:spMkLst>
            <pc:docMk/>
            <pc:sldMk cId="1009307590" sldId="274"/>
            <ac:spMk id="33" creationId="{AFCFE9D0-12E6-028E-1240-F7E224C203D6}"/>
          </ac:spMkLst>
        </pc:spChg>
        <pc:spChg chg="mod">
          <ac:chgData name="Kévin Alexis André Salesse" userId="c2ec1e4e-6733-4c91-be19-272dd1cb0c8e" providerId="ADAL" clId="{A3A52893-E60C-40FD-B5FA-5CF2E66536A6}" dt="2023-07-08T22:04:14.506" v="801"/>
          <ac:spMkLst>
            <pc:docMk/>
            <pc:sldMk cId="1009307590" sldId="274"/>
            <ac:spMk id="34" creationId="{EAFE9268-8339-A37B-0ABA-C0286F078AEE}"/>
          </ac:spMkLst>
        </pc:spChg>
        <pc:spChg chg="mod">
          <ac:chgData name="Kévin Alexis André Salesse" userId="c2ec1e4e-6733-4c91-be19-272dd1cb0c8e" providerId="ADAL" clId="{A3A52893-E60C-40FD-B5FA-5CF2E66536A6}" dt="2023-07-08T22:04:14.506" v="801"/>
          <ac:spMkLst>
            <pc:docMk/>
            <pc:sldMk cId="1009307590" sldId="274"/>
            <ac:spMk id="36" creationId="{E08D3AB2-348B-7FF0-07EF-2D25AEC57F95}"/>
          </ac:spMkLst>
        </pc:spChg>
        <pc:spChg chg="mod">
          <ac:chgData name="Kévin Alexis André Salesse" userId="c2ec1e4e-6733-4c91-be19-272dd1cb0c8e" providerId="ADAL" clId="{A3A52893-E60C-40FD-B5FA-5CF2E66536A6}" dt="2023-07-08T22:04:14.506" v="801"/>
          <ac:spMkLst>
            <pc:docMk/>
            <pc:sldMk cId="1009307590" sldId="274"/>
            <ac:spMk id="41" creationId="{4A173C30-F947-2198-31B1-FAEC40AA4CA1}"/>
          </ac:spMkLst>
        </pc:spChg>
        <pc:spChg chg="mod">
          <ac:chgData name="Kévin Alexis André Salesse" userId="c2ec1e4e-6733-4c91-be19-272dd1cb0c8e" providerId="ADAL" clId="{A3A52893-E60C-40FD-B5FA-5CF2E66536A6}" dt="2023-07-08T22:04:14.506" v="801"/>
          <ac:spMkLst>
            <pc:docMk/>
            <pc:sldMk cId="1009307590" sldId="274"/>
            <ac:spMk id="42" creationId="{E5AE0517-029E-2FA6-17F2-934A2E8DBE74}"/>
          </ac:spMkLst>
        </pc:spChg>
        <pc:spChg chg="mod">
          <ac:chgData name="Kévin Alexis André Salesse" userId="c2ec1e4e-6733-4c91-be19-272dd1cb0c8e" providerId="ADAL" clId="{A3A52893-E60C-40FD-B5FA-5CF2E66536A6}" dt="2023-07-08T22:04:14.506" v="801"/>
          <ac:spMkLst>
            <pc:docMk/>
            <pc:sldMk cId="1009307590" sldId="274"/>
            <ac:spMk id="43" creationId="{F5A63DED-FC12-70AD-2447-A0A178B55722}"/>
          </ac:spMkLst>
        </pc:spChg>
        <pc:spChg chg="mod">
          <ac:chgData name="Kévin Alexis André Salesse" userId="c2ec1e4e-6733-4c91-be19-272dd1cb0c8e" providerId="ADAL" clId="{A3A52893-E60C-40FD-B5FA-5CF2E66536A6}" dt="2023-07-08T22:04:14.506" v="801"/>
          <ac:spMkLst>
            <pc:docMk/>
            <pc:sldMk cId="1009307590" sldId="274"/>
            <ac:spMk id="44" creationId="{0F6043D0-BEC1-1A45-9733-8BF61F3C4F2D}"/>
          </ac:spMkLst>
        </pc:spChg>
        <pc:spChg chg="mod">
          <ac:chgData name="Kévin Alexis André Salesse" userId="c2ec1e4e-6733-4c91-be19-272dd1cb0c8e" providerId="ADAL" clId="{A3A52893-E60C-40FD-B5FA-5CF2E66536A6}" dt="2023-07-08T22:04:14.506" v="801"/>
          <ac:spMkLst>
            <pc:docMk/>
            <pc:sldMk cId="1009307590" sldId="274"/>
            <ac:spMk id="45" creationId="{BC579E07-311F-9640-8885-B0AB48E2F41A}"/>
          </ac:spMkLst>
        </pc:spChg>
        <pc:spChg chg="mod">
          <ac:chgData name="Kévin Alexis André Salesse" userId="c2ec1e4e-6733-4c91-be19-272dd1cb0c8e" providerId="ADAL" clId="{A3A52893-E60C-40FD-B5FA-5CF2E66536A6}" dt="2023-07-08T22:04:14.506" v="801"/>
          <ac:spMkLst>
            <pc:docMk/>
            <pc:sldMk cId="1009307590" sldId="274"/>
            <ac:spMk id="46" creationId="{926F0F06-23B3-DDC4-D9CF-96A0BD075CCA}"/>
          </ac:spMkLst>
        </pc:spChg>
        <pc:spChg chg="mod">
          <ac:chgData name="Kévin Alexis André Salesse" userId="c2ec1e4e-6733-4c91-be19-272dd1cb0c8e" providerId="ADAL" clId="{A3A52893-E60C-40FD-B5FA-5CF2E66536A6}" dt="2023-07-08T22:04:14.506" v="801"/>
          <ac:spMkLst>
            <pc:docMk/>
            <pc:sldMk cId="1009307590" sldId="274"/>
            <ac:spMk id="49" creationId="{0AE573C6-02D3-C2A0-396B-9A46ACBA3C05}"/>
          </ac:spMkLst>
        </pc:spChg>
        <pc:spChg chg="mod">
          <ac:chgData name="Kévin Alexis André Salesse" userId="c2ec1e4e-6733-4c91-be19-272dd1cb0c8e" providerId="ADAL" clId="{A3A52893-E60C-40FD-B5FA-5CF2E66536A6}" dt="2023-07-08T22:04:14.506" v="801"/>
          <ac:spMkLst>
            <pc:docMk/>
            <pc:sldMk cId="1009307590" sldId="274"/>
            <ac:spMk id="50" creationId="{2F1EC5D5-A650-49A9-71C4-CE6063B1EA5C}"/>
          </ac:spMkLst>
        </pc:spChg>
        <pc:spChg chg="mod">
          <ac:chgData name="Kévin Alexis André Salesse" userId="c2ec1e4e-6733-4c91-be19-272dd1cb0c8e" providerId="ADAL" clId="{A3A52893-E60C-40FD-B5FA-5CF2E66536A6}" dt="2023-07-08T22:04:14.506" v="801"/>
          <ac:spMkLst>
            <pc:docMk/>
            <pc:sldMk cId="1009307590" sldId="274"/>
            <ac:spMk id="51" creationId="{11BF919D-53FE-6CFA-0A15-53FAE735FD15}"/>
          </ac:spMkLst>
        </pc:spChg>
        <pc:spChg chg="mod">
          <ac:chgData name="Kévin Alexis André Salesse" userId="c2ec1e4e-6733-4c91-be19-272dd1cb0c8e" providerId="ADAL" clId="{A3A52893-E60C-40FD-B5FA-5CF2E66536A6}" dt="2023-07-08T22:04:14.506" v="801"/>
          <ac:spMkLst>
            <pc:docMk/>
            <pc:sldMk cId="1009307590" sldId="274"/>
            <ac:spMk id="52" creationId="{D1BB6715-09B1-57FD-E157-810AE8A7500C}"/>
          </ac:spMkLst>
        </pc:spChg>
        <pc:spChg chg="mod">
          <ac:chgData name="Kévin Alexis André Salesse" userId="c2ec1e4e-6733-4c91-be19-272dd1cb0c8e" providerId="ADAL" clId="{A3A52893-E60C-40FD-B5FA-5CF2E66536A6}" dt="2023-07-08T22:04:14.506" v="801"/>
          <ac:spMkLst>
            <pc:docMk/>
            <pc:sldMk cId="1009307590" sldId="274"/>
            <ac:spMk id="53" creationId="{49324D4B-11B3-025A-A9EB-384CC43DE53C}"/>
          </ac:spMkLst>
        </pc:spChg>
        <pc:spChg chg="mod">
          <ac:chgData name="Kévin Alexis André Salesse" userId="c2ec1e4e-6733-4c91-be19-272dd1cb0c8e" providerId="ADAL" clId="{A3A52893-E60C-40FD-B5FA-5CF2E66536A6}" dt="2023-07-08T22:04:14.506" v="801"/>
          <ac:spMkLst>
            <pc:docMk/>
            <pc:sldMk cId="1009307590" sldId="274"/>
            <ac:spMk id="54" creationId="{730D5FB4-D792-F5F9-1E84-14248321E642}"/>
          </ac:spMkLst>
        </pc:spChg>
        <pc:spChg chg="mod">
          <ac:chgData name="Kévin Alexis André Salesse" userId="c2ec1e4e-6733-4c91-be19-272dd1cb0c8e" providerId="ADAL" clId="{A3A52893-E60C-40FD-B5FA-5CF2E66536A6}" dt="2023-07-08T22:04:14.506" v="801"/>
          <ac:spMkLst>
            <pc:docMk/>
            <pc:sldMk cId="1009307590" sldId="274"/>
            <ac:spMk id="55" creationId="{81100B14-D77B-330B-5823-636E7ADD296E}"/>
          </ac:spMkLst>
        </pc:spChg>
        <pc:spChg chg="mod">
          <ac:chgData name="Kévin Alexis André Salesse" userId="c2ec1e4e-6733-4c91-be19-272dd1cb0c8e" providerId="ADAL" clId="{A3A52893-E60C-40FD-B5FA-5CF2E66536A6}" dt="2023-07-08T22:04:14.506" v="801"/>
          <ac:spMkLst>
            <pc:docMk/>
            <pc:sldMk cId="1009307590" sldId="274"/>
            <ac:spMk id="56" creationId="{E24072E5-72AF-21C4-0716-7DF4B2FAD869}"/>
          </ac:spMkLst>
        </pc:spChg>
        <pc:spChg chg="mod">
          <ac:chgData name="Kévin Alexis André Salesse" userId="c2ec1e4e-6733-4c91-be19-272dd1cb0c8e" providerId="ADAL" clId="{A3A52893-E60C-40FD-B5FA-5CF2E66536A6}" dt="2023-07-08T22:04:14.506" v="801"/>
          <ac:spMkLst>
            <pc:docMk/>
            <pc:sldMk cId="1009307590" sldId="274"/>
            <ac:spMk id="57" creationId="{EE307E18-2DC1-5209-7066-EDFAE9F14104}"/>
          </ac:spMkLst>
        </pc:spChg>
        <pc:spChg chg="mod">
          <ac:chgData name="Kévin Alexis André Salesse" userId="c2ec1e4e-6733-4c91-be19-272dd1cb0c8e" providerId="ADAL" clId="{A3A52893-E60C-40FD-B5FA-5CF2E66536A6}" dt="2023-07-08T22:04:14.506" v="801"/>
          <ac:spMkLst>
            <pc:docMk/>
            <pc:sldMk cId="1009307590" sldId="274"/>
            <ac:spMk id="58" creationId="{D8B2BB1A-6381-BC50-3533-E390D6F544AB}"/>
          </ac:spMkLst>
        </pc:spChg>
        <pc:spChg chg="mod">
          <ac:chgData name="Kévin Alexis André Salesse" userId="c2ec1e4e-6733-4c91-be19-272dd1cb0c8e" providerId="ADAL" clId="{A3A52893-E60C-40FD-B5FA-5CF2E66536A6}" dt="2023-07-08T22:04:14.506" v="801"/>
          <ac:spMkLst>
            <pc:docMk/>
            <pc:sldMk cId="1009307590" sldId="274"/>
            <ac:spMk id="59" creationId="{57371A39-99AD-9928-636D-233AB581E5A1}"/>
          </ac:spMkLst>
        </pc:spChg>
        <pc:spChg chg="mod">
          <ac:chgData name="Kévin Alexis André Salesse" userId="c2ec1e4e-6733-4c91-be19-272dd1cb0c8e" providerId="ADAL" clId="{A3A52893-E60C-40FD-B5FA-5CF2E66536A6}" dt="2023-07-08T22:04:14.506" v="801"/>
          <ac:spMkLst>
            <pc:docMk/>
            <pc:sldMk cId="1009307590" sldId="274"/>
            <ac:spMk id="60" creationId="{1F32F9FF-9A11-CE34-2AFC-884D46495709}"/>
          </ac:spMkLst>
        </pc:spChg>
        <pc:spChg chg="mod">
          <ac:chgData name="Kévin Alexis André Salesse" userId="c2ec1e4e-6733-4c91-be19-272dd1cb0c8e" providerId="ADAL" clId="{A3A52893-E60C-40FD-B5FA-5CF2E66536A6}" dt="2023-07-08T22:04:14.506" v="801"/>
          <ac:spMkLst>
            <pc:docMk/>
            <pc:sldMk cId="1009307590" sldId="274"/>
            <ac:spMk id="61" creationId="{E7FF1F4A-586B-011D-8768-8BE9FE91B659}"/>
          </ac:spMkLst>
        </pc:spChg>
        <pc:spChg chg="mod">
          <ac:chgData name="Kévin Alexis André Salesse" userId="c2ec1e4e-6733-4c91-be19-272dd1cb0c8e" providerId="ADAL" clId="{A3A52893-E60C-40FD-B5FA-5CF2E66536A6}" dt="2023-07-08T22:04:14.506" v="801"/>
          <ac:spMkLst>
            <pc:docMk/>
            <pc:sldMk cId="1009307590" sldId="274"/>
            <ac:spMk id="63" creationId="{04A59DD2-9F43-3A99-2BE0-FE2790D7C0E7}"/>
          </ac:spMkLst>
        </pc:spChg>
        <pc:spChg chg="mod">
          <ac:chgData name="Kévin Alexis André Salesse" userId="c2ec1e4e-6733-4c91-be19-272dd1cb0c8e" providerId="ADAL" clId="{A3A52893-E60C-40FD-B5FA-5CF2E66536A6}" dt="2023-07-08T22:04:14.506" v="801"/>
          <ac:spMkLst>
            <pc:docMk/>
            <pc:sldMk cId="1009307590" sldId="274"/>
            <ac:spMk id="68" creationId="{DEF573B6-4BFB-0F11-EBC0-58E88E7154C3}"/>
          </ac:spMkLst>
        </pc:spChg>
        <pc:spChg chg="mod">
          <ac:chgData name="Kévin Alexis André Salesse" userId="c2ec1e4e-6733-4c91-be19-272dd1cb0c8e" providerId="ADAL" clId="{A3A52893-E60C-40FD-B5FA-5CF2E66536A6}" dt="2023-07-08T22:04:14.506" v="801"/>
          <ac:spMkLst>
            <pc:docMk/>
            <pc:sldMk cId="1009307590" sldId="274"/>
            <ac:spMk id="69" creationId="{436DC26B-41BC-4977-F00B-00EE28C0B8BA}"/>
          </ac:spMkLst>
        </pc:spChg>
        <pc:spChg chg="mod">
          <ac:chgData name="Kévin Alexis André Salesse" userId="c2ec1e4e-6733-4c91-be19-272dd1cb0c8e" providerId="ADAL" clId="{A3A52893-E60C-40FD-B5FA-5CF2E66536A6}" dt="2023-07-08T22:04:14.506" v="801"/>
          <ac:spMkLst>
            <pc:docMk/>
            <pc:sldMk cId="1009307590" sldId="274"/>
            <ac:spMk id="70" creationId="{D1178CE1-DB05-1FFE-FFFE-CC70886C15B2}"/>
          </ac:spMkLst>
        </pc:spChg>
        <pc:spChg chg="mod">
          <ac:chgData name="Kévin Alexis André Salesse" userId="c2ec1e4e-6733-4c91-be19-272dd1cb0c8e" providerId="ADAL" clId="{A3A52893-E60C-40FD-B5FA-5CF2E66536A6}" dt="2023-07-08T22:04:14.506" v="801"/>
          <ac:spMkLst>
            <pc:docMk/>
            <pc:sldMk cId="1009307590" sldId="274"/>
            <ac:spMk id="71" creationId="{FD8779CA-B61D-AED9-588B-3280A323ED5D}"/>
          </ac:spMkLst>
        </pc:spChg>
        <pc:spChg chg="mod">
          <ac:chgData name="Kévin Alexis André Salesse" userId="c2ec1e4e-6733-4c91-be19-272dd1cb0c8e" providerId="ADAL" clId="{A3A52893-E60C-40FD-B5FA-5CF2E66536A6}" dt="2023-07-08T22:04:14.506" v="801"/>
          <ac:spMkLst>
            <pc:docMk/>
            <pc:sldMk cId="1009307590" sldId="274"/>
            <ac:spMk id="72" creationId="{3582B1B4-E4B3-E4A5-7C87-B52E54FBDF4E}"/>
          </ac:spMkLst>
        </pc:spChg>
        <pc:spChg chg="mod">
          <ac:chgData name="Kévin Alexis André Salesse" userId="c2ec1e4e-6733-4c91-be19-272dd1cb0c8e" providerId="ADAL" clId="{A3A52893-E60C-40FD-B5FA-5CF2E66536A6}" dt="2023-07-08T22:04:14.506" v="801"/>
          <ac:spMkLst>
            <pc:docMk/>
            <pc:sldMk cId="1009307590" sldId="274"/>
            <ac:spMk id="73" creationId="{EA5ED235-681D-BBEE-B836-77DF73C1D263}"/>
          </ac:spMkLst>
        </pc:spChg>
        <pc:spChg chg="mod">
          <ac:chgData name="Kévin Alexis André Salesse" userId="c2ec1e4e-6733-4c91-be19-272dd1cb0c8e" providerId="ADAL" clId="{A3A52893-E60C-40FD-B5FA-5CF2E66536A6}" dt="2023-07-08T22:04:14.506" v="801"/>
          <ac:spMkLst>
            <pc:docMk/>
            <pc:sldMk cId="1009307590" sldId="274"/>
            <ac:spMk id="76" creationId="{D61EBEE4-5D0C-6C18-6682-6AB7DECE1189}"/>
          </ac:spMkLst>
        </pc:spChg>
        <pc:spChg chg="mod">
          <ac:chgData name="Kévin Alexis André Salesse" userId="c2ec1e4e-6733-4c91-be19-272dd1cb0c8e" providerId="ADAL" clId="{A3A52893-E60C-40FD-B5FA-5CF2E66536A6}" dt="2023-07-08T22:04:14.506" v="801"/>
          <ac:spMkLst>
            <pc:docMk/>
            <pc:sldMk cId="1009307590" sldId="274"/>
            <ac:spMk id="77" creationId="{9FAE125F-0CC3-B497-363A-48E45DB9437B}"/>
          </ac:spMkLst>
        </pc:spChg>
        <pc:spChg chg="mod">
          <ac:chgData name="Kévin Alexis André Salesse" userId="c2ec1e4e-6733-4c91-be19-272dd1cb0c8e" providerId="ADAL" clId="{A3A52893-E60C-40FD-B5FA-5CF2E66536A6}" dt="2023-07-08T22:04:14.506" v="801"/>
          <ac:spMkLst>
            <pc:docMk/>
            <pc:sldMk cId="1009307590" sldId="274"/>
            <ac:spMk id="78" creationId="{D3867EBE-2438-5D15-ED26-8FBFC07EEF95}"/>
          </ac:spMkLst>
        </pc:spChg>
        <pc:spChg chg="mod">
          <ac:chgData name="Kévin Alexis André Salesse" userId="c2ec1e4e-6733-4c91-be19-272dd1cb0c8e" providerId="ADAL" clId="{A3A52893-E60C-40FD-B5FA-5CF2E66536A6}" dt="2023-07-08T22:04:14.506" v="801"/>
          <ac:spMkLst>
            <pc:docMk/>
            <pc:sldMk cId="1009307590" sldId="274"/>
            <ac:spMk id="79" creationId="{2D053188-374B-43BB-7977-C4BCE9F8D457}"/>
          </ac:spMkLst>
        </pc:spChg>
        <pc:spChg chg="mod">
          <ac:chgData name="Kévin Alexis André Salesse" userId="c2ec1e4e-6733-4c91-be19-272dd1cb0c8e" providerId="ADAL" clId="{A3A52893-E60C-40FD-B5FA-5CF2E66536A6}" dt="2023-07-08T22:04:14.506" v="801"/>
          <ac:spMkLst>
            <pc:docMk/>
            <pc:sldMk cId="1009307590" sldId="274"/>
            <ac:spMk id="80" creationId="{236C4023-F292-A383-14BB-A2E473793547}"/>
          </ac:spMkLst>
        </pc:spChg>
        <pc:spChg chg="mod">
          <ac:chgData name="Kévin Alexis André Salesse" userId="c2ec1e4e-6733-4c91-be19-272dd1cb0c8e" providerId="ADAL" clId="{A3A52893-E60C-40FD-B5FA-5CF2E66536A6}" dt="2023-07-08T22:04:14.506" v="801"/>
          <ac:spMkLst>
            <pc:docMk/>
            <pc:sldMk cId="1009307590" sldId="274"/>
            <ac:spMk id="81" creationId="{ABFD7779-226C-0A6D-AF6B-96CE26B318C9}"/>
          </ac:spMkLst>
        </pc:spChg>
        <pc:spChg chg="mod">
          <ac:chgData name="Kévin Alexis André Salesse" userId="c2ec1e4e-6733-4c91-be19-272dd1cb0c8e" providerId="ADAL" clId="{A3A52893-E60C-40FD-B5FA-5CF2E66536A6}" dt="2023-07-08T22:04:14.506" v="801"/>
          <ac:spMkLst>
            <pc:docMk/>
            <pc:sldMk cId="1009307590" sldId="274"/>
            <ac:spMk id="82" creationId="{F97DF27D-14BC-1184-AE9C-AD094BFE084E}"/>
          </ac:spMkLst>
        </pc:spChg>
        <pc:spChg chg="mod">
          <ac:chgData name="Kévin Alexis André Salesse" userId="c2ec1e4e-6733-4c91-be19-272dd1cb0c8e" providerId="ADAL" clId="{A3A52893-E60C-40FD-B5FA-5CF2E66536A6}" dt="2023-07-08T22:04:14.506" v="801"/>
          <ac:spMkLst>
            <pc:docMk/>
            <pc:sldMk cId="1009307590" sldId="274"/>
            <ac:spMk id="83" creationId="{1248E36F-88F4-94B9-963C-12C72BC71170}"/>
          </ac:spMkLst>
        </pc:spChg>
        <pc:spChg chg="mod">
          <ac:chgData name="Kévin Alexis André Salesse" userId="c2ec1e4e-6733-4c91-be19-272dd1cb0c8e" providerId="ADAL" clId="{A3A52893-E60C-40FD-B5FA-5CF2E66536A6}" dt="2023-07-08T22:04:14.506" v="801"/>
          <ac:spMkLst>
            <pc:docMk/>
            <pc:sldMk cId="1009307590" sldId="274"/>
            <ac:spMk id="84" creationId="{DF4E7A6E-F474-EB1D-D5FC-B37711F8503C}"/>
          </ac:spMkLst>
        </pc:spChg>
        <pc:spChg chg="mod">
          <ac:chgData name="Kévin Alexis André Salesse" userId="c2ec1e4e-6733-4c91-be19-272dd1cb0c8e" providerId="ADAL" clId="{A3A52893-E60C-40FD-B5FA-5CF2E66536A6}" dt="2023-07-08T22:04:14.506" v="801"/>
          <ac:spMkLst>
            <pc:docMk/>
            <pc:sldMk cId="1009307590" sldId="274"/>
            <ac:spMk id="85" creationId="{4B7EFA53-141A-E116-70E7-4F9A2C1D6A3D}"/>
          </ac:spMkLst>
        </pc:spChg>
        <pc:spChg chg="mod">
          <ac:chgData name="Kévin Alexis André Salesse" userId="c2ec1e4e-6733-4c91-be19-272dd1cb0c8e" providerId="ADAL" clId="{A3A52893-E60C-40FD-B5FA-5CF2E66536A6}" dt="2023-07-08T22:04:14.506" v="801"/>
          <ac:spMkLst>
            <pc:docMk/>
            <pc:sldMk cId="1009307590" sldId="274"/>
            <ac:spMk id="86" creationId="{D58DE256-0922-D305-4216-E6EB4F573A6F}"/>
          </ac:spMkLst>
        </pc:spChg>
        <pc:spChg chg="mod">
          <ac:chgData name="Kévin Alexis André Salesse" userId="c2ec1e4e-6733-4c91-be19-272dd1cb0c8e" providerId="ADAL" clId="{A3A52893-E60C-40FD-B5FA-5CF2E66536A6}" dt="2023-07-08T22:04:14.506" v="801"/>
          <ac:spMkLst>
            <pc:docMk/>
            <pc:sldMk cId="1009307590" sldId="274"/>
            <ac:spMk id="87" creationId="{6C712565-9055-820A-1DE5-EA2D80403C73}"/>
          </ac:spMkLst>
        </pc:spChg>
        <pc:spChg chg="mod">
          <ac:chgData name="Kévin Alexis André Salesse" userId="c2ec1e4e-6733-4c91-be19-272dd1cb0c8e" providerId="ADAL" clId="{A3A52893-E60C-40FD-B5FA-5CF2E66536A6}" dt="2023-07-08T22:04:14.506" v="801"/>
          <ac:spMkLst>
            <pc:docMk/>
            <pc:sldMk cId="1009307590" sldId="274"/>
            <ac:spMk id="88" creationId="{7805ED7E-4608-BA2F-07A9-C72EBB560083}"/>
          </ac:spMkLst>
        </pc:spChg>
        <pc:spChg chg="mod">
          <ac:chgData name="Kévin Alexis André Salesse" userId="c2ec1e4e-6733-4c91-be19-272dd1cb0c8e" providerId="ADAL" clId="{A3A52893-E60C-40FD-B5FA-5CF2E66536A6}" dt="2023-07-08T22:04:14.506" v="801"/>
          <ac:spMkLst>
            <pc:docMk/>
            <pc:sldMk cId="1009307590" sldId="274"/>
            <ac:spMk id="89" creationId="{39A30F89-5C10-EC07-F92C-54A4DC1A9FF1}"/>
          </ac:spMkLst>
        </pc:spChg>
        <pc:spChg chg="mod">
          <ac:chgData name="Kévin Alexis André Salesse" userId="c2ec1e4e-6733-4c91-be19-272dd1cb0c8e" providerId="ADAL" clId="{A3A52893-E60C-40FD-B5FA-5CF2E66536A6}" dt="2023-07-08T22:04:14.506" v="801"/>
          <ac:spMkLst>
            <pc:docMk/>
            <pc:sldMk cId="1009307590" sldId="274"/>
            <ac:spMk id="91" creationId="{82101B62-F493-97BA-1D1D-C9FBBCFD7D22}"/>
          </ac:spMkLst>
        </pc:spChg>
        <pc:spChg chg="mod">
          <ac:chgData name="Kévin Alexis André Salesse" userId="c2ec1e4e-6733-4c91-be19-272dd1cb0c8e" providerId="ADAL" clId="{A3A52893-E60C-40FD-B5FA-5CF2E66536A6}" dt="2023-07-08T22:04:14.506" v="801"/>
          <ac:spMkLst>
            <pc:docMk/>
            <pc:sldMk cId="1009307590" sldId="274"/>
            <ac:spMk id="98" creationId="{EBB112BB-66D6-76D9-6D73-F45CECB54EF8}"/>
          </ac:spMkLst>
        </pc:spChg>
        <pc:spChg chg="mod">
          <ac:chgData name="Kévin Alexis André Salesse" userId="c2ec1e4e-6733-4c91-be19-272dd1cb0c8e" providerId="ADAL" clId="{A3A52893-E60C-40FD-B5FA-5CF2E66536A6}" dt="2023-07-08T22:04:14.506" v="801"/>
          <ac:spMkLst>
            <pc:docMk/>
            <pc:sldMk cId="1009307590" sldId="274"/>
            <ac:spMk id="99" creationId="{DBB280C6-BA26-BB0F-8522-85F55DABE58F}"/>
          </ac:spMkLst>
        </pc:spChg>
        <pc:spChg chg="mod">
          <ac:chgData name="Kévin Alexis André Salesse" userId="c2ec1e4e-6733-4c91-be19-272dd1cb0c8e" providerId="ADAL" clId="{A3A52893-E60C-40FD-B5FA-5CF2E66536A6}" dt="2023-07-08T22:04:14.506" v="801"/>
          <ac:spMkLst>
            <pc:docMk/>
            <pc:sldMk cId="1009307590" sldId="274"/>
            <ac:spMk id="100" creationId="{8C3D1B7C-E715-AA85-8F56-EAE74FFC0D87}"/>
          </ac:spMkLst>
        </pc:spChg>
        <pc:spChg chg="mod">
          <ac:chgData name="Kévin Alexis André Salesse" userId="c2ec1e4e-6733-4c91-be19-272dd1cb0c8e" providerId="ADAL" clId="{A3A52893-E60C-40FD-B5FA-5CF2E66536A6}" dt="2023-07-08T22:04:14.506" v="801"/>
          <ac:spMkLst>
            <pc:docMk/>
            <pc:sldMk cId="1009307590" sldId="274"/>
            <ac:spMk id="101" creationId="{0A3D399C-C0C2-EEDA-E487-76E5F8C86A63}"/>
          </ac:spMkLst>
        </pc:spChg>
        <pc:spChg chg="mod">
          <ac:chgData name="Kévin Alexis André Salesse" userId="c2ec1e4e-6733-4c91-be19-272dd1cb0c8e" providerId="ADAL" clId="{A3A52893-E60C-40FD-B5FA-5CF2E66536A6}" dt="2023-07-08T22:04:14.506" v="801"/>
          <ac:spMkLst>
            <pc:docMk/>
            <pc:sldMk cId="1009307590" sldId="274"/>
            <ac:spMk id="102" creationId="{98EAA0D1-6AFE-05DA-9FD3-6C8B8476FD4D}"/>
          </ac:spMkLst>
        </pc:spChg>
        <pc:spChg chg="mod">
          <ac:chgData name="Kévin Alexis André Salesse" userId="c2ec1e4e-6733-4c91-be19-272dd1cb0c8e" providerId="ADAL" clId="{A3A52893-E60C-40FD-B5FA-5CF2E66536A6}" dt="2023-07-08T22:04:14.506" v="801"/>
          <ac:spMkLst>
            <pc:docMk/>
            <pc:sldMk cId="1009307590" sldId="274"/>
            <ac:spMk id="103" creationId="{4E5E3087-BBD2-2009-2A8C-32DBCF80FD94}"/>
          </ac:spMkLst>
        </pc:spChg>
        <pc:spChg chg="mod">
          <ac:chgData name="Kévin Alexis André Salesse" userId="c2ec1e4e-6733-4c91-be19-272dd1cb0c8e" providerId="ADAL" clId="{A3A52893-E60C-40FD-B5FA-5CF2E66536A6}" dt="2023-07-08T22:04:14.506" v="801"/>
          <ac:spMkLst>
            <pc:docMk/>
            <pc:sldMk cId="1009307590" sldId="274"/>
            <ac:spMk id="104" creationId="{9AB1ED01-856A-2BC2-E65D-64573EA196E8}"/>
          </ac:spMkLst>
        </pc:spChg>
        <pc:spChg chg="mod">
          <ac:chgData name="Kévin Alexis André Salesse" userId="c2ec1e4e-6733-4c91-be19-272dd1cb0c8e" providerId="ADAL" clId="{A3A52893-E60C-40FD-B5FA-5CF2E66536A6}" dt="2023-07-08T22:04:14.506" v="801"/>
          <ac:spMkLst>
            <pc:docMk/>
            <pc:sldMk cId="1009307590" sldId="274"/>
            <ac:spMk id="105" creationId="{8CEB19D4-8EB1-4B22-2510-70E1ED485A7A}"/>
          </ac:spMkLst>
        </pc:spChg>
        <pc:spChg chg="mod">
          <ac:chgData name="Kévin Alexis André Salesse" userId="c2ec1e4e-6733-4c91-be19-272dd1cb0c8e" providerId="ADAL" clId="{A3A52893-E60C-40FD-B5FA-5CF2E66536A6}" dt="2023-07-08T22:04:14.506" v="801"/>
          <ac:spMkLst>
            <pc:docMk/>
            <pc:sldMk cId="1009307590" sldId="274"/>
            <ac:spMk id="106" creationId="{E76577F4-3135-0476-FB70-870E6AEAE7E3}"/>
          </ac:spMkLst>
        </pc:spChg>
        <pc:spChg chg="mod">
          <ac:chgData name="Kévin Alexis André Salesse" userId="c2ec1e4e-6733-4c91-be19-272dd1cb0c8e" providerId="ADAL" clId="{A3A52893-E60C-40FD-B5FA-5CF2E66536A6}" dt="2023-07-08T22:04:14.506" v="801"/>
          <ac:spMkLst>
            <pc:docMk/>
            <pc:sldMk cId="1009307590" sldId="274"/>
            <ac:spMk id="107" creationId="{9750F275-F306-C009-0048-3F58256591F9}"/>
          </ac:spMkLst>
        </pc:spChg>
        <pc:spChg chg="mod">
          <ac:chgData name="Kévin Alexis André Salesse" userId="c2ec1e4e-6733-4c91-be19-272dd1cb0c8e" providerId="ADAL" clId="{A3A52893-E60C-40FD-B5FA-5CF2E66536A6}" dt="2023-07-08T22:04:14.506" v="801"/>
          <ac:spMkLst>
            <pc:docMk/>
            <pc:sldMk cId="1009307590" sldId="274"/>
            <ac:spMk id="108" creationId="{AD7219C8-3BA8-18A0-8451-36887894DAEA}"/>
          </ac:spMkLst>
        </pc:spChg>
        <pc:spChg chg="mod">
          <ac:chgData name="Kévin Alexis André Salesse" userId="c2ec1e4e-6733-4c91-be19-272dd1cb0c8e" providerId="ADAL" clId="{A3A52893-E60C-40FD-B5FA-5CF2E66536A6}" dt="2023-07-08T22:04:14.506" v="801"/>
          <ac:spMkLst>
            <pc:docMk/>
            <pc:sldMk cId="1009307590" sldId="274"/>
            <ac:spMk id="109" creationId="{4C3764BD-F41C-8BD0-8B62-FECFF27FA8EF}"/>
          </ac:spMkLst>
        </pc:spChg>
        <pc:spChg chg="mod">
          <ac:chgData name="Kévin Alexis André Salesse" userId="c2ec1e4e-6733-4c91-be19-272dd1cb0c8e" providerId="ADAL" clId="{A3A52893-E60C-40FD-B5FA-5CF2E66536A6}" dt="2023-07-08T22:04:14.506" v="801"/>
          <ac:spMkLst>
            <pc:docMk/>
            <pc:sldMk cId="1009307590" sldId="274"/>
            <ac:spMk id="111" creationId="{EADCBC9B-0A5E-D9E5-AF16-2C67123B4C3E}"/>
          </ac:spMkLst>
        </pc:spChg>
        <pc:spChg chg="mod">
          <ac:chgData name="Kévin Alexis André Salesse" userId="c2ec1e4e-6733-4c91-be19-272dd1cb0c8e" providerId="ADAL" clId="{A3A52893-E60C-40FD-B5FA-5CF2E66536A6}" dt="2023-07-08T22:04:14.506" v="801"/>
          <ac:spMkLst>
            <pc:docMk/>
            <pc:sldMk cId="1009307590" sldId="274"/>
            <ac:spMk id="118" creationId="{CDDDEAB0-7C4C-AB52-EE35-BF3D9F8AEC71}"/>
          </ac:spMkLst>
        </pc:spChg>
        <pc:spChg chg="mod">
          <ac:chgData name="Kévin Alexis André Salesse" userId="c2ec1e4e-6733-4c91-be19-272dd1cb0c8e" providerId="ADAL" clId="{A3A52893-E60C-40FD-B5FA-5CF2E66536A6}" dt="2023-07-08T22:04:14.506" v="801"/>
          <ac:spMkLst>
            <pc:docMk/>
            <pc:sldMk cId="1009307590" sldId="274"/>
            <ac:spMk id="119" creationId="{662B6C26-06AB-6085-FCCD-D7031887EBC6}"/>
          </ac:spMkLst>
        </pc:spChg>
        <pc:spChg chg="mod">
          <ac:chgData name="Kévin Alexis André Salesse" userId="c2ec1e4e-6733-4c91-be19-272dd1cb0c8e" providerId="ADAL" clId="{A3A52893-E60C-40FD-B5FA-5CF2E66536A6}" dt="2023-07-08T22:04:14.506" v="801"/>
          <ac:spMkLst>
            <pc:docMk/>
            <pc:sldMk cId="1009307590" sldId="274"/>
            <ac:spMk id="120" creationId="{89FF8C29-B78A-7CBE-E265-9340698F3B47}"/>
          </ac:spMkLst>
        </pc:spChg>
        <pc:spChg chg="mod">
          <ac:chgData name="Kévin Alexis André Salesse" userId="c2ec1e4e-6733-4c91-be19-272dd1cb0c8e" providerId="ADAL" clId="{A3A52893-E60C-40FD-B5FA-5CF2E66536A6}" dt="2023-07-08T22:04:14.506" v="801"/>
          <ac:spMkLst>
            <pc:docMk/>
            <pc:sldMk cId="1009307590" sldId="274"/>
            <ac:spMk id="121" creationId="{E962A139-239C-5077-0FA2-5C6A69E30C0A}"/>
          </ac:spMkLst>
        </pc:spChg>
        <pc:spChg chg="mod">
          <ac:chgData name="Kévin Alexis André Salesse" userId="c2ec1e4e-6733-4c91-be19-272dd1cb0c8e" providerId="ADAL" clId="{A3A52893-E60C-40FD-B5FA-5CF2E66536A6}" dt="2023-07-08T22:04:14.506" v="801"/>
          <ac:spMkLst>
            <pc:docMk/>
            <pc:sldMk cId="1009307590" sldId="274"/>
            <ac:spMk id="122" creationId="{1ABB35B6-3E8D-70B3-3B56-58B080D2B9F1}"/>
          </ac:spMkLst>
        </pc:spChg>
        <pc:spChg chg="mod">
          <ac:chgData name="Kévin Alexis André Salesse" userId="c2ec1e4e-6733-4c91-be19-272dd1cb0c8e" providerId="ADAL" clId="{A3A52893-E60C-40FD-B5FA-5CF2E66536A6}" dt="2023-07-08T22:04:14.506" v="801"/>
          <ac:spMkLst>
            <pc:docMk/>
            <pc:sldMk cId="1009307590" sldId="274"/>
            <ac:spMk id="123" creationId="{EABAF0F7-D358-E3AC-EFF2-5006F11882B7}"/>
          </ac:spMkLst>
        </pc:spChg>
        <pc:spChg chg="mod">
          <ac:chgData name="Kévin Alexis André Salesse" userId="c2ec1e4e-6733-4c91-be19-272dd1cb0c8e" providerId="ADAL" clId="{A3A52893-E60C-40FD-B5FA-5CF2E66536A6}" dt="2023-07-08T22:04:14.506" v="801"/>
          <ac:spMkLst>
            <pc:docMk/>
            <pc:sldMk cId="1009307590" sldId="274"/>
            <ac:spMk id="124" creationId="{6FE730BB-CB2B-91E6-A429-F635BB24E6C7}"/>
          </ac:spMkLst>
        </pc:spChg>
        <pc:spChg chg="mod">
          <ac:chgData name="Kévin Alexis André Salesse" userId="c2ec1e4e-6733-4c91-be19-272dd1cb0c8e" providerId="ADAL" clId="{A3A52893-E60C-40FD-B5FA-5CF2E66536A6}" dt="2023-07-08T22:04:14.506" v="801"/>
          <ac:spMkLst>
            <pc:docMk/>
            <pc:sldMk cId="1009307590" sldId="274"/>
            <ac:spMk id="125" creationId="{393312DF-7ABB-B832-6C87-AD81D8126C57}"/>
          </ac:spMkLst>
        </pc:spChg>
        <pc:spChg chg="mod">
          <ac:chgData name="Kévin Alexis André Salesse" userId="c2ec1e4e-6733-4c91-be19-272dd1cb0c8e" providerId="ADAL" clId="{A3A52893-E60C-40FD-B5FA-5CF2E66536A6}" dt="2023-07-08T22:04:14.506" v="801"/>
          <ac:spMkLst>
            <pc:docMk/>
            <pc:sldMk cId="1009307590" sldId="274"/>
            <ac:spMk id="126" creationId="{1A463CB9-2617-2FBC-FCBD-94C3A2EC6D86}"/>
          </ac:spMkLst>
        </pc:spChg>
        <pc:spChg chg="mod">
          <ac:chgData name="Kévin Alexis André Salesse" userId="c2ec1e4e-6733-4c91-be19-272dd1cb0c8e" providerId="ADAL" clId="{A3A52893-E60C-40FD-B5FA-5CF2E66536A6}" dt="2023-07-08T22:04:14.506" v="801"/>
          <ac:spMkLst>
            <pc:docMk/>
            <pc:sldMk cId="1009307590" sldId="274"/>
            <ac:spMk id="127" creationId="{BAA0AFD6-C600-153B-D0FD-55719D767187}"/>
          </ac:spMkLst>
        </pc:spChg>
        <pc:spChg chg="mod">
          <ac:chgData name="Kévin Alexis André Salesse" userId="c2ec1e4e-6733-4c91-be19-272dd1cb0c8e" providerId="ADAL" clId="{A3A52893-E60C-40FD-B5FA-5CF2E66536A6}" dt="2023-07-08T22:04:14.506" v="801"/>
          <ac:spMkLst>
            <pc:docMk/>
            <pc:sldMk cId="1009307590" sldId="274"/>
            <ac:spMk id="128" creationId="{EBF7CC4E-2C1E-386B-0650-21EDD41422A6}"/>
          </ac:spMkLst>
        </pc:spChg>
        <pc:spChg chg="mod">
          <ac:chgData name="Kévin Alexis André Salesse" userId="c2ec1e4e-6733-4c91-be19-272dd1cb0c8e" providerId="ADAL" clId="{A3A52893-E60C-40FD-B5FA-5CF2E66536A6}" dt="2023-07-08T22:04:14.506" v="801"/>
          <ac:spMkLst>
            <pc:docMk/>
            <pc:sldMk cId="1009307590" sldId="274"/>
            <ac:spMk id="129" creationId="{252AE9B4-203E-CCFC-A682-DF1CE07605A8}"/>
          </ac:spMkLst>
        </pc:spChg>
        <pc:spChg chg="mod">
          <ac:chgData name="Kévin Alexis André Salesse" userId="c2ec1e4e-6733-4c91-be19-272dd1cb0c8e" providerId="ADAL" clId="{A3A52893-E60C-40FD-B5FA-5CF2E66536A6}" dt="2023-07-08T22:04:14.506" v="801"/>
          <ac:spMkLst>
            <pc:docMk/>
            <pc:sldMk cId="1009307590" sldId="274"/>
            <ac:spMk id="131" creationId="{4401264D-65A7-BC3C-FC8E-3573B03DAE60}"/>
          </ac:spMkLst>
        </pc:spChg>
        <pc:spChg chg="mod">
          <ac:chgData name="Kévin Alexis André Salesse" userId="c2ec1e4e-6733-4c91-be19-272dd1cb0c8e" providerId="ADAL" clId="{A3A52893-E60C-40FD-B5FA-5CF2E66536A6}" dt="2023-07-08T22:04:14.506" v="801"/>
          <ac:spMkLst>
            <pc:docMk/>
            <pc:sldMk cId="1009307590" sldId="274"/>
            <ac:spMk id="138" creationId="{E3D329A2-4877-1395-C711-5C89000D3279}"/>
          </ac:spMkLst>
        </pc:spChg>
        <pc:spChg chg="mod">
          <ac:chgData name="Kévin Alexis André Salesse" userId="c2ec1e4e-6733-4c91-be19-272dd1cb0c8e" providerId="ADAL" clId="{A3A52893-E60C-40FD-B5FA-5CF2E66536A6}" dt="2023-07-08T22:04:14.506" v="801"/>
          <ac:spMkLst>
            <pc:docMk/>
            <pc:sldMk cId="1009307590" sldId="274"/>
            <ac:spMk id="139" creationId="{1B9C77CF-651E-F0C3-4B0B-DC55B1578354}"/>
          </ac:spMkLst>
        </pc:spChg>
        <pc:spChg chg="mod">
          <ac:chgData name="Kévin Alexis André Salesse" userId="c2ec1e4e-6733-4c91-be19-272dd1cb0c8e" providerId="ADAL" clId="{A3A52893-E60C-40FD-B5FA-5CF2E66536A6}" dt="2023-07-08T22:04:14.506" v="801"/>
          <ac:spMkLst>
            <pc:docMk/>
            <pc:sldMk cId="1009307590" sldId="274"/>
            <ac:spMk id="140" creationId="{A8CCD039-CA82-FFE9-9000-60B3487507A4}"/>
          </ac:spMkLst>
        </pc:spChg>
        <pc:spChg chg="mod">
          <ac:chgData name="Kévin Alexis André Salesse" userId="c2ec1e4e-6733-4c91-be19-272dd1cb0c8e" providerId="ADAL" clId="{A3A52893-E60C-40FD-B5FA-5CF2E66536A6}" dt="2023-07-08T22:04:14.506" v="801"/>
          <ac:spMkLst>
            <pc:docMk/>
            <pc:sldMk cId="1009307590" sldId="274"/>
            <ac:spMk id="141" creationId="{D1156E68-E976-9730-DD3B-3EC89C83A6C2}"/>
          </ac:spMkLst>
        </pc:spChg>
        <pc:spChg chg="mod">
          <ac:chgData name="Kévin Alexis André Salesse" userId="c2ec1e4e-6733-4c91-be19-272dd1cb0c8e" providerId="ADAL" clId="{A3A52893-E60C-40FD-B5FA-5CF2E66536A6}" dt="2023-07-08T22:04:14.506" v="801"/>
          <ac:spMkLst>
            <pc:docMk/>
            <pc:sldMk cId="1009307590" sldId="274"/>
            <ac:spMk id="142" creationId="{9ADB8321-0314-7AA7-2BB9-9E6F6B28BED4}"/>
          </ac:spMkLst>
        </pc:spChg>
        <pc:spChg chg="mod">
          <ac:chgData name="Kévin Alexis André Salesse" userId="c2ec1e4e-6733-4c91-be19-272dd1cb0c8e" providerId="ADAL" clId="{A3A52893-E60C-40FD-B5FA-5CF2E66536A6}" dt="2023-07-08T22:04:14.506" v="801"/>
          <ac:spMkLst>
            <pc:docMk/>
            <pc:sldMk cId="1009307590" sldId="274"/>
            <ac:spMk id="143" creationId="{38A852D4-2C0A-6CD5-54FB-BD6FF6C77D3E}"/>
          </ac:spMkLst>
        </pc:spChg>
        <pc:spChg chg="mod">
          <ac:chgData name="Kévin Alexis André Salesse" userId="c2ec1e4e-6733-4c91-be19-272dd1cb0c8e" providerId="ADAL" clId="{A3A52893-E60C-40FD-B5FA-5CF2E66536A6}" dt="2023-07-08T22:04:14.506" v="801"/>
          <ac:spMkLst>
            <pc:docMk/>
            <pc:sldMk cId="1009307590" sldId="274"/>
            <ac:spMk id="144" creationId="{FC2145B8-5967-059F-66C1-0E50A0E29A90}"/>
          </ac:spMkLst>
        </pc:spChg>
        <pc:spChg chg="mod">
          <ac:chgData name="Kévin Alexis André Salesse" userId="c2ec1e4e-6733-4c91-be19-272dd1cb0c8e" providerId="ADAL" clId="{A3A52893-E60C-40FD-B5FA-5CF2E66536A6}" dt="2023-07-08T22:04:14.506" v="801"/>
          <ac:spMkLst>
            <pc:docMk/>
            <pc:sldMk cId="1009307590" sldId="274"/>
            <ac:spMk id="145" creationId="{E0DC758A-6FEB-CC08-14FD-E77F69445AB4}"/>
          </ac:spMkLst>
        </pc:spChg>
        <pc:spChg chg="mod">
          <ac:chgData name="Kévin Alexis André Salesse" userId="c2ec1e4e-6733-4c91-be19-272dd1cb0c8e" providerId="ADAL" clId="{A3A52893-E60C-40FD-B5FA-5CF2E66536A6}" dt="2023-07-08T22:04:14.506" v="801"/>
          <ac:spMkLst>
            <pc:docMk/>
            <pc:sldMk cId="1009307590" sldId="274"/>
            <ac:spMk id="146" creationId="{5E0F0573-C348-07F6-68D6-C7955901D9CE}"/>
          </ac:spMkLst>
        </pc:spChg>
        <pc:spChg chg="mod">
          <ac:chgData name="Kévin Alexis André Salesse" userId="c2ec1e4e-6733-4c91-be19-272dd1cb0c8e" providerId="ADAL" clId="{A3A52893-E60C-40FD-B5FA-5CF2E66536A6}" dt="2023-07-08T22:04:14.506" v="801"/>
          <ac:spMkLst>
            <pc:docMk/>
            <pc:sldMk cId="1009307590" sldId="274"/>
            <ac:spMk id="147" creationId="{7B2A19FD-222A-D232-7D3B-73F8AF458100}"/>
          </ac:spMkLst>
        </pc:spChg>
        <pc:spChg chg="mod">
          <ac:chgData name="Kévin Alexis André Salesse" userId="c2ec1e4e-6733-4c91-be19-272dd1cb0c8e" providerId="ADAL" clId="{A3A52893-E60C-40FD-B5FA-5CF2E66536A6}" dt="2023-07-08T22:04:14.506" v="801"/>
          <ac:spMkLst>
            <pc:docMk/>
            <pc:sldMk cId="1009307590" sldId="274"/>
            <ac:spMk id="148" creationId="{AFA0F676-27E1-1873-84E8-5F3E125E5631}"/>
          </ac:spMkLst>
        </pc:spChg>
        <pc:spChg chg="mod">
          <ac:chgData name="Kévin Alexis André Salesse" userId="c2ec1e4e-6733-4c91-be19-272dd1cb0c8e" providerId="ADAL" clId="{A3A52893-E60C-40FD-B5FA-5CF2E66536A6}" dt="2023-07-08T22:04:14.506" v="801"/>
          <ac:spMkLst>
            <pc:docMk/>
            <pc:sldMk cId="1009307590" sldId="274"/>
            <ac:spMk id="149" creationId="{7983BFC0-673D-CB27-3B4E-47714E82A603}"/>
          </ac:spMkLst>
        </pc:spChg>
        <pc:spChg chg="mod">
          <ac:chgData name="Kévin Alexis André Salesse" userId="c2ec1e4e-6733-4c91-be19-272dd1cb0c8e" providerId="ADAL" clId="{A3A52893-E60C-40FD-B5FA-5CF2E66536A6}" dt="2023-07-08T22:04:14.506" v="801"/>
          <ac:spMkLst>
            <pc:docMk/>
            <pc:sldMk cId="1009307590" sldId="274"/>
            <ac:spMk id="151" creationId="{06FF3B68-DF3A-9088-B55A-B40D59EF76B3}"/>
          </ac:spMkLst>
        </pc:spChg>
        <pc:spChg chg="mod">
          <ac:chgData name="Kévin Alexis André Salesse" userId="c2ec1e4e-6733-4c91-be19-272dd1cb0c8e" providerId="ADAL" clId="{A3A52893-E60C-40FD-B5FA-5CF2E66536A6}" dt="2023-07-08T22:04:14.506" v="801"/>
          <ac:spMkLst>
            <pc:docMk/>
            <pc:sldMk cId="1009307590" sldId="274"/>
            <ac:spMk id="152" creationId="{4F5A8040-C4A7-4C1D-ED5A-7BB767EB7FAE}"/>
          </ac:spMkLst>
        </pc:spChg>
        <pc:spChg chg="mod">
          <ac:chgData name="Kévin Alexis André Salesse" userId="c2ec1e4e-6733-4c91-be19-272dd1cb0c8e" providerId="ADAL" clId="{A3A52893-E60C-40FD-B5FA-5CF2E66536A6}" dt="2023-07-08T22:04:14.506" v="801"/>
          <ac:spMkLst>
            <pc:docMk/>
            <pc:sldMk cId="1009307590" sldId="274"/>
            <ac:spMk id="153" creationId="{DBB4BC53-A604-C36B-4010-3EB26017D43A}"/>
          </ac:spMkLst>
        </pc:spChg>
        <pc:spChg chg="mod">
          <ac:chgData name="Kévin Alexis André Salesse" userId="c2ec1e4e-6733-4c91-be19-272dd1cb0c8e" providerId="ADAL" clId="{A3A52893-E60C-40FD-B5FA-5CF2E66536A6}" dt="2023-07-08T22:04:14.506" v="801"/>
          <ac:spMkLst>
            <pc:docMk/>
            <pc:sldMk cId="1009307590" sldId="274"/>
            <ac:spMk id="154" creationId="{3CF2BE82-2391-DBEB-0732-91765ACF278C}"/>
          </ac:spMkLst>
        </pc:spChg>
        <pc:spChg chg="mod">
          <ac:chgData name="Kévin Alexis André Salesse" userId="c2ec1e4e-6733-4c91-be19-272dd1cb0c8e" providerId="ADAL" clId="{A3A52893-E60C-40FD-B5FA-5CF2E66536A6}" dt="2023-07-08T22:04:14.506" v="801"/>
          <ac:spMkLst>
            <pc:docMk/>
            <pc:sldMk cId="1009307590" sldId="274"/>
            <ac:spMk id="155" creationId="{D1CD47E7-9952-C289-36D2-0EF24F2891DA}"/>
          </ac:spMkLst>
        </pc:spChg>
        <pc:spChg chg="mod">
          <ac:chgData name="Kévin Alexis André Salesse" userId="c2ec1e4e-6733-4c91-be19-272dd1cb0c8e" providerId="ADAL" clId="{A3A52893-E60C-40FD-B5FA-5CF2E66536A6}" dt="2023-07-08T22:04:14.506" v="801"/>
          <ac:spMkLst>
            <pc:docMk/>
            <pc:sldMk cId="1009307590" sldId="274"/>
            <ac:spMk id="156" creationId="{8B652C63-694D-7224-3D98-175BE9528EFA}"/>
          </ac:spMkLst>
        </pc:spChg>
        <pc:spChg chg="mod">
          <ac:chgData name="Kévin Alexis André Salesse" userId="c2ec1e4e-6733-4c91-be19-272dd1cb0c8e" providerId="ADAL" clId="{A3A52893-E60C-40FD-B5FA-5CF2E66536A6}" dt="2023-07-08T22:04:14.506" v="801"/>
          <ac:spMkLst>
            <pc:docMk/>
            <pc:sldMk cId="1009307590" sldId="274"/>
            <ac:spMk id="157" creationId="{E9055E29-2911-6715-C17E-BE223C463E9B}"/>
          </ac:spMkLst>
        </pc:spChg>
        <pc:spChg chg="mod">
          <ac:chgData name="Kévin Alexis André Salesse" userId="c2ec1e4e-6733-4c91-be19-272dd1cb0c8e" providerId="ADAL" clId="{A3A52893-E60C-40FD-B5FA-5CF2E66536A6}" dt="2023-07-08T22:04:14.506" v="801"/>
          <ac:spMkLst>
            <pc:docMk/>
            <pc:sldMk cId="1009307590" sldId="274"/>
            <ac:spMk id="159" creationId="{D3B8F99C-2135-71BE-A381-07FF6189D732}"/>
          </ac:spMkLst>
        </pc:spChg>
        <pc:spChg chg="mod">
          <ac:chgData name="Kévin Alexis André Salesse" userId="c2ec1e4e-6733-4c91-be19-272dd1cb0c8e" providerId="ADAL" clId="{A3A52893-E60C-40FD-B5FA-5CF2E66536A6}" dt="2023-07-08T22:04:14.506" v="801"/>
          <ac:spMkLst>
            <pc:docMk/>
            <pc:sldMk cId="1009307590" sldId="274"/>
            <ac:spMk id="160" creationId="{32819A06-2C8B-ECA3-F0AB-57C7857B6336}"/>
          </ac:spMkLst>
        </pc:spChg>
        <pc:spChg chg="mod">
          <ac:chgData name="Kévin Alexis André Salesse" userId="c2ec1e4e-6733-4c91-be19-272dd1cb0c8e" providerId="ADAL" clId="{A3A52893-E60C-40FD-B5FA-5CF2E66536A6}" dt="2023-07-08T22:04:14.506" v="801"/>
          <ac:spMkLst>
            <pc:docMk/>
            <pc:sldMk cId="1009307590" sldId="274"/>
            <ac:spMk id="161" creationId="{51ED0631-0FFB-BB14-952C-A20C727229E2}"/>
          </ac:spMkLst>
        </pc:spChg>
        <pc:spChg chg="mod">
          <ac:chgData name="Kévin Alexis André Salesse" userId="c2ec1e4e-6733-4c91-be19-272dd1cb0c8e" providerId="ADAL" clId="{A3A52893-E60C-40FD-B5FA-5CF2E66536A6}" dt="2023-07-08T22:04:14.506" v="801"/>
          <ac:spMkLst>
            <pc:docMk/>
            <pc:sldMk cId="1009307590" sldId="274"/>
            <ac:spMk id="162" creationId="{8A574840-6C17-5CBE-5674-E08AE9A255E0}"/>
          </ac:spMkLst>
        </pc:spChg>
        <pc:spChg chg="mod">
          <ac:chgData name="Kévin Alexis André Salesse" userId="c2ec1e4e-6733-4c91-be19-272dd1cb0c8e" providerId="ADAL" clId="{A3A52893-E60C-40FD-B5FA-5CF2E66536A6}" dt="2023-07-08T22:04:14.506" v="801"/>
          <ac:spMkLst>
            <pc:docMk/>
            <pc:sldMk cId="1009307590" sldId="274"/>
            <ac:spMk id="163" creationId="{437FF769-8BAC-93CD-106D-A98422879233}"/>
          </ac:spMkLst>
        </pc:spChg>
        <pc:spChg chg="mod">
          <ac:chgData name="Kévin Alexis André Salesse" userId="c2ec1e4e-6733-4c91-be19-272dd1cb0c8e" providerId="ADAL" clId="{A3A52893-E60C-40FD-B5FA-5CF2E66536A6}" dt="2023-07-08T22:04:14.506" v="801"/>
          <ac:spMkLst>
            <pc:docMk/>
            <pc:sldMk cId="1009307590" sldId="274"/>
            <ac:spMk id="164" creationId="{746C866D-884D-03D6-2CB2-EDEFC7517177}"/>
          </ac:spMkLst>
        </pc:spChg>
        <pc:spChg chg="mod">
          <ac:chgData name="Kévin Alexis André Salesse" userId="c2ec1e4e-6733-4c91-be19-272dd1cb0c8e" providerId="ADAL" clId="{A3A52893-E60C-40FD-B5FA-5CF2E66536A6}" dt="2023-07-08T22:04:14.506" v="801"/>
          <ac:spMkLst>
            <pc:docMk/>
            <pc:sldMk cId="1009307590" sldId="274"/>
            <ac:spMk id="165" creationId="{436FC16E-C9D3-869A-1E25-0B75AFDA056B}"/>
          </ac:spMkLst>
        </pc:spChg>
        <pc:spChg chg="mod">
          <ac:chgData name="Kévin Alexis André Salesse" userId="c2ec1e4e-6733-4c91-be19-272dd1cb0c8e" providerId="ADAL" clId="{A3A52893-E60C-40FD-B5FA-5CF2E66536A6}" dt="2023-07-08T22:04:14.506" v="801"/>
          <ac:spMkLst>
            <pc:docMk/>
            <pc:sldMk cId="1009307590" sldId="274"/>
            <ac:spMk id="166" creationId="{5AF3DC2E-EF87-76B7-98DB-944DAD2A0559}"/>
          </ac:spMkLst>
        </pc:spChg>
        <pc:spChg chg="mod">
          <ac:chgData name="Kévin Alexis André Salesse" userId="c2ec1e4e-6733-4c91-be19-272dd1cb0c8e" providerId="ADAL" clId="{A3A52893-E60C-40FD-B5FA-5CF2E66536A6}" dt="2023-07-08T22:04:14.506" v="801"/>
          <ac:spMkLst>
            <pc:docMk/>
            <pc:sldMk cId="1009307590" sldId="274"/>
            <ac:spMk id="168" creationId="{84D41CEE-C6BE-D7B1-8228-2B176A29F81E}"/>
          </ac:spMkLst>
        </pc:spChg>
        <pc:spChg chg="mod">
          <ac:chgData name="Kévin Alexis André Salesse" userId="c2ec1e4e-6733-4c91-be19-272dd1cb0c8e" providerId="ADAL" clId="{A3A52893-E60C-40FD-B5FA-5CF2E66536A6}" dt="2023-07-08T22:04:14.506" v="801"/>
          <ac:spMkLst>
            <pc:docMk/>
            <pc:sldMk cId="1009307590" sldId="274"/>
            <ac:spMk id="169" creationId="{3980FD00-CA99-BE2C-98EC-40F01993988F}"/>
          </ac:spMkLst>
        </pc:spChg>
        <pc:spChg chg="mod">
          <ac:chgData name="Kévin Alexis André Salesse" userId="c2ec1e4e-6733-4c91-be19-272dd1cb0c8e" providerId="ADAL" clId="{A3A52893-E60C-40FD-B5FA-5CF2E66536A6}" dt="2023-07-08T22:04:14.506" v="801"/>
          <ac:spMkLst>
            <pc:docMk/>
            <pc:sldMk cId="1009307590" sldId="274"/>
            <ac:spMk id="170" creationId="{C9FC747D-E6C4-E78A-84F3-4763D0161A26}"/>
          </ac:spMkLst>
        </pc:spChg>
        <pc:spChg chg="mod">
          <ac:chgData name="Kévin Alexis André Salesse" userId="c2ec1e4e-6733-4c91-be19-272dd1cb0c8e" providerId="ADAL" clId="{A3A52893-E60C-40FD-B5FA-5CF2E66536A6}" dt="2023-07-08T22:04:14.506" v="801"/>
          <ac:spMkLst>
            <pc:docMk/>
            <pc:sldMk cId="1009307590" sldId="274"/>
            <ac:spMk id="171" creationId="{8928E337-A140-036E-F668-2654E19DCD80}"/>
          </ac:spMkLst>
        </pc:spChg>
        <pc:spChg chg="mod">
          <ac:chgData name="Kévin Alexis André Salesse" userId="c2ec1e4e-6733-4c91-be19-272dd1cb0c8e" providerId="ADAL" clId="{A3A52893-E60C-40FD-B5FA-5CF2E66536A6}" dt="2023-07-08T22:04:14.506" v="801"/>
          <ac:spMkLst>
            <pc:docMk/>
            <pc:sldMk cId="1009307590" sldId="274"/>
            <ac:spMk id="172" creationId="{F0AAFFF0-4FD4-AA66-A68C-FC6EE90AB079}"/>
          </ac:spMkLst>
        </pc:spChg>
        <pc:spChg chg="mod">
          <ac:chgData name="Kévin Alexis André Salesse" userId="c2ec1e4e-6733-4c91-be19-272dd1cb0c8e" providerId="ADAL" clId="{A3A52893-E60C-40FD-B5FA-5CF2E66536A6}" dt="2023-07-08T22:04:14.506" v="801"/>
          <ac:spMkLst>
            <pc:docMk/>
            <pc:sldMk cId="1009307590" sldId="274"/>
            <ac:spMk id="173" creationId="{905D5997-A803-DFEC-7010-EA4312775F28}"/>
          </ac:spMkLst>
        </pc:spChg>
        <pc:spChg chg="mod">
          <ac:chgData name="Kévin Alexis André Salesse" userId="c2ec1e4e-6733-4c91-be19-272dd1cb0c8e" providerId="ADAL" clId="{A3A52893-E60C-40FD-B5FA-5CF2E66536A6}" dt="2023-07-08T22:04:14.506" v="801"/>
          <ac:spMkLst>
            <pc:docMk/>
            <pc:sldMk cId="1009307590" sldId="274"/>
            <ac:spMk id="174" creationId="{88BDEE37-ABB0-C9D5-9D30-DE20D388E1FF}"/>
          </ac:spMkLst>
        </pc:spChg>
        <pc:spChg chg="mod">
          <ac:chgData name="Kévin Alexis André Salesse" userId="c2ec1e4e-6733-4c91-be19-272dd1cb0c8e" providerId="ADAL" clId="{A3A52893-E60C-40FD-B5FA-5CF2E66536A6}" dt="2023-07-08T22:04:14.506" v="801"/>
          <ac:spMkLst>
            <pc:docMk/>
            <pc:sldMk cId="1009307590" sldId="274"/>
            <ac:spMk id="175" creationId="{0CE5492C-8285-9AC2-D903-023F5D3D3700}"/>
          </ac:spMkLst>
        </pc:spChg>
        <pc:spChg chg="mod">
          <ac:chgData name="Kévin Alexis André Salesse" userId="c2ec1e4e-6733-4c91-be19-272dd1cb0c8e" providerId="ADAL" clId="{A3A52893-E60C-40FD-B5FA-5CF2E66536A6}" dt="2023-07-08T22:04:14.506" v="801"/>
          <ac:spMkLst>
            <pc:docMk/>
            <pc:sldMk cId="1009307590" sldId="274"/>
            <ac:spMk id="176" creationId="{D12EAF05-15DC-9CB6-5EE8-03F9114ED435}"/>
          </ac:spMkLst>
        </pc:spChg>
        <pc:spChg chg="add mod">
          <ac:chgData name="Kévin Alexis André Salesse" userId="c2ec1e4e-6733-4c91-be19-272dd1cb0c8e" providerId="ADAL" clId="{A3A52893-E60C-40FD-B5FA-5CF2E66536A6}" dt="2023-07-08T22:04:23.528" v="802" actId="1076"/>
          <ac:spMkLst>
            <pc:docMk/>
            <pc:sldMk cId="1009307590" sldId="274"/>
            <ac:spMk id="177" creationId="{B9A7B9DA-BA0A-4D72-0537-FC12BD81CAEC}"/>
          </ac:spMkLst>
        </pc:spChg>
        <pc:spChg chg="add mod">
          <ac:chgData name="Kévin Alexis André Salesse" userId="c2ec1e4e-6733-4c91-be19-272dd1cb0c8e" providerId="ADAL" clId="{A3A52893-E60C-40FD-B5FA-5CF2E66536A6}" dt="2023-07-08T22:04:23.528" v="802" actId="1076"/>
          <ac:spMkLst>
            <pc:docMk/>
            <pc:sldMk cId="1009307590" sldId="274"/>
            <ac:spMk id="178" creationId="{5846F86F-6A00-79F2-446C-395A4EFA7695}"/>
          </ac:spMkLst>
        </pc:spChg>
        <pc:spChg chg="add mod">
          <ac:chgData name="Kévin Alexis André Salesse" userId="c2ec1e4e-6733-4c91-be19-272dd1cb0c8e" providerId="ADAL" clId="{A3A52893-E60C-40FD-B5FA-5CF2E66536A6}" dt="2023-07-08T22:04:23.528" v="802" actId="1076"/>
          <ac:spMkLst>
            <pc:docMk/>
            <pc:sldMk cId="1009307590" sldId="274"/>
            <ac:spMk id="179" creationId="{0EA9569A-DB98-AAEA-2364-5D0EEEA3B33C}"/>
          </ac:spMkLst>
        </pc:spChg>
        <pc:spChg chg="add mod">
          <ac:chgData name="Kévin Alexis André Salesse" userId="c2ec1e4e-6733-4c91-be19-272dd1cb0c8e" providerId="ADAL" clId="{A3A52893-E60C-40FD-B5FA-5CF2E66536A6}" dt="2023-07-08T22:04:23.528" v="802" actId="1076"/>
          <ac:spMkLst>
            <pc:docMk/>
            <pc:sldMk cId="1009307590" sldId="274"/>
            <ac:spMk id="180" creationId="{33BFC910-23D2-44D3-1D14-50DEB667AC0D}"/>
          </ac:spMkLst>
        </pc:spChg>
        <pc:spChg chg="add mod">
          <ac:chgData name="Kévin Alexis André Salesse" userId="c2ec1e4e-6733-4c91-be19-272dd1cb0c8e" providerId="ADAL" clId="{A3A52893-E60C-40FD-B5FA-5CF2E66536A6}" dt="2023-07-08T22:04:23.528" v="802" actId="1076"/>
          <ac:spMkLst>
            <pc:docMk/>
            <pc:sldMk cId="1009307590" sldId="274"/>
            <ac:spMk id="181" creationId="{A98C209E-02A4-23AA-A1D3-8D31F05DFB1F}"/>
          </ac:spMkLst>
        </pc:spChg>
        <pc:spChg chg="add mod">
          <ac:chgData name="Kévin Alexis André Salesse" userId="c2ec1e4e-6733-4c91-be19-272dd1cb0c8e" providerId="ADAL" clId="{A3A52893-E60C-40FD-B5FA-5CF2E66536A6}" dt="2023-07-08T22:04:23.528" v="802" actId="1076"/>
          <ac:spMkLst>
            <pc:docMk/>
            <pc:sldMk cId="1009307590" sldId="274"/>
            <ac:spMk id="182" creationId="{21D26C02-5C9A-1FF7-8756-A76511BE6BCB}"/>
          </ac:spMkLst>
        </pc:spChg>
        <pc:spChg chg="add mod">
          <ac:chgData name="Kévin Alexis André Salesse" userId="c2ec1e4e-6733-4c91-be19-272dd1cb0c8e" providerId="ADAL" clId="{A3A52893-E60C-40FD-B5FA-5CF2E66536A6}" dt="2023-07-08T22:04:23.528" v="802" actId="1076"/>
          <ac:spMkLst>
            <pc:docMk/>
            <pc:sldMk cId="1009307590" sldId="274"/>
            <ac:spMk id="183" creationId="{6A1802A4-5C49-11EE-A371-D31F01079802}"/>
          </ac:spMkLst>
        </pc:spChg>
        <pc:spChg chg="add mod">
          <ac:chgData name="Kévin Alexis André Salesse" userId="c2ec1e4e-6733-4c91-be19-272dd1cb0c8e" providerId="ADAL" clId="{A3A52893-E60C-40FD-B5FA-5CF2E66536A6}" dt="2023-07-08T22:04:23.528" v="802" actId="1076"/>
          <ac:spMkLst>
            <pc:docMk/>
            <pc:sldMk cId="1009307590" sldId="274"/>
            <ac:spMk id="184" creationId="{1AC87758-803B-9CF9-663C-DA3C251E6F5D}"/>
          </ac:spMkLst>
        </pc:spChg>
        <pc:spChg chg="add mod">
          <ac:chgData name="Kévin Alexis André Salesse" userId="c2ec1e4e-6733-4c91-be19-272dd1cb0c8e" providerId="ADAL" clId="{A3A52893-E60C-40FD-B5FA-5CF2E66536A6}" dt="2023-07-08T22:04:23.528" v="802" actId="1076"/>
          <ac:spMkLst>
            <pc:docMk/>
            <pc:sldMk cId="1009307590" sldId="274"/>
            <ac:spMk id="185" creationId="{2799638C-7ED4-2880-FF1E-CF840C159284}"/>
          </ac:spMkLst>
        </pc:spChg>
        <pc:spChg chg="add mod">
          <ac:chgData name="Kévin Alexis André Salesse" userId="c2ec1e4e-6733-4c91-be19-272dd1cb0c8e" providerId="ADAL" clId="{A3A52893-E60C-40FD-B5FA-5CF2E66536A6}" dt="2023-07-08T22:04:23.528" v="802" actId="1076"/>
          <ac:spMkLst>
            <pc:docMk/>
            <pc:sldMk cId="1009307590" sldId="274"/>
            <ac:spMk id="186" creationId="{BE26B75E-2991-166D-520B-DC8915B2DB17}"/>
          </ac:spMkLst>
        </pc:spChg>
        <pc:spChg chg="add mod">
          <ac:chgData name="Kévin Alexis André Salesse" userId="c2ec1e4e-6733-4c91-be19-272dd1cb0c8e" providerId="ADAL" clId="{A3A52893-E60C-40FD-B5FA-5CF2E66536A6}" dt="2023-07-08T22:04:23.528" v="802" actId="1076"/>
          <ac:spMkLst>
            <pc:docMk/>
            <pc:sldMk cId="1009307590" sldId="274"/>
            <ac:spMk id="187" creationId="{865FCFCA-AFBD-8694-BE1C-FAC09546D468}"/>
          </ac:spMkLst>
        </pc:spChg>
        <pc:spChg chg="add mod">
          <ac:chgData name="Kévin Alexis André Salesse" userId="c2ec1e4e-6733-4c91-be19-272dd1cb0c8e" providerId="ADAL" clId="{A3A52893-E60C-40FD-B5FA-5CF2E66536A6}" dt="2023-07-08T22:04:23.528" v="802" actId="1076"/>
          <ac:spMkLst>
            <pc:docMk/>
            <pc:sldMk cId="1009307590" sldId="274"/>
            <ac:spMk id="188" creationId="{014FDC3F-67B9-D9C9-CA28-05498166F132}"/>
          </ac:spMkLst>
        </pc:spChg>
        <pc:spChg chg="add mod">
          <ac:chgData name="Kévin Alexis André Salesse" userId="c2ec1e4e-6733-4c91-be19-272dd1cb0c8e" providerId="ADAL" clId="{A3A52893-E60C-40FD-B5FA-5CF2E66536A6}" dt="2023-07-08T22:04:23.528" v="802" actId="1076"/>
          <ac:spMkLst>
            <pc:docMk/>
            <pc:sldMk cId="1009307590" sldId="274"/>
            <ac:spMk id="189" creationId="{9B9CFE74-4AB0-FA1B-3614-D7543DC3078F}"/>
          </ac:spMkLst>
        </pc:spChg>
        <pc:spChg chg="add mod">
          <ac:chgData name="Kévin Alexis André Salesse" userId="c2ec1e4e-6733-4c91-be19-272dd1cb0c8e" providerId="ADAL" clId="{A3A52893-E60C-40FD-B5FA-5CF2E66536A6}" dt="2023-07-08T22:04:23.528" v="802" actId="1076"/>
          <ac:spMkLst>
            <pc:docMk/>
            <pc:sldMk cId="1009307590" sldId="274"/>
            <ac:spMk id="190" creationId="{0986B1DB-46F9-405E-C52F-E40ED09DB2DE}"/>
          </ac:spMkLst>
        </pc:spChg>
        <pc:spChg chg="add mod">
          <ac:chgData name="Kévin Alexis André Salesse" userId="c2ec1e4e-6733-4c91-be19-272dd1cb0c8e" providerId="ADAL" clId="{A3A52893-E60C-40FD-B5FA-5CF2E66536A6}" dt="2023-07-08T22:04:23.528" v="802" actId="1076"/>
          <ac:spMkLst>
            <pc:docMk/>
            <pc:sldMk cId="1009307590" sldId="274"/>
            <ac:spMk id="191" creationId="{771DD98D-AA00-1E1C-E6C3-077DB266D04C}"/>
          </ac:spMkLst>
        </pc:spChg>
        <pc:spChg chg="add mod">
          <ac:chgData name="Kévin Alexis André Salesse" userId="c2ec1e4e-6733-4c91-be19-272dd1cb0c8e" providerId="ADAL" clId="{A3A52893-E60C-40FD-B5FA-5CF2E66536A6}" dt="2023-07-08T22:04:23.528" v="802" actId="1076"/>
          <ac:spMkLst>
            <pc:docMk/>
            <pc:sldMk cId="1009307590" sldId="274"/>
            <ac:spMk id="192" creationId="{612C8C85-2C40-407E-D5B7-1D2DE898A34E}"/>
          </ac:spMkLst>
        </pc:spChg>
        <pc:spChg chg="add mod">
          <ac:chgData name="Kévin Alexis André Salesse" userId="c2ec1e4e-6733-4c91-be19-272dd1cb0c8e" providerId="ADAL" clId="{A3A52893-E60C-40FD-B5FA-5CF2E66536A6}" dt="2023-07-09T08:30:43.778" v="1116"/>
          <ac:spMkLst>
            <pc:docMk/>
            <pc:sldMk cId="1009307590" sldId="274"/>
            <ac:spMk id="193" creationId="{E601952E-54C7-26DF-659B-4D8BA9805B83}"/>
          </ac:spMkLst>
        </pc:spChg>
        <pc:grpChg chg="add mod">
          <ac:chgData name="Kévin Alexis André Salesse" userId="c2ec1e4e-6733-4c91-be19-272dd1cb0c8e" providerId="ADAL" clId="{A3A52893-E60C-40FD-B5FA-5CF2E66536A6}" dt="2023-07-08T22:04:23.528" v="802" actId="1076"/>
          <ac:grpSpMkLst>
            <pc:docMk/>
            <pc:sldMk cId="1009307590" sldId="274"/>
            <ac:grpSpMk id="2" creationId="{E07D285E-0485-1813-D3EF-C9557EDB9FB2}"/>
          </ac:grpSpMkLst>
        </pc:grpChg>
        <pc:grpChg chg="mod">
          <ac:chgData name="Kévin Alexis André Salesse" userId="c2ec1e4e-6733-4c91-be19-272dd1cb0c8e" providerId="ADAL" clId="{A3A52893-E60C-40FD-B5FA-5CF2E66536A6}" dt="2023-07-08T22:04:14.506" v="801"/>
          <ac:grpSpMkLst>
            <pc:docMk/>
            <pc:sldMk cId="1009307590" sldId="274"/>
            <ac:grpSpMk id="4" creationId="{D9378B5B-B799-C303-95BE-EBEA44C06C59}"/>
          </ac:grpSpMkLst>
        </pc:grpChg>
        <pc:grpChg chg="mod">
          <ac:chgData name="Kévin Alexis André Salesse" userId="c2ec1e4e-6733-4c91-be19-272dd1cb0c8e" providerId="ADAL" clId="{A3A52893-E60C-40FD-B5FA-5CF2E66536A6}" dt="2023-07-08T22:04:14.506" v="801"/>
          <ac:grpSpMkLst>
            <pc:docMk/>
            <pc:sldMk cId="1009307590" sldId="274"/>
            <ac:grpSpMk id="5" creationId="{71645D11-4CA3-D00F-A117-92507A60AE29}"/>
          </ac:grpSpMkLst>
        </pc:grpChg>
        <pc:grpChg chg="mod">
          <ac:chgData name="Kévin Alexis André Salesse" userId="c2ec1e4e-6733-4c91-be19-272dd1cb0c8e" providerId="ADAL" clId="{A3A52893-E60C-40FD-B5FA-5CF2E66536A6}" dt="2023-07-08T22:04:14.506" v="801"/>
          <ac:grpSpMkLst>
            <pc:docMk/>
            <pc:sldMk cId="1009307590" sldId="274"/>
            <ac:grpSpMk id="6" creationId="{F3E97EB8-42E7-2702-5673-20242CEECCE5}"/>
          </ac:grpSpMkLst>
        </pc:grpChg>
        <pc:grpChg chg="mod">
          <ac:chgData name="Kévin Alexis André Salesse" userId="c2ec1e4e-6733-4c91-be19-272dd1cb0c8e" providerId="ADAL" clId="{A3A52893-E60C-40FD-B5FA-5CF2E66536A6}" dt="2023-07-08T22:04:14.506" v="801"/>
          <ac:grpSpMkLst>
            <pc:docMk/>
            <pc:sldMk cId="1009307590" sldId="274"/>
            <ac:grpSpMk id="7" creationId="{DD56F090-9762-ACC0-1DFB-98771CBEC875}"/>
          </ac:grpSpMkLst>
        </pc:grpChg>
        <pc:grpChg chg="mod">
          <ac:chgData name="Kévin Alexis André Salesse" userId="c2ec1e4e-6733-4c91-be19-272dd1cb0c8e" providerId="ADAL" clId="{A3A52893-E60C-40FD-B5FA-5CF2E66536A6}" dt="2023-07-08T22:04:14.506" v="801"/>
          <ac:grpSpMkLst>
            <pc:docMk/>
            <pc:sldMk cId="1009307590" sldId="274"/>
            <ac:grpSpMk id="15" creationId="{110251B1-D01A-20C5-88F3-A9CDB058953A}"/>
          </ac:grpSpMkLst>
        </pc:grpChg>
        <pc:grpChg chg="mod">
          <ac:chgData name="Kévin Alexis André Salesse" userId="c2ec1e4e-6733-4c91-be19-272dd1cb0c8e" providerId="ADAL" clId="{A3A52893-E60C-40FD-B5FA-5CF2E66536A6}" dt="2023-07-08T22:04:14.506" v="801"/>
          <ac:grpSpMkLst>
            <pc:docMk/>
            <pc:sldMk cId="1009307590" sldId="274"/>
            <ac:grpSpMk id="17" creationId="{9B2FEB0A-3754-CC93-079C-845364567349}"/>
          </ac:grpSpMkLst>
        </pc:grpChg>
        <pc:grpChg chg="add mod">
          <ac:chgData name="Kévin Alexis André Salesse" userId="c2ec1e4e-6733-4c91-be19-272dd1cb0c8e" providerId="ADAL" clId="{A3A52893-E60C-40FD-B5FA-5CF2E66536A6}" dt="2023-07-08T22:04:23.528" v="802" actId="1076"/>
          <ac:grpSpMkLst>
            <pc:docMk/>
            <pc:sldMk cId="1009307590" sldId="274"/>
            <ac:grpSpMk id="35" creationId="{6D41ABA0-9B3F-32C2-1F3D-DF37D2C46517}"/>
          </ac:grpSpMkLst>
        </pc:grpChg>
        <pc:grpChg chg="mod">
          <ac:chgData name="Kévin Alexis André Salesse" userId="c2ec1e4e-6733-4c91-be19-272dd1cb0c8e" providerId="ADAL" clId="{A3A52893-E60C-40FD-B5FA-5CF2E66536A6}" dt="2023-07-08T22:04:14.506" v="801"/>
          <ac:grpSpMkLst>
            <pc:docMk/>
            <pc:sldMk cId="1009307590" sldId="274"/>
            <ac:grpSpMk id="37" creationId="{6F4B2DD6-07E1-A762-0AE2-0EB8E105C733}"/>
          </ac:grpSpMkLst>
        </pc:grpChg>
        <pc:grpChg chg="mod">
          <ac:chgData name="Kévin Alexis André Salesse" userId="c2ec1e4e-6733-4c91-be19-272dd1cb0c8e" providerId="ADAL" clId="{A3A52893-E60C-40FD-B5FA-5CF2E66536A6}" dt="2023-07-08T22:04:14.506" v="801"/>
          <ac:grpSpMkLst>
            <pc:docMk/>
            <pc:sldMk cId="1009307590" sldId="274"/>
            <ac:grpSpMk id="38" creationId="{7A609A83-8A79-6DFE-2766-195D268193CA}"/>
          </ac:grpSpMkLst>
        </pc:grpChg>
        <pc:grpChg chg="mod">
          <ac:chgData name="Kévin Alexis André Salesse" userId="c2ec1e4e-6733-4c91-be19-272dd1cb0c8e" providerId="ADAL" clId="{A3A52893-E60C-40FD-B5FA-5CF2E66536A6}" dt="2023-07-08T22:04:14.506" v="801"/>
          <ac:grpSpMkLst>
            <pc:docMk/>
            <pc:sldMk cId="1009307590" sldId="274"/>
            <ac:grpSpMk id="39" creationId="{8FF45849-2D55-1414-050C-CA3D35A52F41}"/>
          </ac:grpSpMkLst>
        </pc:grpChg>
        <pc:grpChg chg="mod">
          <ac:chgData name="Kévin Alexis André Salesse" userId="c2ec1e4e-6733-4c91-be19-272dd1cb0c8e" providerId="ADAL" clId="{A3A52893-E60C-40FD-B5FA-5CF2E66536A6}" dt="2023-07-08T22:04:14.506" v="801"/>
          <ac:grpSpMkLst>
            <pc:docMk/>
            <pc:sldMk cId="1009307590" sldId="274"/>
            <ac:grpSpMk id="40" creationId="{79B6A6AC-49C1-0FBA-251D-7CC2AFE9164A}"/>
          </ac:grpSpMkLst>
        </pc:grpChg>
        <pc:grpChg chg="mod">
          <ac:chgData name="Kévin Alexis André Salesse" userId="c2ec1e4e-6733-4c91-be19-272dd1cb0c8e" providerId="ADAL" clId="{A3A52893-E60C-40FD-B5FA-5CF2E66536A6}" dt="2023-07-08T22:04:14.506" v="801"/>
          <ac:grpSpMkLst>
            <pc:docMk/>
            <pc:sldMk cId="1009307590" sldId="274"/>
            <ac:grpSpMk id="47" creationId="{AF461290-B31E-CEF5-DA40-2D16D73D0ECE}"/>
          </ac:grpSpMkLst>
        </pc:grpChg>
        <pc:grpChg chg="mod">
          <ac:chgData name="Kévin Alexis André Salesse" userId="c2ec1e4e-6733-4c91-be19-272dd1cb0c8e" providerId="ADAL" clId="{A3A52893-E60C-40FD-B5FA-5CF2E66536A6}" dt="2023-07-08T22:04:14.506" v="801"/>
          <ac:grpSpMkLst>
            <pc:docMk/>
            <pc:sldMk cId="1009307590" sldId="274"/>
            <ac:grpSpMk id="48" creationId="{EEA7ABCF-4A82-BA0D-3F9E-5484B53CAB9C}"/>
          </ac:grpSpMkLst>
        </pc:grpChg>
        <pc:grpChg chg="add mod">
          <ac:chgData name="Kévin Alexis André Salesse" userId="c2ec1e4e-6733-4c91-be19-272dd1cb0c8e" providerId="ADAL" clId="{A3A52893-E60C-40FD-B5FA-5CF2E66536A6}" dt="2023-07-08T22:04:23.528" v="802" actId="1076"/>
          <ac:grpSpMkLst>
            <pc:docMk/>
            <pc:sldMk cId="1009307590" sldId="274"/>
            <ac:grpSpMk id="62" creationId="{C71D99B6-7869-5344-9AF3-E69F195336C4}"/>
          </ac:grpSpMkLst>
        </pc:grpChg>
        <pc:grpChg chg="mod">
          <ac:chgData name="Kévin Alexis André Salesse" userId="c2ec1e4e-6733-4c91-be19-272dd1cb0c8e" providerId="ADAL" clId="{A3A52893-E60C-40FD-B5FA-5CF2E66536A6}" dt="2023-07-08T22:04:14.506" v="801"/>
          <ac:grpSpMkLst>
            <pc:docMk/>
            <pc:sldMk cId="1009307590" sldId="274"/>
            <ac:grpSpMk id="64" creationId="{9DDE293F-9B05-88B7-E842-3423F7A4346D}"/>
          </ac:grpSpMkLst>
        </pc:grpChg>
        <pc:grpChg chg="mod">
          <ac:chgData name="Kévin Alexis André Salesse" userId="c2ec1e4e-6733-4c91-be19-272dd1cb0c8e" providerId="ADAL" clId="{A3A52893-E60C-40FD-B5FA-5CF2E66536A6}" dt="2023-07-08T22:04:14.506" v="801"/>
          <ac:grpSpMkLst>
            <pc:docMk/>
            <pc:sldMk cId="1009307590" sldId="274"/>
            <ac:grpSpMk id="65" creationId="{6D606E94-E6D2-CB48-5382-4E91E0A6EA0A}"/>
          </ac:grpSpMkLst>
        </pc:grpChg>
        <pc:grpChg chg="mod">
          <ac:chgData name="Kévin Alexis André Salesse" userId="c2ec1e4e-6733-4c91-be19-272dd1cb0c8e" providerId="ADAL" clId="{A3A52893-E60C-40FD-B5FA-5CF2E66536A6}" dt="2023-07-08T22:04:14.506" v="801"/>
          <ac:grpSpMkLst>
            <pc:docMk/>
            <pc:sldMk cId="1009307590" sldId="274"/>
            <ac:grpSpMk id="66" creationId="{10B19D24-A969-17A4-5E76-CB4282783D30}"/>
          </ac:grpSpMkLst>
        </pc:grpChg>
        <pc:grpChg chg="mod">
          <ac:chgData name="Kévin Alexis André Salesse" userId="c2ec1e4e-6733-4c91-be19-272dd1cb0c8e" providerId="ADAL" clId="{A3A52893-E60C-40FD-B5FA-5CF2E66536A6}" dt="2023-07-08T22:04:14.506" v="801"/>
          <ac:grpSpMkLst>
            <pc:docMk/>
            <pc:sldMk cId="1009307590" sldId="274"/>
            <ac:grpSpMk id="67" creationId="{B388995A-FC94-E2D2-183D-9282F503D500}"/>
          </ac:grpSpMkLst>
        </pc:grpChg>
        <pc:grpChg chg="mod">
          <ac:chgData name="Kévin Alexis André Salesse" userId="c2ec1e4e-6733-4c91-be19-272dd1cb0c8e" providerId="ADAL" clId="{A3A52893-E60C-40FD-B5FA-5CF2E66536A6}" dt="2023-07-08T22:04:14.506" v="801"/>
          <ac:grpSpMkLst>
            <pc:docMk/>
            <pc:sldMk cId="1009307590" sldId="274"/>
            <ac:grpSpMk id="74" creationId="{41374E78-1474-566A-4925-482C5FDFC34A}"/>
          </ac:grpSpMkLst>
        </pc:grpChg>
        <pc:grpChg chg="mod">
          <ac:chgData name="Kévin Alexis André Salesse" userId="c2ec1e4e-6733-4c91-be19-272dd1cb0c8e" providerId="ADAL" clId="{A3A52893-E60C-40FD-B5FA-5CF2E66536A6}" dt="2023-07-08T22:04:14.506" v="801"/>
          <ac:grpSpMkLst>
            <pc:docMk/>
            <pc:sldMk cId="1009307590" sldId="274"/>
            <ac:grpSpMk id="75" creationId="{72B6989C-F0FC-9870-7016-9CAE20D0E1A4}"/>
          </ac:grpSpMkLst>
        </pc:grpChg>
        <pc:grpChg chg="add mod">
          <ac:chgData name="Kévin Alexis André Salesse" userId="c2ec1e4e-6733-4c91-be19-272dd1cb0c8e" providerId="ADAL" clId="{A3A52893-E60C-40FD-B5FA-5CF2E66536A6}" dt="2023-07-08T22:04:23.528" v="802" actId="1076"/>
          <ac:grpSpMkLst>
            <pc:docMk/>
            <pc:sldMk cId="1009307590" sldId="274"/>
            <ac:grpSpMk id="90" creationId="{974D1FD7-43B9-76C9-5A81-3089FB08C98E}"/>
          </ac:grpSpMkLst>
        </pc:grpChg>
        <pc:grpChg chg="mod">
          <ac:chgData name="Kévin Alexis André Salesse" userId="c2ec1e4e-6733-4c91-be19-272dd1cb0c8e" providerId="ADAL" clId="{A3A52893-E60C-40FD-B5FA-5CF2E66536A6}" dt="2023-07-08T22:04:14.506" v="801"/>
          <ac:grpSpMkLst>
            <pc:docMk/>
            <pc:sldMk cId="1009307590" sldId="274"/>
            <ac:grpSpMk id="92" creationId="{2D3F1928-5A4A-21D3-2158-A858BD75D055}"/>
          </ac:grpSpMkLst>
        </pc:grpChg>
        <pc:grpChg chg="mod">
          <ac:chgData name="Kévin Alexis André Salesse" userId="c2ec1e4e-6733-4c91-be19-272dd1cb0c8e" providerId="ADAL" clId="{A3A52893-E60C-40FD-B5FA-5CF2E66536A6}" dt="2023-07-08T22:04:14.506" v="801"/>
          <ac:grpSpMkLst>
            <pc:docMk/>
            <pc:sldMk cId="1009307590" sldId="274"/>
            <ac:grpSpMk id="93" creationId="{559A7EC2-51CF-7244-EA2D-374A4DA16E17}"/>
          </ac:grpSpMkLst>
        </pc:grpChg>
        <pc:grpChg chg="mod">
          <ac:chgData name="Kévin Alexis André Salesse" userId="c2ec1e4e-6733-4c91-be19-272dd1cb0c8e" providerId="ADAL" clId="{A3A52893-E60C-40FD-B5FA-5CF2E66536A6}" dt="2023-07-08T22:04:14.506" v="801"/>
          <ac:grpSpMkLst>
            <pc:docMk/>
            <pc:sldMk cId="1009307590" sldId="274"/>
            <ac:grpSpMk id="94" creationId="{AC29342E-F357-6CB5-54DA-C7EF1AA0E856}"/>
          </ac:grpSpMkLst>
        </pc:grpChg>
        <pc:grpChg chg="mod">
          <ac:chgData name="Kévin Alexis André Salesse" userId="c2ec1e4e-6733-4c91-be19-272dd1cb0c8e" providerId="ADAL" clId="{A3A52893-E60C-40FD-B5FA-5CF2E66536A6}" dt="2023-07-08T22:04:14.506" v="801"/>
          <ac:grpSpMkLst>
            <pc:docMk/>
            <pc:sldMk cId="1009307590" sldId="274"/>
            <ac:grpSpMk id="95" creationId="{AC80DD08-5209-D708-134C-7F4A71108E4A}"/>
          </ac:grpSpMkLst>
        </pc:grpChg>
        <pc:grpChg chg="mod">
          <ac:chgData name="Kévin Alexis André Salesse" userId="c2ec1e4e-6733-4c91-be19-272dd1cb0c8e" providerId="ADAL" clId="{A3A52893-E60C-40FD-B5FA-5CF2E66536A6}" dt="2023-07-08T22:04:14.506" v="801"/>
          <ac:grpSpMkLst>
            <pc:docMk/>
            <pc:sldMk cId="1009307590" sldId="274"/>
            <ac:grpSpMk id="96" creationId="{B1F44F8A-87FD-4328-9865-497563354B42}"/>
          </ac:grpSpMkLst>
        </pc:grpChg>
        <pc:grpChg chg="mod">
          <ac:chgData name="Kévin Alexis André Salesse" userId="c2ec1e4e-6733-4c91-be19-272dd1cb0c8e" providerId="ADAL" clId="{A3A52893-E60C-40FD-B5FA-5CF2E66536A6}" dt="2023-07-08T22:04:14.506" v="801"/>
          <ac:grpSpMkLst>
            <pc:docMk/>
            <pc:sldMk cId="1009307590" sldId="274"/>
            <ac:grpSpMk id="97" creationId="{B242846C-9D6F-C317-BBF9-3B5BE48550D9}"/>
          </ac:grpSpMkLst>
        </pc:grpChg>
        <pc:grpChg chg="add mod">
          <ac:chgData name="Kévin Alexis André Salesse" userId="c2ec1e4e-6733-4c91-be19-272dd1cb0c8e" providerId="ADAL" clId="{A3A52893-E60C-40FD-B5FA-5CF2E66536A6}" dt="2023-07-08T22:04:23.528" v="802" actId="1076"/>
          <ac:grpSpMkLst>
            <pc:docMk/>
            <pc:sldMk cId="1009307590" sldId="274"/>
            <ac:grpSpMk id="110" creationId="{AC9661F5-ED8F-D510-A4D6-6F7E8D4573BB}"/>
          </ac:grpSpMkLst>
        </pc:grpChg>
        <pc:grpChg chg="mod">
          <ac:chgData name="Kévin Alexis André Salesse" userId="c2ec1e4e-6733-4c91-be19-272dd1cb0c8e" providerId="ADAL" clId="{A3A52893-E60C-40FD-B5FA-5CF2E66536A6}" dt="2023-07-08T22:04:14.506" v="801"/>
          <ac:grpSpMkLst>
            <pc:docMk/>
            <pc:sldMk cId="1009307590" sldId="274"/>
            <ac:grpSpMk id="112" creationId="{726890EE-407A-85CB-6869-88B2F882AAD0}"/>
          </ac:grpSpMkLst>
        </pc:grpChg>
        <pc:grpChg chg="mod">
          <ac:chgData name="Kévin Alexis André Salesse" userId="c2ec1e4e-6733-4c91-be19-272dd1cb0c8e" providerId="ADAL" clId="{A3A52893-E60C-40FD-B5FA-5CF2E66536A6}" dt="2023-07-08T22:04:14.506" v="801"/>
          <ac:grpSpMkLst>
            <pc:docMk/>
            <pc:sldMk cId="1009307590" sldId="274"/>
            <ac:grpSpMk id="113" creationId="{A8350C4B-9ECA-51FB-2513-17E01561C0D5}"/>
          </ac:grpSpMkLst>
        </pc:grpChg>
        <pc:grpChg chg="mod">
          <ac:chgData name="Kévin Alexis André Salesse" userId="c2ec1e4e-6733-4c91-be19-272dd1cb0c8e" providerId="ADAL" clId="{A3A52893-E60C-40FD-B5FA-5CF2E66536A6}" dt="2023-07-08T22:04:14.506" v="801"/>
          <ac:grpSpMkLst>
            <pc:docMk/>
            <pc:sldMk cId="1009307590" sldId="274"/>
            <ac:grpSpMk id="114" creationId="{8064DD23-D2E7-F999-0703-EE76D2C47E11}"/>
          </ac:grpSpMkLst>
        </pc:grpChg>
        <pc:grpChg chg="mod">
          <ac:chgData name="Kévin Alexis André Salesse" userId="c2ec1e4e-6733-4c91-be19-272dd1cb0c8e" providerId="ADAL" clId="{A3A52893-E60C-40FD-B5FA-5CF2E66536A6}" dt="2023-07-08T22:04:14.506" v="801"/>
          <ac:grpSpMkLst>
            <pc:docMk/>
            <pc:sldMk cId="1009307590" sldId="274"/>
            <ac:grpSpMk id="115" creationId="{41C30482-BBAF-604F-118B-0A27DF66BAD1}"/>
          </ac:grpSpMkLst>
        </pc:grpChg>
        <pc:grpChg chg="mod">
          <ac:chgData name="Kévin Alexis André Salesse" userId="c2ec1e4e-6733-4c91-be19-272dd1cb0c8e" providerId="ADAL" clId="{A3A52893-E60C-40FD-B5FA-5CF2E66536A6}" dt="2023-07-08T22:04:14.506" v="801"/>
          <ac:grpSpMkLst>
            <pc:docMk/>
            <pc:sldMk cId="1009307590" sldId="274"/>
            <ac:grpSpMk id="116" creationId="{692B3095-3759-D321-1F17-AAE746DE0CFE}"/>
          </ac:grpSpMkLst>
        </pc:grpChg>
        <pc:grpChg chg="mod">
          <ac:chgData name="Kévin Alexis André Salesse" userId="c2ec1e4e-6733-4c91-be19-272dd1cb0c8e" providerId="ADAL" clId="{A3A52893-E60C-40FD-B5FA-5CF2E66536A6}" dt="2023-07-08T22:04:14.506" v="801"/>
          <ac:grpSpMkLst>
            <pc:docMk/>
            <pc:sldMk cId="1009307590" sldId="274"/>
            <ac:grpSpMk id="117" creationId="{19265764-1CFD-C207-DAA7-87889EC3BF0E}"/>
          </ac:grpSpMkLst>
        </pc:grpChg>
        <pc:grpChg chg="add mod">
          <ac:chgData name="Kévin Alexis André Salesse" userId="c2ec1e4e-6733-4c91-be19-272dd1cb0c8e" providerId="ADAL" clId="{A3A52893-E60C-40FD-B5FA-5CF2E66536A6}" dt="2023-07-08T22:04:23.528" v="802" actId="1076"/>
          <ac:grpSpMkLst>
            <pc:docMk/>
            <pc:sldMk cId="1009307590" sldId="274"/>
            <ac:grpSpMk id="130" creationId="{FF18B5AC-5EF3-8BDF-CEEC-6E67EB16A8D8}"/>
          </ac:grpSpMkLst>
        </pc:grpChg>
        <pc:grpChg chg="mod">
          <ac:chgData name="Kévin Alexis André Salesse" userId="c2ec1e4e-6733-4c91-be19-272dd1cb0c8e" providerId="ADAL" clId="{A3A52893-E60C-40FD-B5FA-5CF2E66536A6}" dt="2023-07-08T22:04:14.506" v="801"/>
          <ac:grpSpMkLst>
            <pc:docMk/>
            <pc:sldMk cId="1009307590" sldId="274"/>
            <ac:grpSpMk id="132" creationId="{486F9495-A1C4-1303-C615-994AD7F38BF5}"/>
          </ac:grpSpMkLst>
        </pc:grpChg>
        <pc:grpChg chg="mod">
          <ac:chgData name="Kévin Alexis André Salesse" userId="c2ec1e4e-6733-4c91-be19-272dd1cb0c8e" providerId="ADAL" clId="{A3A52893-E60C-40FD-B5FA-5CF2E66536A6}" dt="2023-07-08T22:04:14.506" v="801"/>
          <ac:grpSpMkLst>
            <pc:docMk/>
            <pc:sldMk cId="1009307590" sldId="274"/>
            <ac:grpSpMk id="133" creationId="{621D3C31-2D1B-76F3-527F-8FD82D59DDC2}"/>
          </ac:grpSpMkLst>
        </pc:grpChg>
        <pc:grpChg chg="mod">
          <ac:chgData name="Kévin Alexis André Salesse" userId="c2ec1e4e-6733-4c91-be19-272dd1cb0c8e" providerId="ADAL" clId="{A3A52893-E60C-40FD-B5FA-5CF2E66536A6}" dt="2023-07-08T22:04:14.506" v="801"/>
          <ac:grpSpMkLst>
            <pc:docMk/>
            <pc:sldMk cId="1009307590" sldId="274"/>
            <ac:grpSpMk id="134" creationId="{95A8DA52-C367-1F50-E52B-116459DCC3C5}"/>
          </ac:grpSpMkLst>
        </pc:grpChg>
        <pc:grpChg chg="mod">
          <ac:chgData name="Kévin Alexis André Salesse" userId="c2ec1e4e-6733-4c91-be19-272dd1cb0c8e" providerId="ADAL" clId="{A3A52893-E60C-40FD-B5FA-5CF2E66536A6}" dt="2023-07-08T22:04:14.506" v="801"/>
          <ac:grpSpMkLst>
            <pc:docMk/>
            <pc:sldMk cId="1009307590" sldId="274"/>
            <ac:grpSpMk id="135" creationId="{2DB65627-BB15-72C3-4886-A5A2501317D3}"/>
          </ac:grpSpMkLst>
        </pc:grpChg>
        <pc:grpChg chg="mod">
          <ac:chgData name="Kévin Alexis André Salesse" userId="c2ec1e4e-6733-4c91-be19-272dd1cb0c8e" providerId="ADAL" clId="{A3A52893-E60C-40FD-B5FA-5CF2E66536A6}" dt="2023-07-08T22:04:14.506" v="801"/>
          <ac:grpSpMkLst>
            <pc:docMk/>
            <pc:sldMk cId="1009307590" sldId="274"/>
            <ac:grpSpMk id="136" creationId="{80BF2421-4D9B-CF3B-5DB7-98AF2B122C36}"/>
          </ac:grpSpMkLst>
        </pc:grpChg>
        <pc:grpChg chg="mod">
          <ac:chgData name="Kévin Alexis André Salesse" userId="c2ec1e4e-6733-4c91-be19-272dd1cb0c8e" providerId="ADAL" clId="{A3A52893-E60C-40FD-B5FA-5CF2E66536A6}" dt="2023-07-08T22:04:14.506" v="801"/>
          <ac:grpSpMkLst>
            <pc:docMk/>
            <pc:sldMk cId="1009307590" sldId="274"/>
            <ac:grpSpMk id="137" creationId="{D7901FE3-DB2E-7228-7044-C8B428F70782}"/>
          </ac:grpSpMkLst>
        </pc:grpChg>
        <pc:grpChg chg="add mod">
          <ac:chgData name="Kévin Alexis André Salesse" userId="c2ec1e4e-6733-4c91-be19-272dd1cb0c8e" providerId="ADAL" clId="{A3A52893-E60C-40FD-B5FA-5CF2E66536A6}" dt="2023-07-08T22:04:23.528" v="802" actId="1076"/>
          <ac:grpSpMkLst>
            <pc:docMk/>
            <pc:sldMk cId="1009307590" sldId="274"/>
            <ac:grpSpMk id="150" creationId="{953E1F11-955E-93DB-591D-7206837C44FF}"/>
          </ac:grpSpMkLst>
        </pc:grpChg>
        <pc:grpChg chg="add mod">
          <ac:chgData name="Kévin Alexis André Salesse" userId="c2ec1e4e-6733-4c91-be19-272dd1cb0c8e" providerId="ADAL" clId="{A3A52893-E60C-40FD-B5FA-5CF2E66536A6}" dt="2023-07-08T22:04:23.528" v="802" actId="1076"/>
          <ac:grpSpMkLst>
            <pc:docMk/>
            <pc:sldMk cId="1009307590" sldId="274"/>
            <ac:grpSpMk id="158" creationId="{70DE941B-16AF-5551-9B7F-63B4D0F3BAC7}"/>
          </ac:grpSpMkLst>
        </pc:grpChg>
        <pc:grpChg chg="add mod">
          <ac:chgData name="Kévin Alexis André Salesse" userId="c2ec1e4e-6733-4c91-be19-272dd1cb0c8e" providerId="ADAL" clId="{A3A52893-E60C-40FD-B5FA-5CF2E66536A6}" dt="2023-07-08T22:04:23.528" v="802" actId="1076"/>
          <ac:grpSpMkLst>
            <pc:docMk/>
            <pc:sldMk cId="1009307590" sldId="274"/>
            <ac:grpSpMk id="167" creationId="{E47D5A48-F9BF-D52D-DBED-A40EC19BE86A}"/>
          </ac:grpSpMkLst>
        </pc:grpChg>
      </pc:sldChg>
      <pc:sldChg chg="addSp modSp add mod">
        <pc:chgData name="Kévin Alexis André Salesse" userId="c2ec1e4e-6733-4c91-be19-272dd1cb0c8e" providerId="ADAL" clId="{A3A52893-E60C-40FD-B5FA-5CF2E66536A6}" dt="2023-07-09T08:27:47.889" v="1090"/>
        <pc:sldMkLst>
          <pc:docMk/>
          <pc:sldMk cId="1740670413" sldId="275"/>
        </pc:sldMkLst>
        <pc:spChg chg="add mod">
          <ac:chgData name="Kévin Alexis André Salesse" userId="c2ec1e4e-6733-4c91-be19-272dd1cb0c8e" providerId="ADAL" clId="{A3A52893-E60C-40FD-B5FA-5CF2E66536A6}" dt="2023-07-08T22:04:04.729" v="800" actId="1076"/>
          <ac:spMkLst>
            <pc:docMk/>
            <pc:sldMk cId="1740670413" sldId="275"/>
            <ac:spMk id="2" creationId="{56906F48-302A-E14A-BBE4-CAE79FD3AA20}"/>
          </ac:spMkLst>
        </pc:spChg>
        <pc:spChg chg="mod">
          <ac:chgData name="Kévin Alexis André Salesse" userId="c2ec1e4e-6733-4c91-be19-272dd1cb0c8e" providerId="ADAL" clId="{A3A52893-E60C-40FD-B5FA-5CF2E66536A6}" dt="2023-07-08T22:03:59.957" v="799"/>
          <ac:spMkLst>
            <pc:docMk/>
            <pc:sldMk cId="1740670413" sldId="275"/>
            <ac:spMk id="8" creationId="{77F86EC0-14D5-2598-F79F-9E8FEEDB11E5}"/>
          </ac:spMkLst>
        </pc:spChg>
        <pc:spChg chg="mod">
          <ac:chgData name="Kévin Alexis André Salesse" userId="c2ec1e4e-6733-4c91-be19-272dd1cb0c8e" providerId="ADAL" clId="{A3A52893-E60C-40FD-B5FA-5CF2E66536A6}" dt="2023-07-08T22:03:59.957" v="799"/>
          <ac:spMkLst>
            <pc:docMk/>
            <pc:sldMk cId="1740670413" sldId="275"/>
            <ac:spMk id="9" creationId="{E91AB5D9-DA7F-9B93-1A38-BAAE4EB5123E}"/>
          </ac:spMkLst>
        </pc:spChg>
        <pc:spChg chg="mod">
          <ac:chgData name="Kévin Alexis André Salesse" userId="c2ec1e4e-6733-4c91-be19-272dd1cb0c8e" providerId="ADAL" clId="{A3A52893-E60C-40FD-B5FA-5CF2E66536A6}" dt="2023-07-08T22:03:59.957" v="799"/>
          <ac:spMkLst>
            <pc:docMk/>
            <pc:sldMk cId="1740670413" sldId="275"/>
            <ac:spMk id="10" creationId="{FC477A91-6C26-4365-A5F7-952BA8FC8444}"/>
          </ac:spMkLst>
        </pc:spChg>
        <pc:spChg chg="mod">
          <ac:chgData name="Kévin Alexis André Salesse" userId="c2ec1e4e-6733-4c91-be19-272dd1cb0c8e" providerId="ADAL" clId="{A3A52893-E60C-40FD-B5FA-5CF2E66536A6}" dt="2023-07-08T22:03:59.957" v="799"/>
          <ac:spMkLst>
            <pc:docMk/>
            <pc:sldMk cId="1740670413" sldId="275"/>
            <ac:spMk id="11" creationId="{0B81E7AD-41C5-6025-363D-09D557933F15}"/>
          </ac:spMkLst>
        </pc:spChg>
        <pc:spChg chg="mod">
          <ac:chgData name="Kévin Alexis André Salesse" userId="c2ec1e4e-6733-4c91-be19-272dd1cb0c8e" providerId="ADAL" clId="{A3A52893-E60C-40FD-B5FA-5CF2E66536A6}" dt="2023-07-08T22:03:59.957" v="799"/>
          <ac:spMkLst>
            <pc:docMk/>
            <pc:sldMk cId="1740670413" sldId="275"/>
            <ac:spMk id="12" creationId="{863BF144-17BD-E083-A4DC-D8EC3EE9A146}"/>
          </ac:spMkLst>
        </pc:spChg>
        <pc:spChg chg="mod">
          <ac:chgData name="Kévin Alexis André Salesse" userId="c2ec1e4e-6733-4c91-be19-272dd1cb0c8e" providerId="ADAL" clId="{A3A52893-E60C-40FD-B5FA-5CF2E66536A6}" dt="2023-07-08T22:03:59.957" v="799"/>
          <ac:spMkLst>
            <pc:docMk/>
            <pc:sldMk cId="1740670413" sldId="275"/>
            <ac:spMk id="13" creationId="{648FB840-B8F5-4994-3BB1-69BBBC16F959}"/>
          </ac:spMkLst>
        </pc:spChg>
        <pc:spChg chg="mod">
          <ac:chgData name="Kévin Alexis André Salesse" userId="c2ec1e4e-6733-4c91-be19-272dd1cb0c8e" providerId="ADAL" clId="{A3A52893-E60C-40FD-B5FA-5CF2E66536A6}" dt="2023-07-08T22:03:59.957" v="799"/>
          <ac:spMkLst>
            <pc:docMk/>
            <pc:sldMk cId="1740670413" sldId="275"/>
            <ac:spMk id="19" creationId="{E5340AA2-502E-B84E-379A-3D3150CA57F1}"/>
          </ac:spMkLst>
        </pc:spChg>
        <pc:spChg chg="mod">
          <ac:chgData name="Kévin Alexis André Salesse" userId="c2ec1e4e-6733-4c91-be19-272dd1cb0c8e" providerId="ADAL" clId="{A3A52893-E60C-40FD-B5FA-5CF2E66536A6}" dt="2023-07-08T22:03:59.957" v="799"/>
          <ac:spMkLst>
            <pc:docMk/>
            <pc:sldMk cId="1740670413" sldId="275"/>
            <ac:spMk id="21" creationId="{D4316501-1D98-3D06-55B6-24BA6DD7F163}"/>
          </ac:spMkLst>
        </pc:spChg>
        <pc:spChg chg="mod">
          <ac:chgData name="Kévin Alexis André Salesse" userId="c2ec1e4e-6733-4c91-be19-272dd1cb0c8e" providerId="ADAL" clId="{A3A52893-E60C-40FD-B5FA-5CF2E66536A6}" dt="2023-07-08T22:03:59.957" v="799"/>
          <ac:spMkLst>
            <pc:docMk/>
            <pc:sldMk cId="1740670413" sldId="275"/>
            <ac:spMk id="23" creationId="{C5256A34-63D9-5C8A-C34D-4B637FFE2CE1}"/>
          </ac:spMkLst>
        </pc:spChg>
        <pc:spChg chg="mod">
          <ac:chgData name="Kévin Alexis André Salesse" userId="c2ec1e4e-6733-4c91-be19-272dd1cb0c8e" providerId="ADAL" clId="{A3A52893-E60C-40FD-B5FA-5CF2E66536A6}" dt="2023-07-08T22:03:59.957" v="799"/>
          <ac:spMkLst>
            <pc:docMk/>
            <pc:sldMk cId="1740670413" sldId="275"/>
            <ac:spMk id="25" creationId="{F8A68199-78C5-5A9D-5612-39CD9778468F}"/>
          </ac:spMkLst>
        </pc:spChg>
        <pc:spChg chg="mod">
          <ac:chgData name="Kévin Alexis André Salesse" userId="c2ec1e4e-6733-4c91-be19-272dd1cb0c8e" providerId="ADAL" clId="{A3A52893-E60C-40FD-B5FA-5CF2E66536A6}" dt="2023-07-08T22:03:59.957" v="799"/>
          <ac:spMkLst>
            <pc:docMk/>
            <pc:sldMk cId="1740670413" sldId="275"/>
            <ac:spMk id="27" creationId="{047E9A44-D2D4-3E3C-1A2E-C8F839E5FB71}"/>
          </ac:spMkLst>
        </pc:spChg>
        <pc:spChg chg="mod">
          <ac:chgData name="Kévin Alexis André Salesse" userId="c2ec1e4e-6733-4c91-be19-272dd1cb0c8e" providerId="ADAL" clId="{A3A52893-E60C-40FD-B5FA-5CF2E66536A6}" dt="2023-07-08T22:03:59.957" v="799"/>
          <ac:spMkLst>
            <pc:docMk/>
            <pc:sldMk cId="1740670413" sldId="275"/>
            <ac:spMk id="28" creationId="{6EF6B933-C05E-1E7C-29E7-AD35E7478952}"/>
          </ac:spMkLst>
        </pc:spChg>
        <pc:spChg chg="mod">
          <ac:chgData name="Kévin Alexis André Salesse" userId="c2ec1e4e-6733-4c91-be19-272dd1cb0c8e" providerId="ADAL" clId="{A3A52893-E60C-40FD-B5FA-5CF2E66536A6}" dt="2023-07-08T22:03:59.957" v="799"/>
          <ac:spMkLst>
            <pc:docMk/>
            <pc:sldMk cId="1740670413" sldId="275"/>
            <ac:spMk id="29" creationId="{F72BFF05-2418-F016-267A-EBE707DD2C9B}"/>
          </ac:spMkLst>
        </pc:spChg>
        <pc:spChg chg="mod">
          <ac:chgData name="Kévin Alexis André Salesse" userId="c2ec1e4e-6733-4c91-be19-272dd1cb0c8e" providerId="ADAL" clId="{A3A52893-E60C-40FD-B5FA-5CF2E66536A6}" dt="2023-07-08T22:03:59.957" v="799"/>
          <ac:spMkLst>
            <pc:docMk/>
            <pc:sldMk cId="1740670413" sldId="275"/>
            <ac:spMk id="30" creationId="{89966398-4FD5-1B86-7C33-82982BB5E104}"/>
          </ac:spMkLst>
        </pc:spChg>
        <pc:spChg chg="mod">
          <ac:chgData name="Kévin Alexis André Salesse" userId="c2ec1e4e-6733-4c91-be19-272dd1cb0c8e" providerId="ADAL" clId="{A3A52893-E60C-40FD-B5FA-5CF2E66536A6}" dt="2023-07-08T22:03:59.957" v="799"/>
          <ac:spMkLst>
            <pc:docMk/>
            <pc:sldMk cId="1740670413" sldId="275"/>
            <ac:spMk id="31" creationId="{0215C9D6-AA20-DE09-F95E-012DAD75AF96}"/>
          </ac:spMkLst>
        </pc:spChg>
        <pc:spChg chg="mod">
          <ac:chgData name="Kévin Alexis André Salesse" userId="c2ec1e4e-6733-4c91-be19-272dd1cb0c8e" providerId="ADAL" clId="{A3A52893-E60C-40FD-B5FA-5CF2E66536A6}" dt="2023-07-08T22:03:59.957" v="799"/>
          <ac:spMkLst>
            <pc:docMk/>
            <pc:sldMk cId="1740670413" sldId="275"/>
            <ac:spMk id="32" creationId="{BEF485ED-00EF-0EB6-0EE6-51C606F1AA6E}"/>
          </ac:spMkLst>
        </pc:spChg>
        <pc:spChg chg="mod">
          <ac:chgData name="Kévin Alexis André Salesse" userId="c2ec1e4e-6733-4c91-be19-272dd1cb0c8e" providerId="ADAL" clId="{A3A52893-E60C-40FD-B5FA-5CF2E66536A6}" dt="2023-07-08T22:03:59.957" v="799"/>
          <ac:spMkLst>
            <pc:docMk/>
            <pc:sldMk cId="1740670413" sldId="275"/>
            <ac:spMk id="33" creationId="{C2E27481-1542-497E-D45A-7A75C9DD4DBC}"/>
          </ac:spMkLst>
        </pc:spChg>
        <pc:spChg chg="mod">
          <ac:chgData name="Kévin Alexis André Salesse" userId="c2ec1e4e-6733-4c91-be19-272dd1cb0c8e" providerId="ADAL" clId="{A3A52893-E60C-40FD-B5FA-5CF2E66536A6}" dt="2023-07-08T22:03:59.957" v="799"/>
          <ac:spMkLst>
            <pc:docMk/>
            <pc:sldMk cId="1740670413" sldId="275"/>
            <ac:spMk id="34" creationId="{26B302C0-A830-BD95-557F-836841AC75DF}"/>
          </ac:spMkLst>
        </pc:spChg>
        <pc:spChg chg="add mod">
          <ac:chgData name="Kévin Alexis André Salesse" userId="c2ec1e4e-6733-4c91-be19-272dd1cb0c8e" providerId="ADAL" clId="{A3A52893-E60C-40FD-B5FA-5CF2E66536A6}" dt="2023-07-08T22:04:04.729" v="800" actId="1076"/>
          <ac:spMkLst>
            <pc:docMk/>
            <pc:sldMk cId="1740670413" sldId="275"/>
            <ac:spMk id="35" creationId="{D1D98F18-60DF-DE8C-7136-B56C5988FC40}"/>
          </ac:spMkLst>
        </pc:spChg>
        <pc:spChg chg="add mod">
          <ac:chgData name="Kévin Alexis André Salesse" userId="c2ec1e4e-6733-4c91-be19-272dd1cb0c8e" providerId="ADAL" clId="{A3A52893-E60C-40FD-B5FA-5CF2E66536A6}" dt="2023-07-08T22:04:04.729" v="800" actId="1076"/>
          <ac:spMkLst>
            <pc:docMk/>
            <pc:sldMk cId="1740670413" sldId="275"/>
            <ac:spMk id="36" creationId="{B1B2BC85-3077-BA2D-B460-838C31CB0F42}"/>
          </ac:spMkLst>
        </pc:spChg>
        <pc:spChg chg="mod">
          <ac:chgData name="Kévin Alexis André Salesse" userId="c2ec1e4e-6733-4c91-be19-272dd1cb0c8e" providerId="ADAL" clId="{A3A52893-E60C-40FD-B5FA-5CF2E66536A6}" dt="2023-07-08T22:03:59.957" v="799"/>
          <ac:spMkLst>
            <pc:docMk/>
            <pc:sldMk cId="1740670413" sldId="275"/>
            <ac:spMk id="42" creationId="{1F1FB8EF-4219-57A9-780D-B0E91B3A9818}"/>
          </ac:spMkLst>
        </pc:spChg>
        <pc:spChg chg="mod">
          <ac:chgData name="Kévin Alexis André Salesse" userId="c2ec1e4e-6733-4c91-be19-272dd1cb0c8e" providerId="ADAL" clId="{A3A52893-E60C-40FD-B5FA-5CF2E66536A6}" dt="2023-07-08T22:03:59.957" v="799"/>
          <ac:spMkLst>
            <pc:docMk/>
            <pc:sldMk cId="1740670413" sldId="275"/>
            <ac:spMk id="43" creationId="{9976DF6A-E529-6DAB-CBBE-5BD6D1B80EAF}"/>
          </ac:spMkLst>
        </pc:spChg>
        <pc:spChg chg="mod">
          <ac:chgData name="Kévin Alexis André Salesse" userId="c2ec1e4e-6733-4c91-be19-272dd1cb0c8e" providerId="ADAL" clId="{A3A52893-E60C-40FD-B5FA-5CF2E66536A6}" dt="2023-07-08T22:03:59.957" v="799"/>
          <ac:spMkLst>
            <pc:docMk/>
            <pc:sldMk cId="1740670413" sldId="275"/>
            <ac:spMk id="44" creationId="{DE556169-C2F3-0933-2BBE-4DF47F2EA91B}"/>
          </ac:spMkLst>
        </pc:spChg>
        <pc:spChg chg="mod">
          <ac:chgData name="Kévin Alexis André Salesse" userId="c2ec1e4e-6733-4c91-be19-272dd1cb0c8e" providerId="ADAL" clId="{A3A52893-E60C-40FD-B5FA-5CF2E66536A6}" dt="2023-07-08T22:03:59.957" v="799"/>
          <ac:spMkLst>
            <pc:docMk/>
            <pc:sldMk cId="1740670413" sldId="275"/>
            <ac:spMk id="45" creationId="{38CE2A33-2B9C-7582-3CFB-9772C414F79E}"/>
          </ac:spMkLst>
        </pc:spChg>
        <pc:spChg chg="mod">
          <ac:chgData name="Kévin Alexis André Salesse" userId="c2ec1e4e-6733-4c91-be19-272dd1cb0c8e" providerId="ADAL" clId="{A3A52893-E60C-40FD-B5FA-5CF2E66536A6}" dt="2023-07-08T22:03:59.957" v="799"/>
          <ac:spMkLst>
            <pc:docMk/>
            <pc:sldMk cId="1740670413" sldId="275"/>
            <ac:spMk id="46" creationId="{DD64217A-4174-2286-24FE-1BB1ECA67D56}"/>
          </ac:spMkLst>
        </pc:spChg>
        <pc:spChg chg="mod">
          <ac:chgData name="Kévin Alexis André Salesse" userId="c2ec1e4e-6733-4c91-be19-272dd1cb0c8e" providerId="ADAL" clId="{A3A52893-E60C-40FD-B5FA-5CF2E66536A6}" dt="2023-07-08T22:03:59.957" v="799"/>
          <ac:spMkLst>
            <pc:docMk/>
            <pc:sldMk cId="1740670413" sldId="275"/>
            <ac:spMk id="47" creationId="{106180CF-9A21-7DEA-DE1D-49E4192C930D}"/>
          </ac:spMkLst>
        </pc:spChg>
        <pc:spChg chg="mod">
          <ac:chgData name="Kévin Alexis André Salesse" userId="c2ec1e4e-6733-4c91-be19-272dd1cb0c8e" providerId="ADAL" clId="{A3A52893-E60C-40FD-B5FA-5CF2E66536A6}" dt="2023-07-08T22:03:59.957" v="799"/>
          <ac:spMkLst>
            <pc:docMk/>
            <pc:sldMk cId="1740670413" sldId="275"/>
            <ac:spMk id="50" creationId="{BD4B10C6-31CF-4412-FA17-5BA4C21C5DDD}"/>
          </ac:spMkLst>
        </pc:spChg>
        <pc:spChg chg="mod">
          <ac:chgData name="Kévin Alexis André Salesse" userId="c2ec1e4e-6733-4c91-be19-272dd1cb0c8e" providerId="ADAL" clId="{A3A52893-E60C-40FD-B5FA-5CF2E66536A6}" dt="2023-07-08T22:03:59.957" v="799"/>
          <ac:spMkLst>
            <pc:docMk/>
            <pc:sldMk cId="1740670413" sldId="275"/>
            <ac:spMk id="51" creationId="{2495343B-E18E-4E85-6491-8196F880197C}"/>
          </ac:spMkLst>
        </pc:spChg>
        <pc:spChg chg="mod">
          <ac:chgData name="Kévin Alexis André Salesse" userId="c2ec1e4e-6733-4c91-be19-272dd1cb0c8e" providerId="ADAL" clId="{A3A52893-E60C-40FD-B5FA-5CF2E66536A6}" dt="2023-07-08T22:03:59.957" v="799"/>
          <ac:spMkLst>
            <pc:docMk/>
            <pc:sldMk cId="1740670413" sldId="275"/>
            <ac:spMk id="52" creationId="{9AD1FAB4-012D-C641-C3A1-1CEE5B969105}"/>
          </ac:spMkLst>
        </pc:spChg>
        <pc:spChg chg="mod">
          <ac:chgData name="Kévin Alexis André Salesse" userId="c2ec1e4e-6733-4c91-be19-272dd1cb0c8e" providerId="ADAL" clId="{A3A52893-E60C-40FD-B5FA-5CF2E66536A6}" dt="2023-07-08T22:03:59.957" v="799"/>
          <ac:spMkLst>
            <pc:docMk/>
            <pc:sldMk cId="1740670413" sldId="275"/>
            <ac:spMk id="53" creationId="{D6169906-ABDB-FAD8-E83F-07EFD927BAB5}"/>
          </ac:spMkLst>
        </pc:spChg>
        <pc:spChg chg="mod">
          <ac:chgData name="Kévin Alexis André Salesse" userId="c2ec1e4e-6733-4c91-be19-272dd1cb0c8e" providerId="ADAL" clId="{A3A52893-E60C-40FD-B5FA-5CF2E66536A6}" dt="2023-07-08T22:03:59.957" v="799"/>
          <ac:spMkLst>
            <pc:docMk/>
            <pc:sldMk cId="1740670413" sldId="275"/>
            <ac:spMk id="54" creationId="{BF524E64-1BE2-E336-1BAD-A72AF3435E62}"/>
          </ac:spMkLst>
        </pc:spChg>
        <pc:spChg chg="mod">
          <ac:chgData name="Kévin Alexis André Salesse" userId="c2ec1e4e-6733-4c91-be19-272dd1cb0c8e" providerId="ADAL" clId="{A3A52893-E60C-40FD-B5FA-5CF2E66536A6}" dt="2023-07-08T22:03:59.957" v="799"/>
          <ac:spMkLst>
            <pc:docMk/>
            <pc:sldMk cId="1740670413" sldId="275"/>
            <ac:spMk id="55" creationId="{95CBD77D-91A2-0556-C958-A3B650ED7F1E}"/>
          </ac:spMkLst>
        </pc:spChg>
        <pc:spChg chg="mod">
          <ac:chgData name="Kévin Alexis André Salesse" userId="c2ec1e4e-6733-4c91-be19-272dd1cb0c8e" providerId="ADAL" clId="{A3A52893-E60C-40FD-B5FA-5CF2E66536A6}" dt="2023-07-08T22:03:59.957" v="799"/>
          <ac:spMkLst>
            <pc:docMk/>
            <pc:sldMk cId="1740670413" sldId="275"/>
            <ac:spMk id="56" creationId="{A516BD27-1BCB-A50A-5104-BF36556421D8}"/>
          </ac:spMkLst>
        </pc:spChg>
        <pc:spChg chg="mod">
          <ac:chgData name="Kévin Alexis André Salesse" userId="c2ec1e4e-6733-4c91-be19-272dd1cb0c8e" providerId="ADAL" clId="{A3A52893-E60C-40FD-B5FA-5CF2E66536A6}" dt="2023-07-08T22:03:59.957" v="799"/>
          <ac:spMkLst>
            <pc:docMk/>
            <pc:sldMk cId="1740670413" sldId="275"/>
            <ac:spMk id="57" creationId="{BCE6EB31-CB35-D89C-5ED3-4A958F0CDF1B}"/>
          </ac:spMkLst>
        </pc:spChg>
        <pc:spChg chg="mod">
          <ac:chgData name="Kévin Alexis André Salesse" userId="c2ec1e4e-6733-4c91-be19-272dd1cb0c8e" providerId="ADAL" clId="{A3A52893-E60C-40FD-B5FA-5CF2E66536A6}" dt="2023-07-08T22:03:59.957" v="799"/>
          <ac:spMkLst>
            <pc:docMk/>
            <pc:sldMk cId="1740670413" sldId="275"/>
            <ac:spMk id="58" creationId="{FAB7AB22-5D79-4964-FB20-DAE442EA5E6B}"/>
          </ac:spMkLst>
        </pc:spChg>
        <pc:spChg chg="mod">
          <ac:chgData name="Kévin Alexis André Salesse" userId="c2ec1e4e-6733-4c91-be19-272dd1cb0c8e" providerId="ADAL" clId="{A3A52893-E60C-40FD-B5FA-5CF2E66536A6}" dt="2023-07-08T22:03:59.957" v="799"/>
          <ac:spMkLst>
            <pc:docMk/>
            <pc:sldMk cId="1740670413" sldId="275"/>
            <ac:spMk id="59" creationId="{E6E13ECC-8926-33CD-DAF1-CC6296C1EC55}"/>
          </ac:spMkLst>
        </pc:spChg>
        <pc:spChg chg="mod">
          <ac:chgData name="Kévin Alexis André Salesse" userId="c2ec1e4e-6733-4c91-be19-272dd1cb0c8e" providerId="ADAL" clId="{A3A52893-E60C-40FD-B5FA-5CF2E66536A6}" dt="2023-07-08T22:03:59.957" v="799"/>
          <ac:spMkLst>
            <pc:docMk/>
            <pc:sldMk cId="1740670413" sldId="275"/>
            <ac:spMk id="60" creationId="{82AC60A4-7FA1-20BB-0409-90CAA458712C}"/>
          </ac:spMkLst>
        </pc:spChg>
        <pc:spChg chg="mod">
          <ac:chgData name="Kévin Alexis André Salesse" userId="c2ec1e4e-6733-4c91-be19-272dd1cb0c8e" providerId="ADAL" clId="{A3A52893-E60C-40FD-B5FA-5CF2E66536A6}" dt="2023-07-08T22:03:59.957" v="799"/>
          <ac:spMkLst>
            <pc:docMk/>
            <pc:sldMk cId="1740670413" sldId="275"/>
            <ac:spMk id="61" creationId="{F9E31E76-3976-6020-35CA-64A2C66A427C}"/>
          </ac:spMkLst>
        </pc:spChg>
        <pc:spChg chg="mod">
          <ac:chgData name="Kévin Alexis André Salesse" userId="c2ec1e4e-6733-4c91-be19-272dd1cb0c8e" providerId="ADAL" clId="{A3A52893-E60C-40FD-B5FA-5CF2E66536A6}" dt="2023-07-08T22:03:59.957" v="799"/>
          <ac:spMkLst>
            <pc:docMk/>
            <pc:sldMk cId="1740670413" sldId="275"/>
            <ac:spMk id="62" creationId="{6C40BE71-1DA4-9F8E-CEA0-484A0B79F12F}"/>
          </ac:spMkLst>
        </pc:spChg>
        <pc:spChg chg="mod">
          <ac:chgData name="Kévin Alexis André Salesse" userId="c2ec1e4e-6733-4c91-be19-272dd1cb0c8e" providerId="ADAL" clId="{A3A52893-E60C-40FD-B5FA-5CF2E66536A6}" dt="2023-07-08T22:03:59.957" v="799"/>
          <ac:spMkLst>
            <pc:docMk/>
            <pc:sldMk cId="1740670413" sldId="275"/>
            <ac:spMk id="68" creationId="{21D3F5C5-133F-81F9-77FD-FE2466EEF3D5}"/>
          </ac:spMkLst>
        </pc:spChg>
        <pc:spChg chg="mod">
          <ac:chgData name="Kévin Alexis André Salesse" userId="c2ec1e4e-6733-4c91-be19-272dd1cb0c8e" providerId="ADAL" clId="{A3A52893-E60C-40FD-B5FA-5CF2E66536A6}" dt="2023-07-08T22:03:59.957" v="799"/>
          <ac:spMkLst>
            <pc:docMk/>
            <pc:sldMk cId="1740670413" sldId="275"/>
            <ac:spMk id="69" creationId="{84BD766C-0827-41F1-4AE6-91B138DBE3E4}"/>
          </ac:spMkLst>
        </pc:spChg>
        <pc:spChg chg="mod">
          <ac:chgData name="Kévin Alexis André Salesse" userId="c2ec1e4e-6733-4c91-be19-272dd1cb0c8e" providerId="ADAL" clId="{A3A52893-E60C-40FD-B5FA-5CF2E66536A6}" dt="2023-07-08T22:03:59.957" v="799"/>
          <ac:spMkLst>
            <pc:docMk/>
            <pc:sldMk cId="1740670413" sldId="275"/>
            <ac:spMk id="70" creationId="{60C15487-105F-47F3-ED9C-3E73A6938469}"/>
          </ac:spMkLst>
        </pc:spChg>
        <pc:spChg chg="mod">
          <ac:chgData name="Kévin Alexis André Salesse" userId="c2ec1e4e-6733-4c91-be19-272dd1cb0c8e" providerId="ADAL" clId="{A3A52893-E60C-40FD-B5FA-5CF2E66536A6}" dt="2023-07-08T22:03:59.957" v="799"/>
          <ac:spMkLst>
            <pc:docMk/>
            <pc:sldMk cId="1740670413" sldId="275"/>
            <ac:spMk id="71" creationId="{B7AF255D-D524-9EF2-7DC1-1191223DE2E0}"/>
          </ac:spMkLst>
        </pc:spChg>
        <pc:spChg chg="mod">
          <ac:chgData name="Kévin Alexis André Salesse" userId="c2ec1e4e-6733-4c91-be19-272dd1cb0c8e" providerId="ADAL" clId="{A3A52893-E60C-40FD-B5FA-5CF2E66536A6}" dt="2023-07-08T22:03:59.957" v="799"/>
          <ac:spMkLst>
            <pc:docMk/>
            <pc:sldMk cId="1740670413" sldId="275"/>
            <ac:spMk id="72" creationId="{E2F0B636-5FD6-E693-01B6-A11B76D34A36}"/>
          </ac:spMkLst>
        </pc:spChg>
        <pc:spChg chg="mod">
          <ac:chgData name="Kévin Alexis André Salesse" userId="c2ec1e4e-6733-4c91-be19-272dd1cb0c8e" providerId="ADAL" clId="{A3A52893-E60C-40FD-B5FA-5CF2E66536A6}" dt="2023-07-08T22:03:59.957" v="799"/>
          <ac:spMkLst>
            <pc:docMk/>
            <pc:sldMk cId="1740670413" sldId="275"/>
            <ac:spMk id="73" creationId="{1C2C6D43-1F40-0654-C061-54642F5D217F}"/>
          </ac:spMkLst>
        </pc:spChg>
        <pc:spChg chg="mod">
          <ac:chgData name="Kévin Alexis André Salesse" userId="c2ec1e4e-6733-4c91-be19-272dd1cb0c8e" providerId="ADAL" clId="{A3A52893-E60C-40FD-B5FA-5CF2E66536A6}" dt="2023-07-08T22:03:59.957" v="799"/>
          <ac:spMkLst>
            <pc:docMk/>
            <pc:sldMk cId="1740670413" sldId="275"/>
            <ac:spMk id="76" creationId="{7A957C8F-AE95-B08E-CE85-3C36691AC628}"/>
          </ac:spMkLst>
        </pc:spChg>
        <pc:spChg chg="mod">
          <ac:chgData name="Kévin Alexis André Salesse" userId="c2ec1e4e-6733-4c91-be19-272dd1cb0c8e" providerId="ADAL" clId="{A3A52893-E60C-40FD-B5FA-5CF2E66536A6}" dt="2023-07-08T22:03:59.957" v="799"/>
          <ac:spMkLst>
            <pc:docMk/>
            <pc:sldMk cId="1740670413" sldId="275"/>
            <ac:spMk id="77" creationId="{BF4781D4-A5FB-CE70-55A1-5B88B60017C3}"/>
          </ac:spMkLst>
        </pc:spChg>
        <pc:spChg chg="mod">
          <ac:chgData name="Kévin Alexis André Salesse" userId="c2ec1e4e-6733-4c91-be19-272dd1cb0c8e" providerId="ADAL" clId="{A3A52893-E60C-40FD-B5FA-5CF2E66536A6}" dt="2023-07-08T22:03:59.957" v="799"/>
          <ac:spMkLst>
            <pc:docMk/>
            <pc:sldMk cId="1740670413" sldId="275"/>
            <ac:spMk id="78" creationId="{257F9108-ECD8-6AF7-6D51-59C418E602A0}"/>
          </ac:spMkLst>
        </pc:spChg>
        <pc:spChg chg="mod">
          <ac:chgData name="Kévin Alexis André Salesse" userId="c2ec1e4e-6733-4c91-be19-272dd1cb0c8e" providerId="ADAL" clId="{A3A52893-E60C-40FD-B5FA-5CF2E66536A6}" dt="2023-07-08T22:03:59.957" v="799"/>
          <ac:spMkLst>
            <pc:docMk/>
            <pc:sldMk cId="1740670413" sldId="275"/>
            <ac:spMk id="79" creationId="{F96751E0-2DB9-5EB2-25AE-88ACBCD3D316}"/>
          </ac:spMkLst>
        </pc:spChg>
        <pc:spChg chg="mod">
          <ac:chgData name="Kévin Alexis André Salesse" userId="c2ec1e4e-6733-4c91-be19-272dd1cb0c8e" providerId="ADAL" clId="{A3A52893-E60C-40FD-B5FA-5CF2E66536A6}" dt="2023-07-08T22:03:59.957" v="799"/>
          <ac:spMkLst>
            <pc:docMk/>
            <pc:sldMk cId="1740670413" sldId="275"/>
            <ac:spMk id="80" creationId="{79D248AA-FDA7-E722-6744-EE54B612275B}"/>
          </ac:spMkLst>
        </pc:spChg>
        <pc:spChg chg="mod">
          <ac:chgData name="Kévin Alexis André Salesse" userId="c2ec1e4e-6733-4c91-be19-272dd1cb0c8e" providerId="ADAL" clId="{A3A52893-E60C-40FD-B5FA-5CF2E66536A6}" dt="2023-07-08T22:03:59.957" v="799"/>
          <ac:spMkLst>
            <pc:docMk/>
            <pc:sldMk cId="1740670413" sldId="275"/>
            <ac:spMk id="81" creationId="{DF185F25-A3FC-BBB5-9D93-53D429E5BD94}"/>
          </ac:spMkLst>
        </pc:spChg>
        <pc:spChg chg="mod">
          <ac:chgData name="Kévin Alexis André Salesse" userId="c2ec1e4e-6733-4c91-be19-272dd1cb0c8e" providerId="ADAL" clId="{A3A52893-E60C-40FD-B5FA-5CF2E66536A6}" dt="2023-07-08T22:03:59.957" v="799"/>
          <ac:spMkLst>
            <pc:docMk/>
            <pc:sldMk cId="1740670413" sldId="275"/>
            <ac:spMk id="82" creationId="{B1588892-549C-914C-F601-9B9F920B3AA5}"/>
          </ac:spMkLst>
        </pc:spChg>
        <pc:spChg chg="mod">
          <ac:chgData name="Kévin Alexis André Salesse" userId="c2ec1e4e-6733-4c91-be19-272dd1cb0c8e" providerId="ADAL" clId="{A3A52893-E60C-40FD-B5FA-5CF2E66536A6}" dt="2023-07-08T22:03:59.957" v="799"/>
          <ac:spMkLst>
            <pc:docMk/>
            <pc:sldMk cId="1740670413" sldId="275"/>
            <ac:spMk id="83" creationId="{674DF3D2-A719-0591-58FB-765EDCECF3DD}"/>
          </ac:spMkLst>
        </pc:spChg>
        <pc:spChg chg="mod">
          <ac:chgData name="Kévin Alexis André Salesse" userId="c2ec1e4e-6733-4c91-be19-272dd1cb0c8e" providerId="ADAL" clId="{A3A52893-E60C-40FD-B5FA-5CF2E66536A6}" dt="2023-07-08T22:03:59.957" v="799"/>
          <ac:spMkLst>
            <pc:docMk/>
            <pc:sldMk cId="1740670413" sldId="275"/>
            <ac:spMk id="84" creationId="{8E73C953-CA80-8341-65BE-C5973ADE69EF}"/>
          </ac:spMkLst>
        </pc:spChg>
        <pc:spChg chg="mod">
          <ac:chgData name="Kévin Alexis André Salesse" userId="c2ec1e4e-6733-4c91-be19-272dd1cb0c8e" providerId="ADAL" clId="{A3A52893-E60C-40FD-B5FA-5CF2E66536A6}" dt="2023-07-08T22:03:59.957" v="799"/>
          <ac:spMkLst>
            <pc:docMk/>
            <pc:sldMk cId="1740670413" sldId="275"/>
            <ac:spMk id="85" creationId="{33EBAAD2-41C6-FFB6-F415-130F1564CDA3}"/>
          </ac:spMkLst>
        </pc:spChg>
        <pc:spChg chg="mod">
          <ac:chgData name="Kévin Alexis André Salesse" userId="c2ec1e4e-6733-4c91-be19-272dd1cb0c8e" providerId="ADAL" clId="{A3A52893-E60C-40FD-B5FA-5CF2E66536A6}" dt="2023-07-08T22:03:59.957" v="799"/>
          <ac:spMkLst>
            <pc:docMk/>
            <pc:sldMk cId="1740670413" sldId="275"/>
            <ac:spMk id="86" creationId="{EA8A2C0A-B82C-B94B-3E95-8B96FA9ABB2B}"/>
          </ac:spMkLst>
        </pc:spChg>
        <pc:spChg chg="mod">
          <ac:chgData name="Kévin Alexis André Salesse" userId="c2ec1e4e-6733-4c91-be19-272dd1cb0c8e" providerId="ADAL" clId="{A3A52893-E60C-40FD-B5FA-5CF2E66536A6}" dt="2023-07-08T22:03:59.957" v="799"/>
          <ac:spMkLst>
            <pc:docMk/>
            <pc:sldMk cId="1740670413" sldId="275"/>
            <ac:spMk id="87" creationId="{3171F130-4EE9-C3B1-4F97-533A47D575B4}"/>
          </ac:spMkLst>
        </pc:spChg>
        <pc:spChg chg="mod">
          <ac:chgData name="Kévin Alexis André Salesse" userId="c2ec1e4e-6733-4c91-be19-272dd1cb0c8e" providerId="ADAL" clId="{A3A52893-E60C-40FD-B5FA-5CF2E66536A6}" dt="2023-07-08T22:03:59.957" v="799"/>
          <ac:spMkLst>
            <pc:docMk/>
            <pc:sldMk cId="1740670413" sldId="275"/>
            <ac:spMk id="88" creationId="{09C3CD51-3352-2708-DD69-A9765CF758AB}"/>
          </ac:spMkLst>
        </pc:spChg>
        <pc:spChg chg="mod">
          <ac:chgData name="Kévin Alexis André Salesse" userId="c2ec1e4e-6733-4c91-be19-272dd1cb0c8e" providerId="ADAL" clId="{A3A52893-E60C-40FD-B5FA-5CF2E66536A6}" dt="2023-07-08T22:03:59.957" v="799"/>
          <ac:spMkLst>
            <pc:docMk/>
            <pc:sldMk cId="1740670413" sldId="275"/>
            <ac:spMk id="89" creationId="{140E4E37-DDEA-823A-063F-E8D288AFCA99}"/>
          </ac:spMkLst>
        </pc:spChg>
        <pc:spChg chg="add mod">
          <ac:chgData name="Kévin Alexis André Salesse" userId="c2ec1e4e-6733-4c91-be19-272dd1cb0c8e" providerId="ADAL" clId="{A3A52893-E60C-40FD-B5FA-5CF2E66536A6}" dt="2023-07-08T22:04:04.729" v="800" actId="1076"/>
          <ac:spMkLst>
            <pc:docMk/>
            <pc:sldMk cId="1740670413" sldId="275"/>
            <ac:spMk id="90" creationId="{FA82307E-C352-524F-D9C7-371CF8088FE3}"/>
          </ac:spMkLst>
        </pc:spChg>
        <pc:spChg chg="add mod">
          <ac:chgData name="Kévin Alexis André Salesse" userId="c2ec1e4e-6733-4c91-be19-272dd1cb0c8e" providerId="ADAL" clId="{A3A52893-E60C-40FD-B5FA-5CF2E66536A6}" dt="2023-07-08T22:04:04.729" v="800" actId="1076"/>
          <ac:spMkLst>
            <pc:docMk/>
            <pc:sldMk cId="1740670413" sldId="275"/>
            <ac:spMk id="91" creationId="{08D24DEF-CFE3-E119-36C7-F131853D91B1}"/>
          </ac:spMkLst>
        </pc:spChg>
        <pc:spChg chg="add mod">
          <ac:chgData name="Kévin Alexis André Salesse" userId="c2ec1e4e-6733-4c91-be19-272dd1cb0c8e" providerId="ADAL" clId="{A3A52893-E60C-40FD-B5FA-5CF2E66536A6}" dt="2023-07-08T22:04:04.729" v="800" actId="1076"/>
          <ac:spMkLst>
            <pc:docMk/>
            <pc:sldMk cId="1740670413" sldId="275"/>
            <ac:spMk id="92" creationId="{C5E33084-8850-0564-83EE-25DE97A00BF3}"/>
          </ac:spMkLst>
        </pc:spChg>
        <pc:spChg chg="add mod">
          <ac:chgData name="Kévin Alexis André Salesse" userId="c2ec1e4e-6733-4c91-be19-272dd1cb0c8e" providerId="ADAL" clId="{A3A52893-E60C-40FD-B5FA-5CF2E66536A6}" dt="2023-07-08T22:04:04.729" v="800" actId="1076"/>
          <ac:spMkLst>
            <pc:docMk/>
            <pc:sldMk cId="1740670413" sldId="275"/>
            <ac:spMk id="93" creationId="{05040A35-C039-9AC5-F683-2EAFF6590750}"/>
          </ac:spMkLst>
        </pc:spChg>
        <pc:spChg chg="add mod">
          <ac:chgData name="Kévin Alexis André Salesse" userId="c2ec1e4e-6733-4c91-be19-272dd1cb0c8e" providerId="ADAL" clId="{A3A52893-E60C-40FD-B5FA-5CF2E66536A6}" dt="2023-07-08T22:04:04.729" v="800" actId="1076"/>
          <ac:spMkLst>
            <pc:docMk/>
            <pc:sldMk cId="1740670413" sldId="275"/>
            <ac:spMk id="94" creationId="{9DA13E86-2B32-0781-BB8D-F9F3B7E468C1}"/>
          </ac:spMkLst>
        </pc:spChg>
        <pc:spChg chg="add mod">
          <ac:chgData name="Kévin Alexis André Salesse" userId="c2ec1e4e-6733-4c91-be19-272dd1cb0c8e" providerId="ADAL" clId="{A3A52893-E60C-40FD-B5FA-5CF2E66536A6}" dt="2023-07-08T22:04:04.729" v="800" actId="1076"/>
          <ac:spMkLst>
            <pc:docMk/>
            <pc:sldMk cId="1740670413" sldId="275"/>
            <ac:spMk id="95" creationId="{3AEE4528-6B86-2CAA-1F8B-CD8419B66566}"/>
          </ac:spMkLst>
        </pc:spChg>
        <pc:spChg chg="add mod">
          <ac:chgData name="Kévin Alexis André Salesse" userId="c2ec1e4e-6733-4c91-be19-272dd1cb0c8e" providerId="ADAL" clId="{A3A52893-E60C-40FD-B5FA-5CF2E66536A6}" dt="2023-07-08T22:04:04.729" v="800" actId="1076"/>
          <ac:spMkLst>
            <pc:docMk/>
            <pc:sldMk cId="1740670413" sldId="275"/>
            <ac:spMk id="96" creationId="{AEDC9CC4-E15C-C34D-54A8-817C45354340}"/>
          </ac:spMkLst>
        </pc:spChg>
        <pc:spChg chg="add mod">
          <ac:chgData name="Kévin Alexis André Salesse" userId="c2ec1e4e-6733-4c91-be19-272dd1cb0c8e" providerId="ADAL" clId="{A3A52893-E60C-40FD-B5FA-5CF2E66536A6}" dt="2023-07-09T08:27:47.889" v="1090"/>
          <ac:spMkLst>
            <pc:docMk/>
            <pc:sldMk cId="1740670413" sldId="275"/>
            <ac:spMk id="97" creationId="{526A9C20-E8FA-B9D5-A9F3-9F1E8759E3D8}"/>
          </ac:spMkLst>
        </pc:spChg>
        <pc:grpChg chg="add mod">
          <ac:chgData name="Kévin Alexis André Salesse" userId="c2ec1e4e-6733-4c91-be19-272dd1cb0c8e" providerId="ADAL" clId="{A3A52893-E60C-40FD-B5FA-5CF2E66536A6}" dt="2023-07-08T22:04:04.729" v="800" actId="1076"/>
          <ac:grpSpMkLst>
            <pc:docMk/>
            <pc:sldMk cId="1740670413" sldId="275"/>
            <ac:grpSpMk id="3" creationId="{840F2DC4-2D5C-EA84-145C-A7DF400D89FF}"/>
          </ac:grpSpMkLst>
        </pc:grpChg>
        <pc:grpChg chg="mod">
          <ac:chgData name="Kévin Alexis André Salesse" userId="c2ec1e4e-6733-4c91-be19-272dd1cb0c8e" providerId="ADAL" clId="{A3A52893-E60C-40FD-B5FA-5CF2E66536A6}" dt="2023-07-08T22:03:59.957" v="799"/>
          <ac:grpSpMkLst>
            <pc:docMk/>
            <pc:sldMk cId="1740670413" sldId="275"/>
            <ac:grpSpMk id="4" creationId="{E8AF2B7B-79B7-7B23-B2A9-B176BA0FCAF3}"/>
          </ac:grpSpMkLst>
        </pc:grpChg>
        <pc:grpChg chg="mod">
          <ac:chgData name="Kévin Alexis André Salesse" userId="c2ec1e4e-6733-4c91-be19-272dd1cb0c8e" providerId="ADAL" clId="{A3A52893-E60C-40FD-B5FA-5CF2E66536A6}" dt="2023-07-08T22:03:59.957" v="799"/>
          <ac:grpSpMkLst>
            <pc:docMk/>
            <pc:sldMk cId="1740670413" sldId="275"/>
            <ac:grpSpMk id="5" creationId="{B2CC53F7-1D13-A38C-BEC7-9201FD7E937F}"/>
          </ac:grpSpMkLst>
        </pc:grpChg>
        <pc:grpChg chg="mod">
          <ac:chgData name="Kévin Alexis André Salesse" userId="c2ec1e4e-6733-4c91-be19-272dd1cb0c8e" providerId="ADAL" clId="{A3A52893-E60C-40FD-B5FA-5CF2E66536A6}" dt="2023-07-08T22:03:59.957" v="799"/>
          <ac:grpSpMkLst>
            <pc:docMk/>
            <pc:sldMk cId="1740670413" sldId="275"/>
            <ac:grpSpMk id="6" creationId="{2013CE7B-95B7-330E-DC47-DB8F9B1BE2C8}"/>
          </ac:grpSpMkLst>
        </pc:grpChg>
        <pc:grpChg chg="mod">
          <ac:chgData name="Kévin Alexis André Salesse" userId="c2ec1e4e-6733-4c91-be19-272dd1cb0c8e" providerId="ADAL" clId="{A3A52893-E60C-40FD-B5FA-5CF2E66536A6}" dt="2023-07-08T22:03:59.957" v="799"/>
          <ac:grpSpMkLst>
            <pc:docMk/>
            <pc:sldMk cId="1740670413" sldId="275"/>
            <ac:grpSpMk id="7" creationId="{335AE4C8-D08D-66C9-5D9C-A6E81E180F43}"/>
          </ac:grpSpMkLst>
        </pc:grpChg>
        <pc:grpChg chg="mod">
          <ac:chgData name="Kévin Alexis André Salesse" userId="c2ec1e4e-6733-4c91-be19-272dd1cb0c8e" providerId="ADAL" clId="{A3A52893-E60C-40FD-B5FA-5CF2E66536A6}" dt="2023-07-08T22:03:59.957" v="799"/>
          <ac:grpSpMkLst>
            <pc:docMk/>
            <pc:sldMk cId="1740670413" sldId="275"/>
            <ac:grpSpMk id="15" creationId="{09661A5E-2C33-1474-FEE7-ECFBB6224BB5}"/>
          </ac:grpSpMkLst>
        </pc:grpChg>
        <pc:grpChg chg="mod">
          <ac:chgData name="Kévin Alexis André Salesse" userId="c2ec1e4e-6733-4c91-be19-272dd1cb0c8e" providerId="ADAL" clId="{A3A52893-E60C-40FD-B5FA-5CF2E66536A6}" dt="2023-07-08T22:03:59.957" v="799"/>
          <ac:grpSpMkLst>
            <pc:docMk/>
            <pc:sldMk cId="1740670413" sldId="275"/>
            <ac:grpSpMk id="17" creationId="{BD65F9A4-D500-38D9-C40B-47AA58D8B5E1}"/>
          </ac:grpSpMkLst>
        </pc:grpChg>
        <pc:grpChg chg="add mod">
          <ac:chgData name="Kévin Alexis André Salesse" userId="c2ec1e4e-6733-4c91-be19-272dd1cb0c8e" providerId="ADAL" clId="{A3A52893-E60C-40FD-B5FA-5CF2E66536A6}" dt="2023-07-08T22:04:04.729" v="800" actId="1076"/>
          <ac:grpSpMkLst>
            <pc:docMk/>
            <pc:sldMk cId="1740670413" sldId="275"/>
            <ac:grpSpMk id="37" creationId="{889A2C91-C5FB-D0F3-4010-798CCE952B12}"/>
          </ac:grpSpMkLst>
        </pc:grpChg>
        <pc:grpChg chg="mod">
          <ac:chgData name="Kévin Alexis André Salesse" userId="c2ec1e4e-6733-4c91-be19-272dd1cb0c8e" providerId="ADAL" clId="{A3A52893-E60C-40FD-B5FA-5CF2E66536A6}" dt="2023-07-08T22:03:59.957" v="799"/>
          <ac:grpSpMkLst>
            <pc:docMk/>
            <pc:sldMk cId="1740670413" sldId="275"/>
            <ac:grpSpMk id="38" creationId="{BAB68C68-F654-9652-AC6F-8FDDFB5E1C62}"/>
          </ac:grpSpMkLst>
        </pc:grpChg>
        <pc:grpChg chg="mod">
          <ac:chgData name="Kévin Alexis André Salesse" userId="c2ec1e4e-6733-4c91-be19-272dd1cb0c8e" providerId="ADAL" clId="{A3A52893-E60C-40FD-B5FA-5CF2E66536A6}" dt="2023-07-08T22:03:59.957" v="799"/>
          <ac:grpSpMkLst>
            <pc:docMk/>
            <pc:sldMk cId="1740670413" sldId="275"/>
            <ac:grpSpMk id="39" creationId="{8B2C2CC2-AAEA-E04F-04BC-C602FE4F0D19}"/>
          </ac:grpSpMkLst>
        </pc:grpChg>
        <pc:grpChg chg="mod">
          <ac:chgData name="Kévin Alexis André Salesse" userId="c2ec1e4e-6733-4c91-be19-272dd1cb0c8e" providerId="ADAL" clId="{A3A52893-E60C-40FD-B5FA-5CF2E66536A6}" dt="2023-07-08T22:03:59.957" v="799"/>
          <ac:grpSpMkLst>
            <pc:docMk/>
            <pc:sldMk cId="1740670413" sldId="275"/>
            <ac:grpSpMk id="40" creationId="{367AC195-AC26-72CE-7939-7C81B0EC2F94}"/>
          </ac:grpSpMkLst>
        </pc:grpChg>
        <pc:grpChg chg="mod">
          <ac:chgData name="Kévin Alexis André Salesse" userId="c2ec1e4e-6733-4c91-be19-272dd1cb0c8e" providerId="ADAL" clId="{A3A52893-E60C-40FD-B5FA-5CF2E66536A6}" dt="2023-07-08T22:03:59.957" v="799"/>
          <ac:grpSpMkLst>
            <pc:docMk/>
            <pc:sldMk cId="1740670413" sldId="275"/>
            <ac:grpSpMk id="41" creationId="{648C1F1A-81EA-08EA-F711-410B4D598CD6}"/>
          </ac:grpSpMkLst>
        </pc:grpChg>
        <pc:grpChg chg="mod">
          <ac:chgData name="Kévin Alexis André Salesse" userId="c2ec1e4e-6733-4c91-be19-272dd1cb0c8e" providerId="ADAL" clId="{A3A52893-E60C-40FD-B5FA-5CF2E66536A6}" dt="2023-07-08T22:03:59.957" v="799"/>
          <ac:grpSpMkLst>
            <pc:docMk/>
            <pc:sldMk cId="1740670413" sldId="275"/>
            <ac:grpSpMk id="48" creationId="{8359B0F2-9FAB-9FDA-C06B-83B6B5B18D80}"/>
          </ac:grpSpMkLst>
        </pc:grpChg>
        <pc:grpChg chg="mod">
          <ac:chgData name="Kévin Alexis André Salesse" userId="c2ec1e4e-6733-4c91-be19-272dd1cb0c8e" providerId="ADAL" clId="{A3A52893-E60C-40FD-B5FA-5CF2E66536A6}" dt="2023-07-08T22:03:59.957" v="799"/>
          <ac:grpSpMkLst>
            <pc:docMk/>
            <pc:sldMk cId="1740670413" sldId="275"/>
            <ac:grpSpMk id="49" creationId="{4AC4E61D-F170-3B15-D014-F8ED4663FA35}"/>
          </ac:grpSpMkLst>
        </pc:grpChg>
        <pc:grpChg chg="add mod">
          <ac:chgData name="Kévin Alexis André Salesse" userId="c2ec1e4e-6733-4c91-be19-272dd1cb0c8e" providerId="ADAL" clId="{A3A52893-E60C-40FD-B5FA-5CF2E66536A6}" dt="2023-07-08T22:04:04.729" v="800" actId="1076"/>
          <ac:grpSpMkLst>
            <pc:docMk/>
            <pc:sldMk cId="1740670413" sldId="275"/>
            <ac:grpSpMk id="63" creationId="{EB3623B6-6ABC-1121-2E72-AA9FCD3DBE49}"/>
          </ac:grpSpMkLst>
        </pc:grpChg>
        <pc:grpChg chg="mod">
          <ac:chgData name="Kévin Alexis André Salesse" userId="c2ec1e4e-6733-4c91-be19-272dd1cb0c8e" providerId="ADAL" clId="{A3A52893-E60C-40FD-B5FA-5CF2E66536A6}" dt="2023-07-08T22:03:59.957" v="799"/>
          <ac:grpSpMkLst>
            <pc:docMk/>
            <pc:sldMk cId="1740670413" sldId="275"/>
            <ac:grpSpMk id="64" creationId="{A952B51C-23F4-F536-459E-03C592FFCB5D}"/>
          </ac:grpSpMkLst>
        </pc:grpChg>
        <pc:grpChg chg="mod">
          <ac:chgData name="Kévin Alexis André Salesse" userId="c2ec1e4e-6733-4c91-be19-272dd1cb0c8e" providerId="ADAL" clId="{A3A52893-E60C-40FD-B5FA-5CF2E66536A6}" dt="2023-07-08T22:03:59.957" v="799"/>
          <ac:grpSpMkLst>
            <pc:docMk/>
            <pc:sldMk cId="1740670413" sldId="275"/>
            <ac:grpSpMk id="65" creationId="{38A56609-4316-E6F1-987E-5533B4B278E1}"/>
          </ac:grpSpMkLst>
        </pc:grpChg>
        <pc:grpChg chg="mod">
          <ac:chgData name="Kévin Alexis André Salesse" userId="c2ec1e4e-6733-4c91-be19-272dd1cb0c8e" providerId="ADAL" clId="{A3A52893-E60C-40FD-B5FA-5CF2E66536A6}" dt="2023-07-08T22:03:59.957" v="799"/>
          <ac:grpSpMkLst>
            <pc:docMk/>
            <pc:sldMk cId="1740670413" sldId="275"/>
            <ac:grpSpMk id="66" creationId="{AC3875A5-86A7-9B65-E0ED-B79AC56531BD}"/>
          </ac:grpSpMkLst>
        </pc:grpChg>
        <pc:grpChg chg="mod">
          <ac:chgData name="Kévin Alexis André Salesse" userId="c2ec1e4e-6733-4c91-be19-272dd1cb0c8e" providerId="ADAL" clId="{A3A52893-E60C-40FD-B5FA-5CF2E66536A6}" dt="2023-07-08T22:03:59.957" v="799"/>
          <ac:grpSpMkLst>
            <pc:docMk/>
            <pc:sldMk cId="1740670413" sldId="275"/>
            <ac:grpSpMk id="67" creationId="{FF6B9FB7-DB3A-9BD8-C793-693F9AB6AC4C}"/>
          </ac:grpSpMkLst>
        </pc:grpChg>
        <pc:grpChg chg="mod">
          <ac:chgData name="Kévin Alexis André Salesse" userId="c2ec1e4e-6733-4c91-be19-272dd1cb0c8e" providerId="ADAL" clId="{A3A52893-E60C-40FD-B5FA-5CF2E66536A6}" dt="2023-07-08T22:03:59.957" v="799"/>
          <ac:grpSpMkLst>
            <pc:docMk/>
            <pc:sldMk cId="1740670413" sldId="275"/>
            <ac:grpSpMk id="74" creationId="{AE9A1AA1-124E-63E6-8E0C-ACADBB766E5E}"/>
          </ac:grpSpMkLst>
        </pc:grpChg>
        <pc:grpChg chg="mod">
          <ac:chgData name="Kévin Alexis André Salesse" userId="c2ec1e4e-6733-4c91-be19-272dd1cb0c8e" providerId="ADAL" clId="{A3A52893-E60C-40FD-B5FA-5CF2E66536A6}" dt="2023-07-08T22:03:59.957" v="799"/>
          <ac:grpSpMkLst>
            <pc:docMk/>
            <pc:sldMk cId="1740670413" sldId="275"/>
            <ac:grpSpMk id="75" creationId="{BBF68ED2-0558-B90E-09BE-3DBBEEF0C716}"/>
          </ac:grpSpMkLst>
        </pc:grpChg>
      </pc:sldChg>
      <pc:sldChg chg="add del">
        <pc:chgData name="Kévin Alexis André Salesse" userId="c2ec1e4e-6733-4c91-be19-272dd1cb0c8e" providerId="ADAL" clId="{A3A52893-E60C-40FD-B5FA-5CF2E66536A6}" dt="2023-07-08T22:04:41.216" v="805" actId="47"/>
        <pc:sldMkLst>
          <pc:docMk/>
          <pc:sldMk cId="227289676" sldId="276"/>
        </pc:sldMkLst>
      </pc:sldChg>
      <pc:sldChg chg="addSp delSp modSp add mod">
        <pc:chgData name="Kévin Alexis André Salesse" userId="c2ec1e4e-6733-4c91-be19-272dd1cb0c8e" providerId="ADAL" clId="{A3A52893-E60C-40FD-B5FA-5CF2E66536A6}" dt="2023-07-12T15:09:18.449" v="3066" actId="1076"/>
        <pc:sldMkLst>
          <pc:docMk/>
          <pc:sldMk cId="1248792920" sldId="276"/>
        </pc:sldMkLst>
        <pc:spChg chg="add del mod">
          <ac:chgData name="Kévin Alexis André Salesse" userId="c2ec1e4e-6733-4c91-be19-272dd1cb0c8e" providerId="ADAL" clId="{A3A52893-E60C-40FD-B5FA-5CF2E66536A6}" dt="2023-07-08T22:09:17.919" v="935" actId="21"/>
          <ac:spMkLst>
            <pc:docMk/>
            <pc:sldMk cId="1248792920" sldId="276"/>
            <ac:spMk id="2" creationId="{64A17240-0968-3339-FA4D-795C349288BE}"/>
          </ac:spMkLst>
        </pc:spChg>
        <pc:spChg chg="add mod">
          <ac:chgData name="Kévin Alexis André Salesse" userId="c2ec1e4e-6733-4c91-be19-272dd1cb0c8e" providerId="ADAL" clId="{A3A52893-E60C-40FD-B5FA-5CF2E66536A6}" dt="2023-07-09T08:31:33.624" v="1130"/>
          <ac:spMkLst>
            <pc:docMk/>
            <pc:sldMk cId="1248792920" sldId="276"/>
            <ac:spMk id="2" creationId="{77191615-8F6F-E8A2-2D9E-8A66A6EEDC0A}"/>
          </ac:spMkLst>
        </pc:spChg>
        <pc:spChg chg="add del mod">
          <ac:chgData name="Kévin Alexis André Salesse" userId="c2ec1e4e-6733-4c91-be19-272dd1cb0c8e" providerId="ADAL" clId="{A3A52893-E60C-40FD-B5FA-5CF2E66536A6}" dt="2023-07-08T22:09:17.919" v="935" actId="21"/>
          <ac:spMkLst>
            <pc:docMk/>
            <pc:sldMk cId="1248792920" sldId="276"/>
            <ac:spMk id="3" creationId="{0CDD5FB3-4EAF-2C68-B6C9-9529CD40D02C}"/>
          </ac:spMkLst>
        </pc:spChg>
        <pc:spChg chg="add del mod">
          <ac:chgData name="Kévin Alexis André Salesse" userId="c2ec1e4e-6733-4c91-be19-272dd1cb0c8e" providerId="ADAL" clId="{A3A52893-E60C-40FD-B5FA-5CF2E66536A6}" dt="2023-07-08T22:09:17.919" v="935" actId="21"/>
          <ac:spMkLst>
            <pc:docMk/>
            <pc:sldMk cId="1248792920" sldId="276"/>
            <ac:spMk id="4" creationId="{CFCD47CF-6392-4B6F-F6DD-5FF2BDBAA3A7}"/>
          </ac:spMkLst>
        </pc:spChg>
        <pc:spChg chg="add del mod">
          <ac:chgData name="Kévin Alexis André Salesse" userId="c2ec1e4e-6733-4c91-be19-272dd1cb0c8e" providerId="ADAL" clId="{A3A52893-E60C-40FD-B5FA-5CF2E66536A6}" dt="2023-07-08T22:09:17.919" v="935" actId="21"/>
          <ac:spMkLst>
            <pc:docMk/>
            <pc:sldMk cId="1248792920" sldId="276"/>
            <ac:spMk id="5" creationId="{00C36FDD-E6DC-1098-DB7A-EEFCAEEF0CD0}"/>
          </ac:spMkLst>
        </pc:spChg>
        <pc:spChg chg="add mod">
          <ac:chgData name="Kévin Alexis André Salesse" userId="c2ec1e4e-6733-4c91-be19-272dd1cb0c8e" providerId="ADAL" clId="{A3A52893-E60C-40FD-B5FA-5CF2E66536A6}" dt="2023-07-12T15:09:12.975" v="3065" actId="403"/>
          <ac:spMkLst>
            <pc:docMk/>
            <pc:sldMk cId="1248792920" sldId="276"/>
            <ac:spMk id="7" creationId="{54025EFB-6B2C-E357-5B5F-D829768C738E}"/>
          </ac:spMkLst>
        </pc:spChg>
        <pc:spChg chg="add mod">
          <ac:chgData name="Kévin Alexis André Salesse" userId="c2ec1e4e-6733-4c91-be19-272dd1cb0c8e" providerId="ADAL" clId="{A3A52893-E60C-40FD-B5FA-5CF2E66536A6}" dt="2023-07-12T15:09:12.975" v="3065" actId="403"/>
          <ac:spMkLst>
            <pc:docMk/>
            <pc:sldMk cId="1248792920" sldId="276"/>
            <ac:spMk id="8" creationId="{B7565610-0294-4955-92AC-729CC6E461C0}"/>
          </ac:spMkLst>
        </pc:spChg>
        <pc:spChg chg="add mod">
          <ac:chgData name="Kévin Alexis André Salesse" userId="c2ec1e4e-6733-4c91-be19-272dd1cb0c8e" providerId="ADAL" clId="{A3A52893-E60C-40FD-B5FA-5CF2E66536A6}" dt="2023-07-12T15:09:18.449" v="3066" actId="1076"/>
          <ac:spMkLst>
            <pc:docMk/>
            <pc:sldMk cId="1248792920" sldId="276"/>
            <ac:spMk id="9" creationId="{1F904AF4-39DA-2694-B521-A3E250223BED}"/>
          </ac:spMkLst>
        </pc:spChg>
        <pc:spChg chg="add mod">
          <ac:chgData name="Kévin Alexis André Salesse" userId="c2ec1e4e-6733-4c91-be19-272dd1cb0c8e" providerId="ADAL" clId="{A3A52893-E60C-40FD-B5FA-5CF2E66536A6}" dt="2023-07-12T15:09:12.975" v="3065" actId="403"/>
          <ac:spMkLst>
            <pc:docMk/>
            <pc:sldMk cId="1248792920" sldId="276"/>
            <ac:spMk id="10" creationId="{7C2BC889-E60F-0DCB-A217-4379DEAF3E00}"/>
          </ac:spMkLst>
        </pc:spChg>
        <pc:picChg chg="add mod">
          <ac:chgData name="Kévin Alexis André Salesse" userId="c2ec1e4e-6733-4c91-be19-272dd1cb0c8e" providerId="ADAL" clId="{A3A52893-E60C-40FD-B5FA-5CF2E66536A6}" dt="2023-07-08T22:09:29.198" v="937" actId="1076"/>
          <ac:picMkLst>
            <pc:docMk/>
            <pc:sldMk cId="1248792920" sldId="276"/>
            <ac:picMk id="6" creationId="{78216687-751B-85D2-CC26-E90B0B79CB6D}"/>
          </ac:picMkLst>
        </pc:picChg>
      </pc:sldChg>
      <pc:sldChg chg="addSp modSp add mod">
        <pc:chgData name="Kévin Alexis André Salesse" userId="c2ec1e4e-6733-4c91-be19-272dd1cb0c8e" providerId="ADAL" clId="{A3A52893-E60C-40FD-B5FA-5CF2E66536A6}" dt="2023-07-12T15:09:08.499" v="3064" actId="1076"/>
        <pc:sldMkLst>
          <pc:docMk/>
          <pc:sldMk cId="64782558" sldId="277"/>
        </pc:sldMkLst>
        <pc:spChg chg="add mod">
          <ac:chgData name="Kévin Alexis André Salesse" userId="c2ec1e4e-6733-4c91-be19-272dd1cb0c8e" providerId="ADAL" clId="{A3A52893-E60C-40FD-B5FA-5CF2E66536A6}" dt="2023-07-12T15:09:08.499" v="3064" actId="1076"/>
          <ac:spMkLst>
            <pc:docMk/>
            <pc:sldMk cId="64782558" sldId="277"/>
            <ac:spMk id="2" creationId="{5FE25B82-A2B3-C3CE-7DBC-82CC4F1102D3}"/>
          </ac:spMkLst>
        </pc:spChg>
        <pc:spChg chg="add mod">
          <ac:chgData name="Kévin Alexis André Salesse" userId="c2ec1e4e-6733-4c91-be19-272dd1cb0c8e" providerId="ADAL" clId="{A3A52893-E60C-40FD-B5FA-5CF2E66536A6}" dt="2023-07-12T15:09:08.499" v="3064" actId="1076"/>
          <ac:spMkLst>
            <pc:docMk/>
            <pc:sldMk cId="64782558" sldId="277"/>
            <ac:spMk id="3" creationId="{741B1172-3227-592D-B318-FA643EEFD246}"/>
          </ac:spMkLst>
        </pc:spChg>
        <pc:spChg chg="add mod">
          <ac:chgData name="Kévin Alexis André Salesse" userId="c2ec1e4e-6733-4c91-be19-272dd1cb0c8e" providerId="ADAL" clId="{A3A52893-E60C-40FD-B5FA-5CF2E66536A6}" dt="2023-07-09T09:27:17.382" v="1476" actId="1076"/>
          <ac:spMkLst>
            <pc:docMk/>
            <pc:sldMk cId="64782558" sldId="277"/>
            <ac:spMk id="4" creationId="{D7D9467B-310E-62AA-8921-56EB5BE8EAEF}"/>
          </ac:spMkLst>
        </pc:spChg>
        <pc:spChg chg="add mod">
          <ac:chgData name="Kévin Alexis André Salesse" userId="c2ec1e4e-6733-4c91-be19-272dd1cb0c8e" providerId="ADAL" clId="{A3A52893-E60C-40FD-B5FA-5CF2E66536A6}" dt="2023-07-09T09:27:17.382" v="1476" actId="1076"/>
          <ac:spMkLst>
            <pc:docMk/>
            <pc:sldMk cId="64782558" sldId="277"/>
            <ac:spMk id="5" creationId="{3FA6C96F-EFA5-8A02-13AF-A51EC38BBD0F}"/>
          </ac:spMkLst>
        </pc:spChg>
        <pc:spChg chg="add mod">
          <ac:chgData name="Kévin Alexis André Salesse" userId="c2ec1e4e-6733-4c91-be19-272dd1cb0c8e" providerId="ADAL" clId="{A3A52893-E60C-40FD-B5FA-5CF2E66536A6}" dt="2023-07-09T09:27:17.382" v="1476" actId="1076"/>
          <ac:spMkLst>
            <pc:docMk/>
            <pc:sldMk cId="64782558" sldId="277"/>
            <ac:spMk id="6" creationId="{F6240E9C-97D6-E330-3654-EFD8BD02B94C}"/>
          </ac:spMkLst>
        </pc:spChg>
        <pc:spChg chg="add mod">
          <ac:chgData name="Kévin Alexis André Salesse" userId="c2ec1e4e-6733-4c91-be19-272dd1cb0c8e" providerId="ADAL" clId="{A3A52893-E60C-40FD-B5FA-5CF2E66536A6}" dt="2023-07-09T09:27:17.382" v="1476" actId="1076"/>
          <ac:spMkLst>
            <pc:docMk/>
            <pc:sldMk cId="64782558" sldId="277"/>
            <ac:spMk id="7" creationId="{F6C4134B-78F2-7F0F-7024-8ADDDF25DEBF}"/>
          </ac:spMkLst>
        </pc:spChg>
        <pc:spChg chg="add mod">
          <ac:chgData name="Kévin Alexis André Salesse" userId="c2ec1e4e-6733-4c91-be19-272dd1cb0c8e" providerId="ADAL" clId="{A3A52893-E60C-40FD-B5FA-5CF2E66536A6}" dt="2023-07-09T09:27:17.382" v="1476" actId="1076"/>
          <ac:spMkLst>
            <pc:docMk/>
            <pc:sldMk cId="64782558" sldId="277"/>
            <ac:spMk id="8" creationId="{AE501A81-52FD-B782-B27C-649774105D48}"/>
          </ac:spMkLst>
        </pc:spChg>
        <pc:spChg chg="add mod">
          <ac:chgData name="Kévin Alexis André Salesse" userId="c2ec1e4e-6733-4c91-be19-272dd1cb0c8e" providerId="ADAL" clId="{A3A52893-E60C-40FD-B5FA-5CF2E66536A6}" dt="2023-07-09T08:31:31.984" v="1129"/>
          <ac:spMkLst>
            <pc:docMk/>
            <pc:sldMk cId="64782558" sldId="277"/>
            <ac:spMk id="10" creationId="{A15B7E99-F7FB-9A9D-6FB7-924155713CA9}"/>
          </ac:spMkLst>
        </pc:spChg>
        <pc:picChg chg="add mod">
          <ac:chgData name="Kévin Alexis André Salesse" userId="c2ec1e4e-6733-4c91-be19-272dd1cb0c8e" providerId="ADAL" clId="{A3A52893-E60C-40FD-B5FA-5CF2E66536A6}" dt="2023-07-12T15:09:08.499" v="3064" actId="1076"/>
          <ac:picMkLst>
            <pc:docMk/>
            <pc:sldMk cId="64782558" sldId="277"/>
            <ac:picMk id="9" creationId="{54ABC5F8-80C6-ADA7-AAD3-5B7CAEA0ACE7}"/>
          </ac:picMkLst>
        </pc:picChg>
      </pc:sldChg>
      <pc:sldChg chg="addSp modSp add del">
        <pc:chgData name="Kévin Alexis André Salesse" userId="c2ec1e4e-6733-4c91-be19-272dd1cb0c8e" providerId="ADAL" clId="{A3A52893-E60C-40FD-B5FA-5CF2E66536A6}" dt="2023-07-12T21:11:24.543" v="4908" actId="47"/>
        <pc:sldMkLst>
          <pc:docMk/>
          <pc:sldMk cId="425294294" sldId="278"/>
        </pc:sldMkLst>
        <pc:spChg chg="add mod">
          <ac:chgData name="Kévin Alexis André Salesse" userId="c2ec1e4e-6733-4c91-be19-272dd1cb0c8e" providerId="ADAL" clId="{A3A52893-E60C-40FD-B5FA-5CF2E66536A6}" dt="2023-07-08T22:09:56.665" v="940"/>
          <ac:spMkLst>
            <pc:docMk/>
            <pc:sldMk cId="425294294" sldId="278"/>
            <ac:spMk id="4" creationId="{9BE936AC-5471-64D0-BF53-DAC72286E198}"/>
          </ac:spMkLst>
        </pc:spChg>
        <pc:spChg chg="add mod">
          <ac:chgData name="Kévin Alexis André Salesse" userId="c2ec1e4e-6733-4c91-be19-272dd1cb0c8e" providerId="ADAL" clId="{A3A52893-E60C-40FD-B5FA-5CF2E66536A6}" dt="2023-07-08T22:09:56.665" v="940"/>
          <ac:spMkLst>
            <pc:docMk/>
            <pc:sldMk cId="425294294" sldId="278"/>
            <ac:spMk id="5" creationId="{C8309099-3247-40A5-137C-02CFA8941D27}"/>
          </ac:spMkLst>
        </pc:spChg>
        <pc:spChg chg="add mod">
          <ac:chgData name="Kévin Alexis André Salesse" userId="c2ec1e4e-6733-4c91-be19-272dd1cb0c8e" providerId="ADAL" clId="{A3A52893-E60C-40FD-B5FA-5CF2E66536A6}" dt="2023-07-08T22:09:56.665" v="940"/>
          <ac:spMkLst>
            <pc:docMk/>
            <pc:sldMk cId="425294294" sldId="278"/>
            <ac:spMk id="6" creationId="{36B19ACA-3749-CBBF-A8C5-75C6D1E70F85}"/>
          </ac:spMkLst>
        </pc:spChg>
        <pc:picChg chg="add mod">
          <ac:chgData name="Kévin Alexis André Salesse" userId="c2ec1e4e-6733-4c91-be19-272dd1cb0c8e" providerId="ADAL" clId="{A3A52893-E60C-40FD-B5FA-5CF2E66536A6}" dt="2023-07-08T22:09:56.665" v="940"/>
          <ac:picMkLst>
            <pc:docMk/>
            <pc:sldMk cId="425294294" sldId="278"/>
            <ac:picMk id="2" creationId="{C6E3D45F-1BA9-E398-698C-B23801F4C954}"/>
          </ac:picMkLst>
        </pc:picChg>
        <pc:picChg chg="add mod">
          <ac:chgData name="Kévin Alexis André Salesse" userId="c2ec1e4e-6733-4c91-be19-272dd1cb0c8e" providerId="ADAL" clId="{A3A52893-E60C-40FD-B5FA-5CF2E66536A6}" dt="2023-07-08T22:09:56.665" v="940"/>
          <ac:picMkLst>
            <pc:docMk/>
            <pc:sldMk cId="425294294" sldId="278"/>
            <ac:picMk id="3" creationId="{DF2EE8ED-6DA6-DC5D-F347-592E3B71070D}"/>
          </ac:picMkLst>
        </pc:picChg>
      </pc:sldChg>
      <pc:sldChg chg="addSp modSp add mod ord">
        <pc:chgData name="Kévin Alexis André Salesse" userId="c2ec1e4e-6733-4c91-be19-272dd1cb0c8e" providerId="ADAL" clId="{A3A52893-E60C-40FD-B5FA-5CF2E66536A6}" dt="2023-07-09T08:30:03.464" v="1115" actId="20577"/>
        <pc:sldMkLst>
          <pc:docMk/>
          <pc:sldMk cId="4264448334" sldId="279"/>
        </pc:sldMkLst>
        <pc:spChg chg="add mod">
          <ac:chgData name="Kévin Alexis André Salesse" userId="c2ec1e4e-6733-4c91-be19-272dd1cb0c8e" providerId="ADAL" clId="{A3A52893-E60C-40FD-B5FA-5CF2E66536A6}" dt="2023-07-09T08:16:18.811" v="1007" actId="1037"/>
          <ac:spMkLst>
            <pc:docMk/>
            <pc:sldMk cId="4264448334" sldId="279"/>
            <ac:spMk id="2" creationId="{91C9D5B0-B453-51AA-4315-8CFDD7AF61EE}"/>
          </ac:spMkLst>
        </pc:spChg>
        <pc:spChg chg="add mod">
          <ac:chgData name="Kévin Alexis André Salesse" userId="c2ec1e4e-6733-4c91-be19-272dd1cb0c8e" providerId="ADAL" clId="{A3A52893-E60C-40FD-B5FA-5CF2E66536A6}" dt="2023-07-09T08:16:18.811" v="1007" actId="1037"/>
          <ac:spMkLst>
            <pc:docMk/>
            <pc:sldMk cId="4264448334" sldId="279"/>
            <ac:spMk id="3" creationId="{A6A2779E-E087-9043-0BFA-45762F3201D0}"/>
          </ac:spMkLst>
        </pc:spChg>
        <pc:spChg chg="add mod">
          <ac:chgData name="Kévin Alexis André Salesse" userId="c2ec1e4e-6733-4c91-be19-272dd1cb0c8e" providerId="ADAL" clId="{A3A52893-E60C-40FD-B5FA-5CF2E66536A6}" dt="2023-07-09T08:16:18.811" v="1007" actId="1037"/>
          <ac:spMkLst>
            <pc:docMk/>
            <pc:sldMk cId="4264448334" sldId="279"/>
            <ac:spMk id="4" creationId="{38F5499B-D9C3-FA18-6D5C-EBB7CAAA73D0}"/>
          </ac:spMkLst>
        </pc:spChg>
        <pc:spChg chg="add mod">
          <ac:chgData name="Kévin Alexis André Salesse" userId="c2ec1e4e-6733-4c91-be19-272dd1cb0c8e" providerId="ADAL" clId="{A3A52893-E60C-40FD-B5FA-5CF2E66536A6}" dt="2023-07-09T08:16:18.811" v="1007" actId="1037"/>
          <ac:spMkLst>
            <pc:docMk/>
            <pc:sldMk cId="4264448334" sldId="279"/>
            <ac:spMk id="5" creationId="{4F299849-BFBD-551F-8D8E-983049756A97}"/>
          </ac:spMkLst>
        </pc:spChg>
        <pc:spChg chg="add mod">
          <ac:chgData name="Kévin Alexis André Salesse" userId="c2ec1e4e-6733-4c91-be19-272dd1cb0c8e" providerId="ADAL" clId="{A3A52893-E60C-40FD-B5FA-5CF2E66536A6}" dt="2023-07-09T08:16:18.811" v="1007" actId="1037"/>
          <ac:spMkLst>
            <pc:docMk/>
            <pc:sldMk cId="4264448334" sldId="279"/>
            <ac:spMk id="6" creationId="{350EC9AE-5A5C-3DB8-17E2-8B0944B2CDE4}"/>
          </ac:spMkLst>
        </pc:spChg>
        <pc:spChg chg="add mod">
          <ac:chgData name="Kévin Alexis André Salesse" userId="c2ec1e4e-6733-4c91-be19-272dd1cb0c8e" providerId="ADAL" clId="{A3A52893-E60C-40FD-B5FA-5CF2E66536A6}" dt="2023-07-09T08:30:03.464" v="1115" actId="20577"/>
          <ac:spMkLst>
            <pc:docMk/>
            <pc:sldMk cId="4264448334" sldId="279"/>
            <ac:spMk id="7" creationId="{DF939F0F-6753-6495-7048-0D38EF5BF476}"/>
          </ac:spMkLst>
        </pc:spChg>
        <pc:spChg chg="add mod">
          <ac:chgData name="Kévin Alexis André Salesse" userId="c2ec1e4e-6733-4c91-be19-272dd1cb0c8e" providerId="ADAL" clId="{A3A52893-E60C-40FD-B5FA-5CF2E66536A6}" dt="2023-07-09T08:16:18.811" v="1007" actId="1037"/>
          <ac:spMkLst>
            <pc:docMk/>
            <pc:sldMk cId="4264448334" sldId="279"/>
            <ac:spMk id="11" creationId="{A27FBB4C-FF6A-8C7C-1A5E-0F9A1CAE679E}"/>
          </ac:spMkLst>
        </pc:spChg>
        <pc:spChg chg="add mod">
          <ac:chgData name="Kévin Alexis André Salesse" userId="c2ec1e4e-6733-4c91-be19-272dd1cb0c8e" providerId="ADAL" clId="{A3A52893-E60C-40FD-B5FA-5CF2E66536A6}" dt="2023-07-09T08:16:18.811" v="1007" actId="1037"/>
          <ac:spMkLst>
            <pc:docMk/>
            <pc:sldMk cId="4264448334" sldId="279"/>
            <ac:spMk id="12" creationId="{4A10B4F3-CC00-B6CA-BBC0-7F456E3F265A}"/>
          </ac:spMkLst>
        </pc:spChg>
        <pc:spChg chg="add mod">
          <ac:chgData name="Kévin Alexis André Salesse" userId="c2ec1e4e-6733-4c91-be19-272dd1cb0c8e" providerId="ADAL" clId="{A3A52893-E60C-40FD-B5FA-5CF2E66536A6}" dt="2023-07-09T08:16:18.811" v="1007" actId="1037"/>
          <ac:spMkLst>
            <pc:docMk/>
            <pc:sldMk cId="4264448334" sldId="279"/>
            <ac:spMk id="13" creationId="{6F523882-1FE2-A521-7A82-01AB97B05C14}"/>
          </ac:spMkLst>
        </pc:spChg>
        <pc:spChg chg="add mod">
          <ac:chgData name="Kévin Alexis André Salesse" userId="c2ec1e4e-6733-4c91-be19-272dd1cb0c8e" providerId="ADAL" clId="{A3A52893-E60C-40FD-B5FA-5CF2E66536A6}" dt="2023-07-09T08:16:18.811" v="1007" actId="1037"/>
          <ac:spMkLst>
            <pc:docMk/>
            <pc:sldMk cId="4264448334" sldId="279"/>
            <ac:spMk id="17" creationId="{70627710-3CA8-2D37-50A8-5A5C73A52E68}"/>
          </ac:spMkLst>
        </pc:spChg>
        <pc:spChg chg="add mod">
          <ac:chgData name="Kévin Alexis André Salesse" userId="c2ec1e4e-6733-4c91-be19-272dd1cb0c8e" providerId="ADAL" clId="{A3A52893-E60C-40FD-B5FA-5CF2E66536A6}" dt="2023-07-09T08:16:18.811" v="1007" actId="1037"/>
          <ac:spMkLst>
            <pc:docMk/>
            <pc:sldMk cId="4264448334" sldId="279"/>
            <ac:spMk id="19" creationId="{0B158D70-3AA3-CE9E-C502-95680A8E97A1}"/>
          </ac:spMkLst>
        </pc:spChg>
        <pc:spChg chg="add mod">
          <ac:chgData name="Kévin Alexis André Salesse" userId="c2ec1e4e-6733-4c91-be19-272dd1cb0c8e" providerId="ADAL" clId="{A3A52893-E60C-40FD-B5FA-5CF2E66536A6}" dt="2023-07-09T08:16:18.811" v="1007" actId="1037"/>
          <ac:spMkLst>
            <pc:docMk/>
            <pc:sldMk cId="4264448334" sldId="279"/>
            <ac:spMk id="21" creationId="{A7025BA0-C171-F5DF-0548-862778E0DE97}"/>
          </ac:spMkLst>
        </pc:spChg>
        <pc:spChg chg="add mod">
          <ac:chgData name="Kévin Alexis André Salesse" userId="c2ec1e4e-6733-4c91-be19-272dd1cb0c8e" providerId="ADAL" clId="{A3A52893-E60C-40FD-B5FA-5CF2E66536A6}" dt="2023-07-09T08:16:18.811" v="1007" actId="1037"/>
          <ac:spMkLst>
            <pc:docMk/>
            <pc:sldMk cId="4264448334" sldId="279"/>
            <ac:spMk id="23" creationId="{A35C07AC-3025-4F6E-7CD5-2645BE53FC1F}"/>
          </ac:spMkLst>
        </pc:spChg>
        <pc:spChg chg="add mod">
          <ac:chgData name="Kévin Alexis André Salesse" userId="c2ec1e4e-6733-4c91-be19-272dd1cb0c8e" providerId="ADAL" clId="{A3A52893-E60C-40FD-B5FA-5CF2E66536A6}" dt="2023-07-09T08:27:21.094" v="1086" actId="20577"/>
          <ac:spMkLst>
            <pc:docMk/>
            <pc:sldMk cId="4264448334" sldId="279"/>
            <ac:spMk id="25" creationId="{7365FE6D-BCD4-173D-CD7D-BCAB3C83E075}"/>
          </ac:spMkLst>
        </pc:spChg>
        <pc:graphicFrameChg chg="add mod modGraphic">
          <ac:chgData name="Kévin Alexis André Salesse" userId="c2ec1e4e-6733-4c91-be19-272dd1cb0c8e" providerId="ADAL" clId="{A3A52893-E60C-40FD-B5FA-5CF2E66536A6}" dt="2023-07-09T08:19:07.084" v="1026" actId="1076"/>
          <ac:graphicFrameMkLst>
            <pc:docMk/>
            <pc:sldMk cId="4264448334" sldId="279"/>
            <ac:graphicFrameMk id="15" creationId="{CF3D53D0-382D-78E0-FE69-2F606386E529}"/>
          </ac:graphicFrameMkLst>
        </pc:graphicFrameChg>
        <pc:cxnChg chg="add mod">
          <ac:chgData name="Kévin Alexis André Salesse" userId="c2ec1e4e-6733-4c91-be19-272dd1cb0c8e" providerId="ADAL" clId="{A3A52893-E60C-40FD-B5FA-5CF2E66536A6}" dt="2023-07-09T08:16:18.811" v="1007" actId="1037"/>
          <ac:cxnSpMkLst>
            <pc:docMk/>
            <pc:sldMk cId="4264448334" sldId="279"/>
            <ac:cxnSpMk id="8" creationId="{50C75744-2455-5469-D51E-F76B69BAC8E5}"/>
          </ac:cxnSpMkLst>
        </pc:cxnChg>
        <pc:cxnChg chg="add mod">
          <ac:chgData name="Kévin Alexis André Salesse" userId="c2ec1e4e-6733-4c91-be19-272dd1cb0c8e" providerId="ADAL" clId="{A3A52893-E60C-40FD-B5FA-5CF2E66536A6}" dt="2023-07-09T08:16:18.811" v="1007" actId="1037"/>
          <ac:cxnSpMkLst>
            <pc:docMk/>
            <pc:sldMk cId="4264448334" sldId="279"/>
            <ac:cxnSpMk id="9" creationId="{DB928E37-C10C-FB79-A9DF-EC3B2ECF5972}"/>
          </ac:cxnSpMkLst>
        </pc:cxnChg>
        <pc:cxnChg chg="add mod">
          <ac:chgData name="Kévin Alexis André Salesse" userId="c2ec1e4e-6733-4c91-be19-272dd1cb0c8e" providerId="ADAL" clId="{A3A52893-E60C-40FD-B5FA-5CF2E66536A6}" dt="2023-07-09T08:16:18.811" v="1007" actId="1037"/>
          <ac:cxnSpMkLst>
            <pc:docMk/>
            <pc:sldMk cId="4264448334" sldId="279"/>
            <ac:cxnSpMk id="10" creationId="{B14DD26E-6B7C-9F42-0B38-C1286687A998}"/>
          </ac:cxnSpMkLst>
        </pc:cxnChg>
      </pc:sldChg>
      <pc:sldChg chg="new del">
        <pc:chgData name="Kévin Alexis André Salesse" userId="c2ec1e4e-6733-4c91-be19-272dd1cb0c8e" providerId="ADAL" clId="{A3A52893-E60C-40FD-B5FA-5CF2E66536A6}" dt="2023-07-09T08:15:56.662" v="994" actId="47"/>
        <pc:sldMkLst>
          <pc:docMk/>
          <pc:sldMk cId="649330195" sldId="280"/>
        </pc:sldMkLst>
      </pc:sldChg>
      <pc:sldChg chg="addSp delSp modSp add mod ord">
        <pc:chgData name="Kévin Alexis André Salesse" userId="c2ec1e4e-6733-4c91-be19-272dd1cb0c8e" providerId="ADAL" clId="{A3A52893-E60C-40FD-B5FA-5CF2E66536A6}" dt="2023-07-12T21:42:32.775" v="5086" actId="20577"/>
        <pc:sldMkLst>
          <pc:docMk/>
          <pc:sldMk cId="3807708695" sldId="281"/>
        </pc:sldMkLst>
        <pc:spChg chg="add mod">
          <ac:chgData name="Kévin Alexis André Salesse" userId="c2ec1e4e-6733-4c91-be19-272dd1cb0c8e" providerId="ADAL" clId="{A3A52893-E60C-40FD-B5FA-5CF2E66536A6}" dt="2023-07-12T21:42:32.775" v="5086" actId="20577"/>
          <ac:spMkLst>
            <pc:docMk/>
            <pc:sldMk cId="3807708695" sldId="281"/>
            <ac:spMk id="2" creationId="{8E7E5E84-9BD9-1B63-E4EB-67D8CE099B2D}"/>
          </ac:spMkLst>
        </pc:spChg>
        <pc:spChg chg="add del mod">
          <ac:chgData name="Kévin Alexis André Salesse" userId="c2ec1e4e-6733-4c91-be19-272dd1cb0c8e" providerId="ADAL" clId="{A3A52893-E60C-40FD-B5FA-5CF2E66536A6}" dt="2023-07-12T21:28:05.645" v="4967"/>
          <ac:spMkLst>
            <pc:docMk/>
            <pc:sldMk cId="3807708695" sldId="281"/>
            <ac:spMk id="3" creationId="{CE91082A-261E-BA4F-26CF-379440A5C2AD}"/>
          </ac:spMkLst>
        </pc:spChg>
        <pc:spChg chg="add del mod">
          <ac:chgData name="Kévin Alexis André Salesse" userId="c2ec1e4e-6733-4c91-be19-272dd1cb0c8e" providerId="ADAL" clId="{A3A52893-E60C-40FD-B5FA-5CF2E66536A6}" dt="2023-07-12T21:28:05.645" v="4967"/>
          <ac:spMkLst>
            <pc:docMk/>
            <pc:sldMk cId="3807708695" sldId="281"/>
            <ac:spMk id="4" creationId="{3763A619-138A-EBC0-3C43-6D07A9203EE4}"/>
          </ac:spMkLst>
        </pc:spChg>
        <pc:spChg chg="add del mod">
          <ac:chgData name="Kévin Alexis André Salesse" userId="c2ec1e4e-6733-4c91-be19-272dd1cb0c8e" providerId="ADAL" clId="{A3A52893-E60C-40FD-B5FA-5CF2E66536A6}" dt="2023-07-09T14:32:32.472" v="2604" actId="478"/>
          <ac:spMkLst>
            <pc:docMk/>
            <pc:sldMk cId="3807708695" sldId="281"/>
            <ac:spMk id="4" creationId="{ECB7D2B6-BCEF-68F4-7D4B-21F925A98CBE}"/>
          </ac:spMkLst>
        </pc:spChg>
        <pc:spChg chg="add del mod">
          <ac:chgData name="Kévin Alexis André Salesse" userId="c2ec1e4e-6733-4c91-be19-272dd1cb0c8e" providerId="ADAL" clId="{A3A52893-E60C-40FD-B5FA-5CF2E66536A6}" dt="2023-07-12T21:28:05.645" v="4967"/>
          <ac:spMkLst>
            <pc:docMk/>
            <pc:sldMk cId="3807708695" sldId="281"/>
            <ac:spMk id="5" creationId="{573C1C8C-2D00-62F1-4838-C235F9E9DF02}"/>
          </ac:spMkLst>
        </pc:spChg>
        <pc:spChg chg="add mod">
          <ac:chgData name="Kévin Alexis André Salesse" userId="c2ec1e4e-6733-4c91-be19-272dd1cb0c8e" providerId="ADAL" clId="{A3A52893-E60C-40FD-B5FA-5CF2E66536A6}" dt="2023-07-12T21:33:25.520" v="5020" actId="1076"/>
          <ac:spMkLst>
            <pc:docMk/>
            <pc:sldMk cId="3807708695" sldId="281"/>
            <ac:spMk id="6" creationId="{C2B6DB76-78A3-4A90-8970-8926DBDCF4C8}"/>
          </ac:spMkLst>
        </pc:spChg>
        <pc:spChg chg="add mod">
          <ac:chgData name="Kévin Alexis André Salesse" userId="c2ec1e4e-6733-4c91-be19-272dd1cb0c8e" providerId="ADAL" clId="{A3A52893-E60C-40FD-B5FA-5CF2E66536A6}" dt="2023-07-12T21:33:25.520" v="5020" actId="1076"/>
          <ac:spMkLst>
            <pc:docMk/>
            <pc:sldMk cId="3807708695" sldId="281"/>
            <ac:spMk id="8" creationId="{91DCA353-530E-BA3A-8848-193CFCA2EC77}"/>
          </ac:spMkLst>
        </pc:spChg>
        <pc:spChg chg="add mod">
          <ac:chgData name="Kévin Alexis André Salesse" userId="c2ec1e4e-6733-4c91-be19-272dd1cb0c8e" providerId="ADAL" clId="{A3A52893-E60C-40FD-B5FA-5CF2E66536A6}" dt="2023-07-12T21:33:25.520" v="5020" actId="1076"/>
          <ac:spMkLst>
            <pc:docMk/>
            <pc:sldMk cId="3807708695" sldId="281"/>
            <ac:spMk id="9" creationId="{B14B4EAB-21B6-EA61-4057-77B55D9571CC}"/>
          </ac:spMkLst>
        </pc:spChg>
        <pc:spChg chg="add mod">
          <ac:chgData name="Kévin Alexis André Salesse" userId="c2ec1e4e-6733-4c91-be19-272dd1cb0c8e" providerId="ADAL" clId="{A3A52893-E60C-40FD-B5FA-5CF2E66536A6}" dt="2023-07-12T21:33:25.520" v="5020" actId="1076"/>
          <ac:spMkLst>
            <pc:docMk/>
            <pc:sldMk cId="3807708695" sldId="281"/>
            <ac:spMk id="11" creationId="{D0B05B8D-4D35-66D9-DCFE-BED81A2960B9}"/>
          </ac:spMkLst>
        </pc:spChg>
        <pc:picChg chg="add mod">
          <ac:chgData name="Kévin Alexis André Salesse" userId="c2ec1e4e-6733-4c91-be19-272dd1cb0c8e" providerId="ADAL" clId="{A3A52893-E60C-40FD-B5FA-5CF2E66536A6}" dt="2023-07-12T21:33:25.520" v="5020" actId="1076"/>
          <ac:picMkLst>
            <pc:docMk/>
            <pc:sldMk cId="3807708695" sldId="281"/>
            <ac:picMk id="7" creationId="{D250116F-43BE-E669-B258-86FB322B7FC1}"/>
          </ac:picMkLst>
        </pc:picChg>
      </pc:sldChg>
      <pc:sldChg chg="addSp delSp modSp add mod ord">
        <pc:chgData name="Kévin Alexis André Salesse" userId="c2ec1e4e-6733-4c91-be19-272dd1cb0c8e" providerId="ADAL" clId="{A3A52893-E60C-40FD-B5FA-5CF2E66536A6}" dt="2023-07-12T15:11:52.240" v="3076" actId="478"/>
        <pc:sldMkLst>
          <pc:docMk/>
          <pc:sldMk cId="621356899" sldId="282"/>
        </pc:sldMkLst>
        <pc:spChg chg="add mod">
          <ac:chgData name="Kévin Alexis André Salesse" userId="c2ec1e4e-6733-4c91-be19-272dd1cb0c8e" providerId="ADAL" clId="{A3A52893-E60C-40FD-B5FA-5CF2E66536A6}" dt="2023-07-09T13:15:35.219" v="2304" actId="20577"/>
          <ac:spMkLst>
            <pc:docMk/>
            <pc:sldMk cId="621356899" sldId="282"/>
            <ac:spMk id="2" creationId="{87F678A2-A2B5-EF6C-0F2A-3B23723ECB67}"/>
          </ac:spMkLst>
        </pc:spChg>
        <pc:spChg chg="add mod">
          <ac:chgData name="Kévin Alexis André Salesse" userId="c2ec1e4e-6733-4c91-be19-272dd1cb0c8e" providerId="ADAL" clId="{A3A52893-E60C-40FD-B5FA-5CF2E66536A6}" dt="2023-07-09T13:18:04.607" v="2376" actId="1076"/>
          <ac:spMkLst>
            <pc:docMk/>
            <pc:sldMk cId="621356899" sldId="282"/>
            <ac:spMk id="4" creationId="{CE9A4A78-CD97-70B8-3720-F14A4BF1FED4}"/>
          </ac:spMkLst>
        </pc:spChg>
        <pc:spChg chg="add del mod">
          <ac:chgData name="Kévin Alexis André Salesse" userId="c2ec1e4e-6733-4c91-be19-272dd1cb0c8e" providerId="ADAL" clId="{A3A52893-E60C-40FD-B5FA-5CF2E66536A6}" dt="2023-07-09T13:14:28.142" v="2290" actId="478"/>
          <ac:spMkLst>
            <pc:docMk/>
            <pc:sldMk cId="621356899" sldId="282"/>
            <ac:spMk id="5" creationId="{9DCC6E23-C444-F6C4-F25E-FF104B83B5C0}"/>
          </ac:spMkLst>
        </pc:spChg>
        <pc:spChg chg="add del mod">
          <ac:chgData name="Kévin Alexis André Salesse" userId="c2ec1e4e-6733-4c91-be19-272dd1cb0c8e" providerId="ADAL" clId="{A3A52893-E60C-40FD-B5FA-5CF2E66536A6}" dt="2023-07-09T13:14:32.278" v="2291" actId="478"/>
          <ac:spMkLst>
            <pc:docMk/>
            <pc:sldMk cId="621356899" sldId="282"/>
            <ac:spMk id="6" creationId="{9B4A9A81-74F3-60E1-247A-7DBC475C507C}"/>
          </ac:spMkLst>
        </pc:spChg>
        <pc:spChg chg="add del mod">
          <ac:chgData name="Kévin Alexis André Salesse" userId="c2ec1e4e-6733-4c91-be19-272dd1cb0c8e" providerId="ADAL" clId="{A3A52893-E60C-40FD-B5FA-5CF2E66536A6}" dt="2023-07-12T15:11:52.240" v="3076" actId="478"/>
          <ac:spMkLst>
            <pc:docMk/>
            <pc:sldMk cId="621356899" sldId="282"/>
            <ac:spMk id="7" creationId="{AD411C41-44BB-E235-0DAB-C1761FC0CB91}"/>
          </ac:spMkLst>
        </pc:spChg>
        <pc:spChg chg="add del mod">
          <ac:chgData name="Kévin Alexis André Salesse" userId="c2ec1e4e-6733-4c91-be19-272dd1cb0c8e" providerId="ADAL" clId="{A3A52893-E60C-40FD-B5FA-5CF2E66536A6}" dt="2023-07-09T13:19:08.615" v="2414" actId="478"/>
          <ac:spMkLst>
            <pc:docMk/>
            <pc:sldMk cId="621356899" sldId="282"/>
            <ac:spMk id="8" creationId="{25714B4F-C91B-8508-2F50-8FFFC38E5710}"/>
          </ac:spMkLst>
        </pc:spChg>
        <pc:spChg chg="add mod">
          <ac:chgData name="Kévin Alexis André Salesse" userId="c2ec1e4e-6733-4c91-be19-272dd1cb0c8e" providerId="ADAL" clId="{A3A52893-E60C-40FD-B5FA-5CF2E66536A6}" dt="2023-07-09T13:18:58.562" v="2412" actId="1076"/>
          <ac:spMkLst>
            <pc:docMk/>
            <pc:sldMk cId="621356899" sldId="282"/>
            <ac:spMk id="10" creationId="{1889F21A-BE16-3645-3185-EED54A4D9900}"/>
          </ac:spMkLst>
        </pc:spChg>
        <pc:picChg chg="add mod">
          <ac:chgData name="Kévin Alexis André Salesse" userId="c2ec1e4e-6733-4c91-be19-272dd1cb0c8e" providerId="ADAL" clId="{A3A52893-E60C-40FD-B5FA-5CF2E66536A6}" dt="2023-07-09T13:17:21.182" v="2366" actId="1076"/>
          <ac:picMkLst>
            <pc:docMk/>
            <pc:sldMk cId="621356899" sldId="282"/>
            <ac:picMk id="3" creationId="{705E5453-54B8-0E0F-C9E2-90DD4076E58D}"/>
          </ac:picMkLst>
        </pc:picChg>
      </pc:sldChg>
      <pc:sldChg chg="addSp delSp modSp add del mod ord">
        <pc:chgData name="Kévin Alexis André Salesse" userId="c2ec1e4e-6733-4c91-be19-272dd1cb0c8e" providerId="ADAL" clId="{A3A52893-E60C-40FD-B5FA-5CF2E66536A6}" dt="2023-07-12T21:11:16.634" v="4907" actId="47"/>
        <pc:sldMkLst>
          <pc:docMk/>
          <pc:sldMk cId="4161043649" sldId="283"/>
        </pc:sldMkLst>
        <pc:spChg chg="add mod">
          <ac:chgData name="Kévin Alexis André Salesse" userId="c2ec1e4e-6733-4c91-be19-272dd1cb0c8e" providerId="ADAL" clId="{A3A52893-E60C-40FD-B5FA-5CF2E66536A6}" dt="2023-07-09T08:48:09.088" v="1286" actId="20577"/>
          <ac:spMkLst>
            <pc:docMk/>
            <pc:sldMk cId="4161043649" sldId="283"/>
            <ac:spMk id="3" creationId="{48446B95-8BBB-3FF3-9585-0F091C0BF13A}"/>
          </ac:spMkLst>
        </pc:spChg>
        <pc:picChg chg="add del mod">
          <ac:chgData name="Kévin Alexis André Salesse" userId="c2ec1e4e-6733-4c91-be19-272dd1cb0c8e" providerId="ADAL" clId="{A3A52893-E60C-40FD-B5FA-5CF2E66536A6}" dt="2023-07-09T08:42:11.882" v="1209" actId="478"/>
          <ac:picMkLst>
            <pc:docMk/>
            <pc:sldMk cId="4161043649" sldId="283"/>
            <ac:picMk id="2" creationId="{2098FFA5-19C7-A47B-F59E-7037F4D5EA0C}"/>
          </ac:picMkLst>
        </pc:picChg>
        <pc:picChg chg="add del mod">
          <ac:chgData name="Kévin Alexis André Salesse" userId="c2ec1e4e-6733-4c91-be19-272dd1cb0c8e" providerId="ADAL" clId="{A3A52893-E60C-40FD-B5FA-5CF2E66536A6}" dt="2023-07-09T08:44:47.565" v="1214" actId="478"/>
          <ac:picMkLst>
            <pc:docMk/>
            <pc:sldMk cId="4161043649" sldId="283"/>
            <ac:picMk id="2050" creationId="{7B727744-FD85-3114-B368-D19C937B9BC2}"/>
          </ac:picMkLst>
        </pc:picChg>
        <pc:picChg chg="add mod">
          <ac:chgData name="Kévin Alexis André Salesse" userId="c2ec1e4e-6733-4c91-be19-272dd1cb0c8e" providerId="ADAL" clId="{A3A52893-E60C-40FD-B5FA-5CF2E66536A6}" dt="2023-07-09T08:47:21.174" v="1240" actId="1076"/>
          <ac:picMkLst>
            <pc:docMk/>
            <pc:sldMk cId="4161043649" sldId="283"/>
            <ac:picMk id="2052" creationId="{18A8D1C4-2DF3-E473-1F61-7E3DC0D2F9C8}"/>
          </ac:picMkLst>
        </pc:picChg>
      </pc:sldChg>
      <pc:sldChg chg="addSp delSp modSp add mod ord">
        <pc:chgData name="Kévin Alexis André Salesse" userId="c2ec1e4e-6733-4c91-be19-272dd1cb0c8e" providerId="ADAL" clId="{A3A52893-E60C-40FD-B5FA-5CF2E66536A6}" dt="2023-07-09T08:46:17.946" v="1236" actId="1076"/>
        <pc:sldMkLst>
          <pc:docMk/>
          <pc:sldMk cId="2327109415" sldId="284"/>
        </pc:sldMkLst>
        <pc:spChg chg="add mod">
          <ac:chgData name="Kévin Alexis André Salesse" userId="c2ec1e4e-6733-4c91-be19-272dd1cb0c8e" providerId="ADAL" clId="{A3A52893-E60C-40FD-B5FA-5CF2E66536A6}" dt="2023-07-09T08:38:52.897" v="1198" actId="6549"/>
          <ac:spMkLst>
            <pc:docMk/>
            <pc:sldMk cId="2327109415" sldId="284"/>
            <ac:spMk id="3" creationId="{40875867-5E39-F6C4-C62E-388A6C6AD6B6}"/>
          </ac:spMkLst>
        </pc:spChg>
        <pc:picChg chg="add del mod">
          <ac:chgData name="Kévin Alexis André Salesse" userId="c2ec1e4e-6733-4c91-be19-272dd1cb0c8e" providerId="ADAL" clId="{A3A52893-E60C-40FD-B5FA-5CF2E66536A6}" dt="2023-07-09T08:46:11.168" v="1234" actId="478"/>
          <ac:picMkLst>
            <pc:docMk/>
            <pc:sldMk cId="2327109415" sldId="284"/>
            <ac:picMk id="1026" creationId="{0839B53A-6B85-5713-221A-67C8A8181518}"/>
          </ac:picMkLst>
        </pc:picChg>
        <pc:picChg chg="add mod">
          <ac:chgData name="Kévin Alexis André Salesse" userId="c2ec1e4e-6733-4c91-be19-272dd1cb0c8e" providerId="ADAL" clId="{A3A52893-E60C-40FD-B5FA-5CF2E66536A6}" dt="2023-07-09T08:46:17.946" v="1236" actId="1076"/>
          <ac:picMkLst>
            <pc:docMk/>
            <pc:sldMk cId="2327109415" sldId="284"/>
            <ac:picMk id="1028" creationId="{2C93FBF5-1D30-19EB-56CB-F22337DD89F6}"/>
          </ac:picMkLst>
        </pc:picChg>
      </pc:sldChg>
      <pc:sldChg chg="addSp modSp add mod ord">
        <pc:chgData name="Kévin Alexis André Salesse" userId="c2ec1e4e-6733-4c91-be19-272dd1cb0c8e" providerId="ADAL" clId="{A3A52893-E60C-40FD-B5FA-5CF2E66536A6}" dt="2023-07-09T08:29:40.752" v="1098"/>
        <pc:sldMkLst>
          <pc:docMk/>
          <pc:sldMk cId="4242636414" sldId="285"/>
        </pc:sldMkLst>
        <pc:spChg chg="add mod">
          <ac:chgData name="Kévin Alexis André Salesse" userId="c2ec1e4e-6733-4c91-be19-272dd1cb0c8e" providerId="ADAL" clId="{A3A52893-E60C-40FD-B5FA-5CF2E66536A6}" dt="2023-07-09T08:18:24.518" v="1020" actId="1076"/>
          <ac:spMkLst>
            <pc:docMk/>
            <pc:sldMk cId="4242636414" sldId="285"/>
            <ac:spMk id="2" creationId="{CAF05BDD-7C95-1CC0-30CE-324AE0CF4647}"/>
          </ac:spMkLst>
        </pc:spChg>
        <pc:spChg chg="add mod">
          <ac:chgData name="Kévin Alexis André Salesse" userId="c2ec1e4e-6733-4c91-be19-272dd1cb0c8e" providerId="ADAL" clId="{A3A52893-E60C-40FD-B5FA-5CF2E66536A6}" dt="2023-07-09T08:18:01.267" v="1014" actId="1076"/>
          <ac:spMkLst>
            <pc:docMk/>
            <pc:sldMk cId="4242636414" sldId="285"/>
            <ac:spMk id="3" creationId="{16A0CB7F-3812-F123-476D-DF4E65CAB846}"/>
          </ac:spMkLst>
        </pc:spChg>
        <pc:spChg chg="add mod">
          <ac:chgData name="Kévin Alexis André Salesse" userId="c2ec1e4e-6733-4c91-be19-272dd1cb0c8e" providerId="ADAL" clId="{A3A52893-E60C-40FD-B5FA-5CF2E66536A6}" dt="2023-07-09T08:18:01.267" v="1014" actId="1076"/>
          <ac:spMkLst>
            <pc:docMk/>
            <pc:sldMk cId="4242636414" sldId="285"/>
            <ac:spMk id="4" creationId="{D411CFEF-46F2-5A11-C213-CE0F156C10CA}"/>
          </ac:spMkLst>
        </pc:spChg>
        <pc:spChg chg="add mod">
          <ac:chgData name="Kévin Alexis André Salesse" userId="c2ec1e4e-6733-4c91-be19-272dd1cb0c8e" providerId="ADAL" clId="{A3A52893-E60C-40FD-B5FA-5CF2E66536A6}" dt="2023-07-09T08:18:20.397" v="1018" actId="207"/>
          <ac:spMkLst>
            <pc:docMk/>
            <pc:sldMk cId="4242636414" sldId="285"/>
            <ac:spMk id="5" creationId="{ECA3BD18-D48D-42B5-210B-94D97B185B97}"/>
          </ac:spMkLst>
        </pc:spChg>
        <pc:spChg chg="add mod">
          <ac:chgData name="Kévin Alexis André Salesse" userId="c2ec1e4e-6733-4c91-be19-272dd1cb0c8e" providerId="ADAL" clId="{A3A52893-E60C-40FD-B5FA-5CF2E66536A6}" dt="2023-07-09T08:18:20.397" v="1018" actId="207"/>
          <ac:spMkLst>
            <pc:docMk/>
            <pc:sldMk cId="4242636414" sldId="285"/>
            <ac:spMk id="6" creationId="{7EC2765C-721F-EB18-5527-FA9193070941}"/>
          </ac:spMkLst>
        </pc:spChg>
        <pc:spChg chg="add mod">
          <ac:chgData name="Kévin Alexis André Salesse" userId="c2ec1e4e-6733-4c91-be19-272dd1cb0c8e" providerId="ADAL" clId="{A3A52893-E60C-40FD-B5FA-5CF2E66536A6}" dt="2023-07-09T08:18:20.397" v="1018" actId="207"/>
          <ac:spMkLst>
            <pc:docMk/>
            <pc:sldMk cId="4242636414" sldId="285"/>
            <ac:spMk id="7" creationId="{6895274A-4DAB-8363-B0EB-EF5CB03287BF}"/>
          </ac:spMkLst>
        </pc:spChg>
        <pc:spChg chg="add mod">
          <ac:chgData name="Kévin Alexis André Salesse" userId="c2ec1e4e-6733-4c91-be19-272dd1cb0c8e" providerId="ADAL" clId="{A3A52893-E60C-40FD-B5FA-5CF2E66536A6}" dt="2023-07-09T08:18:20.397" v="1018" actId="207"/>
          <ac:spMkLst>
            <pc:docMk/>
            <pc:sldMk cId="4242636414" sldId="285"/>
            <ac:spMk id="8" creationId="{528A28DC-8802-3E7A-D65C-3723E40DF3C3}"/>
          </ac:spMkLst>
        </pc:spChg>
        <pc:spChg chg="add mod">
          <ac:chgData name="Kévin Alexis André Salesse" userId="c2ec1e4e-6733-4c91-be19-272dd1cb0c8e" providerId="ADAL" clId="{A3A52893-E60C-40FD-B5FA-5CF2E66536A6}" dt="2023-07-09T08:18:30.240" v="1021" actId="207"/>
          <ac:spMkLst>
            <pc:docMk/>
            <pc:sldMk cId="4242636414" sldId="285"/>
            <ac:spMk id="9" creationId="{3C624B74-BEFF-8E18-8555-00E8547697AA}"/>
          </ac:spMkLst>
        </pc:spChg>
        <pc:spChg chg="add mod">
          <ac:chgData name="Kévin Alexis André Salesse" userId="c2ec1e4e-6733-4c91-be19-272dd1cb0c8e" providerId="ADAL" clId="{A3A52893-E60C-40FD-B5FA-5CF2E66536A6}" dt="2023-07-09T08:18:20.397" v="1018" actId="207"/>
          <ac:spMkLst>
            <pc:docMk/>
            <pc:sldMk cId="4242636414" sldId="285"/>
            <ac:spMk id="10" creationId="{B80B592D-74CF-2867-2534-1328F98FA4FA}"/>
          </ac:spMkLst>
        </pc:spChg>
        <pc:spChg chg="add mod">
          <ac:chgData name="Kévin Alexis André Salesse" userId="c2ec1e4e-6733-4c91-be19-272dd1cb0c8e" providerId="ADAL" clId="{A3A52893-E60C-40FD-B5FA-5CF2E66536A6}" dt="2023-07-09T08:27:00.703" v="1078"/>
          <ac:spMkLst>
            <pc:docMk/>
            <pc:sldMk cId="4242636414" sldId="285"/>
            <ac:spMk id="11" creationId="{6B9C69E5-3718-A1F8-21A1-FD9DC2CD09D8}"/>
          </ac:spMkLst>
        </pc:spChg>
      </pc:sldChg>
      <pc:sldChg chg="addSp delSp add del setBg delDesignElem">
        <pc:chgData name="Kévin Alexis André Salesse" userId="c2ec1e4e-6733-4c91-be19-272dd1cb0c8e" providerId="ADAL" clId="{A3A52893-E60C-40FD-B5FA-5CF2E66536A6}" dt="2023-07-09T08:39:35.651" v="1201"/>
        <pc:sldMkLst>
          <pc:docMk/>
          <pc:sldMk cId="2489885114" sldId="286"/>
        </pc:sldMkLst>
        <pc:spChg chg="add del">
          <ac:chgData name="Kévin Alexis André Salesse" userId="c2ec1e4e-6733-4c91-be19-272dd1cb0c8e" providerId="ADAL" clId="{A3A52893-E60C-40FD-B5FA-5CF2E66536A6}" dt="2023-07-09T08:39:35.651" v="1201"/>
          <ac:spMkLst>
            <pc:docMk/>
            <pc:sldMk cId="2489885114" sldId="286"/>
            <ac:spMk id="14" creationId="{F3060C83-F051-4F0E-ABAD-AA0DFC48B218}"/>
          </ac:spMkLst>
        </pc:spChg>
        <pc:spChg chg="add del">
          <ac:chgData name="Kévin Alexis André Salesse" userId="c2ec1e4e-6733-4c91-be19-272dd1cb0c8e" providerId="ADAL" clId="{A3A52893-E60C-40FD-B5FA-5CF2E66536A6}" dt="2023-07-09T08:39:35.651" v="1201"/>
          <ac:spMkLst>
            <pc:docMk/>
            <pc:sldMk cId="2489885114" sldId="286"/>
            <ac:spMk id="16" creationId="{83C98ABE-055B-441F-B07E-44F97F083C39}"/>
          </ac:spMkLst>
        </pc:spChg>
        <pc:spChg chg="add del">
          <ac:chgData name="Kévin Alexis André Salesse" userId="c2ec1e4e-6733-4c91-be19-272dd1cb0c8e" providerId="ADAL" clId="{A3A52893-E60C-40FD-B5FA-5CF2E66536A6}" dt="2023-07-09T08:39:35.651" v="1201"/>
          <ac:spMkLst>
            <pc:docMk/>
            <pc:sldMk cId="2489885114" sldId="286"/>
            <ac:spMk id="18" creationId="{29FDB030-9B49-4CED-8CCD-4D99382388AC}"/>
          </ac:spMkLst>
        </pc:spChg>
        <pc:spChg chg="add del">
          <ac:chgData name="Kévin Alexis André Salesse" userId="c2ec1e4e-6733-4c91-be19-272dd1cb0c8e" providerId="ADAL" clId="{A3A52893-E60C-40FD-B5FA-5CF2E66536A6}" dt="2023-07-09T08:39:35.651" v="1201"/>
          <ac:spMkLst>
            <pc:docMk/>
            <pc:sldMk cId="2489885114" sldId="286"/>
            <ac:spMk id="20" creationId="{3783CA14-24A1-485C-8B30-D6A5D87987AD}"/>
          </ac:spMkLst>
        </pc:spChg>
        <pc:spChg chg="add del">
          <ac:chgData name="Kévin Alexis André Salesse" userId="c2ec1e4e-6733-4c91-be19-272dd1cb0c8e" providerId="ADAL" clId="{A3A52893-E60C-40FD-B5FA-5CF2E66536A6}" dt="2023-07-09T08:39:35.651" v="1201"/>
          <ac:spMkLst>
            <pc:docMk/>
            <pc:sldMk cId="2489885114" sldId="286"/>
            <ac:spMk id="22" creationId="{9A97C86A-04D6-40F7-AE84-31AB43E6A846}"/>
          </ac:spMkLst>
        </pc:spChg>
        <pc:spChg chg="add del">
          <ac:chgData name="Kévin Alexis André Salesse" userId="c2ec1e4e-6733-4c91-be19-272dd1cb0c8e" providerId="ADAL" clId="{A3A52893-E60C-40FD-B5FA-5CF2E66536A6}" dt="2023-07-09T08:39:35.651" v="1201"/>
          <ac:spMkLst>
            <pc:docMk/>
            <pc:sldMk cId="2489885114" sldId="286"/>
            <ac:spMk id="24" creationId="{FF9F2414-84E8-453E-B1F3-389FDE8192D9}"/>
          </ac:spMkLst>
        </pc:spChg>
        <pc:spChg chg="add del">
          <ac:chgData name="Kévin Alexis André Salesse" userId="c2ec1e4e-6733-4c91-be19-272dd1cb0c8e" providerId="ADAL" clId="{A3A52893-E60C-40FD-B5FA-5CF2E66536A6}" dt="2023-07-09T08:39:35.651" v="1201"/>
          <ac:spMkLst>
            <pc:docMk/>
            <pc:sldMk cId="2489885114" sldId="286"/>
            <ac:spMk id="26" creationId="{3ECA69A1-7536-43AC-85EF-C7106179F5ED}"/>
          </ac:spMkLst>
        </pc:spChg>
      </pc:sldChg>
      <pc:sldChg chg="addSp delSp modSp add mod ord">
        <pc:chgData name="Kévin Alexis André Salesse" userId="c2ec1e4e-6733-4c91-be19-272dd1cb0c8e" providerId="ADAL" clId="{A3A52893-E60C-40FD-B5FA-5CF2E66536A6}" dt="2023-07-12T21:49:51.535" v="5238" actId="478"/>
        <pc:sldMkLst>
          <pc:docMk/>
          <pc:sldMk cId="2539846599" sldId="286"/>
        </pc:sldMkLst>
        <pc:spChg chg="add mod">
          <ac:chgData name="Kévin Alexis André Salesse" userId="c2ec1e4e-6733-4c91-be19-272dd1cb0c8e" providerId="ADAL" clId="{A3A52893-E60C-40FD-B5FA-5CF2E66536A6}" dt="2023-07-12T21:49:49.302" v="5237" actId="1076"/>
          <ac:spMkLst>
            <pc:docMk/>
            <pc:sldMk cId="2539846599" sldId="286"/>
            <ac:spMk id="3" creationId="{6289E385-1857-EAB2-A564-922426A96B44}"/>
          </ac:spMkLst>
        </pc:spChg>
        <pc:spChg chg="add del mod">
          <ac:chgData name="Kévin Alexis André Salesse" userId="c2ec1e4e-6733-4c91-be19-272dd1cb0c8e" providerId="ADAL" clId="{A3A52893-E60C-40FD-B5FA-5CF2E66536A6}" dt="2023-07-12T21:49:51.535" v="5238" actId="478"/>
          <ac:spMkLst>
            <pc:docMk/>
            <pc:sldMk cId="2539846599" sldId="286"/>
            <ac:spMk id="4" creationId="{6AA1ED70-0B37-1F00-C929-2ECC267543EC}"/>
          </ac:spMkLst>
        </pc:spChg>
        <pc:spChg chg="add del">
          <ac:chgData name="Kévin Alexis André Salesse" userId="c2ec1e4e-6733-4c91-be19-272dd1cb0c8e" providerId="ADAL" clId="{A3A52893-E60C-40FD-B5FA-5CF2E66536A6}" dt="2023-07-09T09:12:13.614" v="1296" actId="22"/>
          <ac:spMkLst>
            <pc:docMk/>
            <pc:sldMk cId="2539846599" sldId="286"/>
            <ac:spMk id="7" creationId="{92881214-FE0F-F18B-D7C6-2C74A1CA347A}"/>
          </ac:spMkLst>
        </pc:spChg>
        <pc:picChg chg="add del mod">
          <ac:chgData name="Kévin Alexis André Salesse" userId="c2ec1e4e-6733-4c91-be19-272dd1cb0c8e" providerId="ADAL" clId="{A3A52893-E60C-40FD-B5FA-5CF2E66536A6}" dt="2023-07-09T09:12:46.847" v="1304" actId="478"/>
          <ac:picMkLst>
            <pc:docMk/>
            <pc:sldMk cId="2539846599" sldId="286"/>
            <ac:picMk id="3" creationId="{7DA4F616-8144-5544-2948-83518029E595}"/>
          </ac:picMkLst>
        </pc:picChg>
        <pc:picChg chg="add del mod">
          <ac:chgData name="Kévin Alexis André Salesse" userId="c2ec1e4e-6733-4c91-be19-272dd1cb0c8e" providerId="ADAL" clId="{A3A52893-E60C-40FD-B5FA-5CF2E66536A6}" dt="2023-07-09T09:13:31.570" v="1310" actId="478"/>
          <ac:picMkLst>
            <pc:docMk/>
            <pc:sldMk cId="2539846599" sldId="286"/>
            <ac:picMk id="5" creationId="{D4C001C6-9B50-CBE7-AD3E-A36B797D797F}"/>
          </ac:picMkLst>
        </pc:picChg>
        <pc:picChg chg="add del mod">
          <ac:chgData name="Kévin Alexis André Salesse" userId="c2ec1e4e-6733-4c91-be19-272dd1cb0c8e" providerId="ADAL" clId="{A3A52893-E60C-40FD-B5FA-5CF2E66536A6}" dt="2023-07-09T09:13:23.248" v="1305" actId="478"/>
          <ac:picMkLst>
            <pc:docMk/>
            <pc:sldMk cId="2539846599" sldId="286"/>
            <ac:picMk id="3074" creationId="{64E32FDD-FD96-9412-9A4C-A23BBC7E2E7A}"/>
          </ac:picMkLst>
        </pc:picChg>
        <pc:picChg chg="add del mod">
          <ac:chgData name="Kévin Alexis André Salesse" userId="c2ec1e4e-6733-4c91-be19-272dd1cb0c8e" providerId="ADAL" clId="{A3A52893-E60C-40FD-B5FA-5CF2E66536A6}" dt="2023-07-09T09:15:52.451" v="1319" actId="478"/>
          <ac:picMkLst>
            <pc:docMk/>
            <pc:sldMk cId="2539846599" sldId="286"/>
            <ac:picMk id="3076" creationId="{CF10FAAB-D846-FB33-E4CB-BA586A275584}"/>
          </ac:picMkLst>
        </pc:picChg>
        <pc:picChg chg="add mod">
          <ac:chgData name="Kévin Alexis André Salesse" userId="c2ec1e4e-6733-4c91-be19-272dd1cb0c8e" providerId="ADAL" clId="{A3A52893-E60C-40FD-B5FA-5CF2E66536A6}" dt="2023-07-09T09:16:24.364" v="1326" actId="1076"/>
          <ac:picMkLst>
            <pc:docMk/>
            <pc:sldMk cId="2539846599" sldId="286"/>
            <ac:picMk id="3078" creationId="{056F21E2-9C4B-C109-5413-E5C30037D3B0}"/>
          </ac:picMkLst>
        </pc:picChg>
        <pc:picChg chg="add del mod">
          <ac:chgData name="Kévin Alexis André Salesse" userId="c2ec1e4e-6733-4c91-be19-272dd1cb0c8e" providerId="ADAL" clId="{A3A52893-E60C-40FD-B5FA-5CF2E66536A6}" dt="2023-07-09T09:16:10.404" v="1323"/>
          <ac:picMkLst>
            <pc:docMk/>
            <pc:sldMk cId="2539846599" sldId="286"/>
            <ac:picMk id="3080" creationId="{51146BD7-078C-27EE-7F08-7A83CF69A6B1}"/>
          </ac:picMkLst>
        </pc:picChg>
        <pc:picChg chg="add mod">
          <ac:chgData name="Kévin Alexis André Salesse" userId="c2ec1e4e-6733-4c91-be19-272dd1cb0c8e" providerId="ADAL" clId="{A3A52893-E60C-40FD-B5FA-5CF2E66536A6}" dt="2023-07-09T09:16:44.130" v="1329" actId="1076"/>
          <ac:picMkLst>
            <pc:docMk/>
            <pc:sldMk cId="2539846599" sldId="286"/>
            <ac:picMk id="3082" creationId="{5401CEBB-10FB-29B8-3DF2-FC959D914BAA}"/>
          </ac:picMkLst>
        </pc:picChg>
      </pc:sldChg>
      <pc:sldChg chg="addSp modSp add del">
        <pc:chgData name="Kévin Alexis André Salesse" userId="c2ec1e4e-6733-4c91-be19-272dd1cb0c8e" providerId="ADAL" clId="{A3A52893-E60C-40FD-B5FA-5CF2E66536A6}" dt="2023-07-09T13:09:55.393" v="2287" actId="47"/>
        <pc:sldMkLst>
          <pc:docMk/>
          <pc:sldMk cId="298110519" sldId="287"/>
        </pc:sldMkLst>
        <pc:spChg chg="add mod">
          <ac:chgData name="Kévin Alexis André Salesse" userId="c2ec1e4e-6733-4c91-be19-272dd1cb0c8e" providerId="ADAL" clId="{A3A52893-E60C-40FD-B5FA-5CF2E66536A6}" dt="2023-07-09T09:23:52.185" v="1388"/>
          <ac:spMkLst>
            <pc:docMk/>
            <pc:sldMk cId="298110519" sldId="287"/>
            <ac:spMk id="3" creationId="{720C833A-5085-29D6-C56F-5EC492DBF04C}"/>
          </ac:spMkLst>
        </pc:spChg>
        <pc:spChg chg="add mod">
          <ac:chgData name="Kévin Alexis André Salesse" userId="c2ec1e4e-6733-4c91-be19-272dd1cb0c8e" providerId="ADAL" clId="{A3A52893-E60C-40FD-B5FA-5CF2E66536A6}" dt="2023-07-09T09:23:52.185" v="1388"/>
          <ac:spMkLst>
            <pc:docMk/>
            <pc:sldMk cId="298110519" sldId="287"/>
            <ac:spMk id="4" creationId="{0AF0C7CB-8043-737F-DFBF-B3CEA32624EC}"/>
          </ac:spMkLst>
        </pc:spChg>
        <pc:spChg chg="add mod">
          <ac:chgData name="Kévin Alexis André Salesse" userId="c2ec1e4e-6733-4c91-be19-272dd1cb0c8e" providerId="ADAL" clId="{A3A52893-E60C-40FD-B5FA-5CF2E66536A6}" dt="2023-07-09T09:23:52.185" v="1388"/>
          <ac:spMkLst>
            <pc:docMk/>
            <pc:sldMk cId="298110519" sldId="287"/>
            <ac:spMk id="6" creationId="{9B477FAB-F26C-6B16-3EF9-71D1F43970FC}"/>
          </ac:spMkLst>
        </pc:spChg>
        <pc:spChg chg="add mod">
          <ac:chgData name="Kévin Alexis André Salesse" userId="c2ec1e4e-6733-4c91-be19-272dd1cb0c8e" providerId="ADAL" clId="{A3A52893-E60C-40FD-B5FA-5CF2E66536A6}" dt="2023-07-09T09:23:52.185" v="1388"/>
          <ac:spMkLst>
            <pc:docMk/>
            <pc:sldMk cId="298110519" sldId="287"/>
            <ac:spMk id="7" creationId="{B79F5456-61FE-39FF-7805-FCE0644DB526}"/>
          </ac:spMkLst>
        </pc:spChg>
        <pc:spChg chg="add mod">
          <ac:chgData name="Kévin Alexis André Salesse" userId="c2ec1e4e-6733-4c91-be19-272dd1cb0c8e" providerId="ADAL" clId="{A3A52893-E60C-40FD-B5FA-5CF2E66536A6}" dt="2023-07-09T09:23:52.185" v="1388"/>
          <ac:spMkLst>
            <pc:docMk/>
            <pc:sldMk cId="298110519" sldId="287"/>
            <ac:spMk id="8" creationId="{0EC535AB-C495-2CAC-815E-F1B486C36DDE}"/>
          </ac:spMkLst>
        </pc:spChg>
        <pc:spChg chg="add mod">
          <ac:chgData name="Kévin Alexis André Salesse" userId="c2ec1e4e-6733-4c91-be19-272dd1cb0c8e" providerId="ADAL" clId="{A3A52893-E60C-40FD-B5FA-5CF2E66536A6}" dt="2023-07-09T09:23:52.185" v="1388"/>
          <ac:spMkLst>
            <pc:docMk/>
            <pc:sldMk cId="298110519" sldId="287"/>
            <ac:spMk id="9" creationId="{420407F7-A021-6862-E777-4A39BF8E7242}"/>
          </ac:spMkLst>
        </pc:spChg>
        <pc:spChg chg="add mod">
          <ac:chgData name="Kévin Alexis André Salesse" userId="c2ec1e4e-6733-4c91-be19-272dd1cb0c8e" providerId="ADAL" clId="{A3A52893-E60C-40FD-B5FA-5CF2E66536A6}" dt="2023-07-09T09:23:52.185" v="1388"/>
          <ac:spMkLst>
            <pc:docMk/>
            <pc:sldMk cId="298110519" sldId="287"/>
            <ac:spMk id="10" creationId="{735A5291-847C-C531-5484-E1C28A3CB6C3}"/>
          </ac:spMkLst>
        </pc:spChg>
        <pc:spChg chg="add mod">
          <ac:chgData name="Kévin Alexis André Salesse" userId="c2ec1e4e-6733-4c91-be19-272dd1cb0c8e" providerId="ADAL" clId="{A3A52893-E60C-40FD-B5FA-5CF2E66536A6}" dt="2023-07-09T09:23:52.185" v="1388"/>
          <ac:spMkLst>
            <pc:docMk/>
            <pc:sldMk cId="298110519" sldId="287"/>
            <ac:spMk id="11" creationId="{CF13B728-9A7E-9AE3-814F-E0768C268340}"/>
          </ac:spMkLst>
        </pc:spChg>
        <pc:spChg chg="add mod">
          <ac:chgData name="Kévin Alexis André Salesse" userId="c2ec1e4e-6733-4c91-be19-272dd1cb0c8e" providerId="ADAL" clId="{A3A52893-E60C-40FD-B5FA-5CF2E66536A6}" dt="2023-07-09T09:23:52.185" v="1388"/>
          <ac:spMkLst>
            <pc:docMk/>
            <pc:sldMk cId="298110519" sldId="287"/>
            <ac:spMk id="12" creationId="{2032827D-F8A9-5F09-5B16-C677A5BE8A2F}"/>
          </ac:spMkLst>
        </pc:spChg>
        <pc:picChg chg="add mod">
          <ac:chgData name="Kévin Alexis André Salesse" userId="c2ec1e4e-6733-4c91-be19-272dd1cb0c8e" providerId="ADAL" clId="{A3A52893-E60C-40FD-B5FA-5CF2E66536A6}" dt="2023-07-09T09:23:52.185" v="1388"/>
          <ac:picMkLst>
            <pc:docMk/>
            <pc:sldMk cId="298110519" sldId="287"/>
            <ac:picMk id="5" creationId="{A1DA68C3-ED61-8E56-0B0E-473E12BE3AD3}"/>
          </ac:picMkLst>
        </pc:picChg>
      </pc:sldChg>
      <pc:sldChg chg="add del">
        <pc:chgData name="Kévin Alexis André Salesse" userId="c2ec1e4e-6733-4c91-be19-272dd1cb0c8e" providerId="ADAL" clId="{A3A52893-E60C-40FD-B5FA-5CF2E66536A6}" dt="2023-07-09T09:26:41.752" v="1474" actId="47"/>
        <pc:sldMkLst>
          <pc:docMk/>
          <pc:sldMk cId="3353230711" sldId="288"/>
        </pc:sldMkLst>
      </pc:sldChg>
      <pc:sldChg chg="addSp modSp add del">
        <pc:chgData name="Kévin Alexis André Salesse" userId="c2ec1e4e-6733-4c91-be19-272dd1cb0c8e" providerId="ADAL" clId="{A3A52893-E60C-40FD-B5FA-5CF2E66536A6}" dt="2023-07-09T13:09:54.124" v="2286" actId="47"/>
        <pc:sldMkLst>
          <pc:docMk/>
          <pc:sldMk cId="36937054" sldId="289"/>
        </pc:sldMkLst>
        <pc:spChg chg="add mod">
          <ac:chgData name="Kévin Alexis André Salesse" userId="c2ec1e4e-6733-4c91-be19-272dd1cb0c8e" providerId="ADAL" clId="{A3A52893-E60C-40FD-B5FA-5CF2E66536A6}" dt="2023-07-09T09:24:03.105" v="1389"/>
          <ac:spMkLst>
            <pc:docMk/>
            <pc:sldMk cId="36937054" sldId="289"/>
            <ac:spMk id="3" creationId="{376C7F78-35AC-E152-5C53-4172C667FAD0}"/>
          </ac:spMkLst>
        </pc:spChg>
        <pc:spChg chg="add mod">
          <ac:chgData name="Kévin Alexis André Salesse" userId="c2ec1e4e-6733-4c91-be19-272dd1cb0c8e" providerId="ADAL" clId="{A3A52893-E60C-40FD-B5FA-5CF2E66536A6}" dt="2023-07-09T09:24:03.105" v="1389"/>
          <ac:spMkLst>
            <pc:docMk/>
            <pc:sldMk cId="36937054" sldId="289"/>
            <ac:spMk id="4" creationId="{1445B980-0C15-7DA8-F45A-508D48CE69F4}"/>
          </ac:spMkLst>
        </pc:spChg>
        <pc:spChg chg="add mod">
          <ac:chgData name="Kévin Alexis André Salesse" userId="c2ec1e4e-6733-4c91-be19-272dd1cb0c8e" providerId="ADAL" clId="{A3A52893-E60C-40FD-B5FA-5CF2E66536A6}" dt="2023-07-09T09:24:03.105" v="1389"/>
          <ac:spMkLst>
            <pc:docMk/>
            <pc:sldMk cId="36937054" sldId="289"/>
            <ac:spMk id="5" creationId="{A25ECB4B-990C-7F79-3D46-D8FED19FF671}"/>
          </ac:spMkLst>
        </pc:spChg>
        <pc:spChg chg="add mod">
          <ac:chgData name="Kévin Alexis André Salesse" userId="c2ec1e4e-6733-4c91-be19-272dd1cb0c8e" providerId="ADAL" clId="{A3A52893-E60C-40FD-B5FA-5CF2E66536A6}" dt="2023-07-09T09:24:03.105" v="1389"/>
          <ac:spMkLst>
            <pc:docMk/>
            <pc:sldMk cId="36937054" sldId="289"/>
            <ac:spMk id="6" creationId="{FC5AFDE2-1116-992B-59A0-408DC8EDCB44}"/>
          </ac:spMkLst>
        </pc:spChg>
        <pc:picChg chg="add mod">
          <ac:chgData name="Kévin Alexis André Salesse" userId="c2ec1e4e-6733-4c91-be19-272dd1cb0c8e" providerId="ADAL" clId="{A3A52893-E60C-40FD-B5FA-5CF2E66536A6}" dt="2023-07-09T09:24:03.105" v="1389"/>
          <ac:picMkLst>
            <pc:docMk/>
            <pc:sldMk cId="36937054" sldId="289"/>
            <ac:picMk id="7" creationId="{5FDF92CC-8E85-FEB2-2707-E0E92D745EB9}"/>
          </ac:picMkLst>
        </pc:picChg>
      </pc:sldChg>
      <pc:sldChg chg="addSp delSp modSp add del mod ord modAnim">
        <pc:chgData name="Kévin Alexis André Salesse" userId="c2ec1e4e-6733-4c91-be19-272dd1cb0c8e" providerId="ADAL" clId="{A3A52893-E60C-40FD-B5FA-5CF2E66536A6}" dt="2023-07-09T14:30:55.050" v="2598" actId="47"/>
        <pc:sldMkLst>
          <pc:docMk/>
          <pc:sldMk cId="2843962053" sldId="290"/>
        </pc:sldMkLst>
        <pc:spChg chg="del">
          <ac:chgData name="Kévin Alexis André Salesse" userId="c2ec1e4e-6733-4c91-be19-272dd1cb0c8e" providerId="ADAL" clId="{A3A52893-E60C-40FD-B5FA-5CF2E66536A6}" dt="2023-07-09T13:19:25.653" v="2416" actId="478"/>
          <ac:spMkLst>
            <pc:docMk/>
            <pc:sldMk cId="2843962053" sldId="290"/>
            <ac:spMk id="2" creationId="{87F678A2-A2B5-EF6C-0F2A-3B23723ECB67}"/>
          </ac:spMkLst>
        </pc:spChg>
        <pc:spChg chg="add del mod">
          <ac:chgData name="Kévin Alexis André Salesse" userId="c2ec1e4e-6733-4c91-be19-272dd1cb0c8e" providerId="ADAL" clId="{A3A52893-E60C-40FD-B5FA-5CF2E66536A6}" dt="2023-07-09T13:19:22.777" v="2415" actId="478"/>
          <ac:spMkLst>
            <pc:docMk/>
            <pc:sldMk cId="2843962053" sldId="290"/>
            <ac:spMk id="3" creationId="{2059EC3B-F82C-8934-EB35-C067D9961C5D}"/>
          </ac:spMkLst>
        </pc:spChg>
        <pc:spChg chg="add mod">
          <ac:chgData name="Kévin Alexis André Salesse" userId="c2ec1e4e-6733-4c91-be19-272dd1cb0c8e" providerId="ADAL" clId="{A3A52893-E60C-40FD-B5FA-5CF2E66536A6}" dt="2023-07-09T13:28:17.765" v="2447" actId="164"/>
          <ac:spMkLst>
            <pc:docMk/>
            <pc:sldMk cId="2843962053" sldId="290"/>
            <ac:spMk id="4" creationId="{CD8EAA41-B1B9-3111-0781-3D6303478D52}"/>
          </ac:spMkLst>
        </pc:spChg>
        <pc:spChg chg="add mod">
          <ac:chgData name="Kévin Alexis André Salesse" userId="c2ec1e4e-6733-4c91-be19-272dd1cb0c8e" providerId="ADAL" clId="{A3A52893-E60C-40FD-B5FA-5CF2E66536A6}" dt="2023-07-09T13:28:17.765" v="2447" actId="164"/>
          <ac:spMkLst>
            <pc:docMk/>
            <pc:sldMk cId="2843962053" sldId="290"/>
            <ac:spMk id="5" creationId="{12842527-297A-895A-A985-04C81E0F2050}"/>
          </ac:spMkLst>
        </pc:spChg>
        <pc:spChg chg="add mod">
          <ac:chgData name="Kévin Alexis André Salesse" userId="c2ec1e4e-6733-4c91-be19-272dd1cb0c8e" providerId="ADAL" clId="{A3A52893-E60C-40FD-B5FA-5CF2E66536A6}" dt="2023-07-09T13:28:17.765" v="2447" actId="164"/>
          <ac:spMkLst>
            <pc:docMk/>
            <pc:sldMk cId="2843962053" sldId="290"/>
            <ac:spMk id="6" creationId="{44C1567E-816C-96D7-92F6-151A3967E744}"/>
          </ac:spMkLst>
        </pc:spChg>
        <pc:spChg chg="add mod">
          <ac:chgData name="Kévin Alexis André Salesse" userId="c2ec1e4e-6733-4c91-be19-272dd1cb0c8e" providerId="ADAL" clId="{A3A52893-E60C-40FD-B5FA-5CF2E66536A6}" dt="2023-07-09T13:28:17.765" v="2447" actId="164"/>
          <ac:spMkLst>
            <pc:docMk/>
            <pc:sldMk cId="2843962053" sldId="290"/>
            <ac:spMk id="7" creationId="{D0C23046-8010-D2F3-B349-48CA02CE4B9C}"/>
          </ac:spMkLst>
        </pc:spChg>
        <pc:spChg chg="add mod">
          <ac:chgData name="Kévin Alexis André Salesse" userId="c2ec1e4e-6733-4c91-be19-272dd1cb0c8e" providerId="ADAL" clId="{A3A52893-E60C-40FD-B5FA-5CF2E66536A6}" dt="2023-07-09T13:28:17.765" v="2447" actId="164"/>
          <ac:spMkLst>
            <pc:docMk/>
            <pc:sldMk cId="2843962053" sldId="290"/>
            <ac:spMk id="8" creationId="{A4AD179E-3B5E-1D15-5944-895E2DFF95DF}"/>
          </ac:spMkLst>
        </pc:spChg>
        <pc:spChg chg="add mod">
          <ac:chgData name="Kévin Alexis André Salesse" userId="c2ec1e4e-6733-4c91-be19-272dd1cb0c8e" providerId="ADAL" clId="{A3A52893-E60C-40FD-B5FA-5CF2E66536A6}" dt="2023-07-09T13:28:17.765" v="2447" actId="164"/>
          <ac:spMkLst>
            <pc:docMk/>
            <pc:sldMk cId="2843962053" sldId="290"/>
            <ac:spMk id="9" creationId="{F2B640D3-2FC9-FF65-6E19-15178861B6D0}"/>
          </ac:spMkLst>
        </pc:spChg>
        <pc:spChg chg="add mod">
          <ac:chgData name="Kévin Alexis André Salesse" userId="c2ec1e4e-6733-4c91-be19-272dd1cb0c8e" providerId="ADAL" clId="{A3A52893-E60C-40FD-B5FA-5CF2E66536A6}" dt="2023-07-09T13:28:17.765" v="2447" actId="164"/>
          <ac:spMkLst>
            <pc:docMk/>
            <pc:sldMk cId="2843962053" sldId="290"/>
            <ac:spMk id="10" creationId="{3317C92F-E2DF-B444-DB65-06C51BD0CEEE}"/>
          </ac:spMkLst>
        </pc:spChg>
        <pc:spChg chg="add mod">
          <ac:chgData name="Kévin Alexis André Salesse" userId="c2ec1e4e-6733-4c91-be19-272dd1cb0c8e" providerId="ADAL" clId="{A3A52893-E60C-40FD-B5FA-5CF2E66536A6}" dt="2023-07-09T13:28:17.765" v="2447" actId="164"/>
          <ac:spMkLst>
            <pc:docMk/>
            <pc:sldMk cId="2843962053" sldId="290"/>
            <ac:spMk id="11" creationId="{2620DC56-994D-72BB-AC7A-4A38F576B2A8}"/>
          </ac:spMkLst>
        </pc:spChg>
        <pc:spChg chg="add mod">
          <ac:chgData name="Kévin Alexis André Salesse" userId="c2ec1e4e-6733-4c91-be19-272dd1cb0c8e" providerId="ADAL" clId="{A3A52893-E60C-40FD-B5FA-5CF2E66536A6}" dt="2023-07-09T13:28:17.765" v="2447" actId="164"/>
          <ac:spMkLst>
            <pc:docMk/>
            <pc:sldMk cId="2843962053" sldId="290"/>
            <ac:spMk id="12" creationId="{059FC734-C999-DC9F-0B32-72EE6144529A}"/>
          </ac:spMkLst>
        </pc:spChg>
        <pc:spChg chg="add mod">
          <ac:chgData name="Kévin Alexis André Salesse" userId="c2ec1e4e-6733-4c91-be19-272dd1cb0c8e" providerId="ADAL" clId="{A3A52893-E60C-40FD-B5FA-5CF2E66536A6}" dt="2023-07-09T13:28:17.765" v="2447" actId="164"/>
          <ac:spMkLst>
            <pc:docMk/>
            <pc:sldMk cId="2843962053" sldId="290"/>
            <ac:spMk id="13" creationId="{EFCC0F74-ED1C-EC79-88CD-1F8D5AE55C51}"/>
          </ac:spMkLst>
        </pc:spChg>
        <pc:spChg chg="add mod">
          <ac:chgData name="Kévin Alexis André Salesse" userId="c2ec1e4e-6733-4c91-be19-272dd1cb0c8e" providerId="ADAL" clId="{A3A52893-E60C-40FD-B5FA-5CF2E66536A6}" dt="2023-07-09T13:28:17.765" v="2447" actId="164"/>
          <ac:spMkLst>
            <pc:docMk/>
            <pc:sldMk cId="2843962053" sldId="290"/>
            <ac:spMk id="15" creationId="{C4DDF33F-0E96-426C-55B3-116677418889}"/>
          </ac:spMkLst>
        </pc:spChg>
        <pc:spChg chg="add mod">
          <ac:chgData name="Kévin Alexis André Salesse" userId="c2ec1e4e-6733-4c91-be19-272dd1cb0c8e" providerId="ADAL" clId="{A3A52893-E60C-40FD-B5FA-5CF2E66536A6}" dt="2023-07-09T13:28:17.765" v="2447" actId="164"/>
          <ac:spMkLst>
            <pc:docMk/>
            <pc:sldMk cId="2843962053" sldId="290"/>
            <ac:spMk id="17" creationId="{098FFCB7-B506-13E7-36B2-E206A129415C}"/>
          </ac:spMkLst>
        </pc:spChg>
        <pc:spChg chg="add mod">
          <ac:chgData name="Kévin Alexis André Salesse" userId="c2ec1e4e-6733-4c91-be19-272dd1cb0c8e" providerId="ADAL" clId="{A3A52893-E60C-40FD-B5FA-5CF2E66536A6}" dt="2023-07-09T13:28:17.765" v="2447" actId="164"/>
          <ac:spMkLst>
            <pc:docMk/>
            <pc:sldMk cId="2843962053" sldId="290"/>
            <ac:spMk id="19" creationId="{4D81A9B4-4A26-6ABA-98C6-26CB21EE1BC6}"/>
          </ac:spMkLst>
        </pc:spChg>
        <pc:spChg chg="add mod">
          <ac:chgData name="Kévin Alexis André Salesse" userId="c2ec1e4e-6733-4c91-be19-272dd1cb0c8e" providerId="ADAL" clId="{A3A52893-E60C-40FD-B5FA-5CF2E66536A6}" dt="2023-07-09T13:28:17.765" v="2447" actId="164"/>
          <ac:spMkLst>
            <pc:docMk/>
            <pc:sldMk cId="2843962053" sldId="290"/>
            <ac:spMk id="21" creationId="{8CD86954-A886-E5FC-299C-C048BBCDD20F}"/>
          </ac:spMkLst>
        </pc:spChg>
        <pc:spChg chg="add mod">
          <ac:chgData name="Kévin Alexis André Salesse" userId="c2ec1e4e-6733-4c91-be19-272dd1cb0c8e" providerId="ADAL" clId="{A3A52893-E60C-40FD-B5FA-5CF2E66536A6}" dt="2023-07-09T13:28:17.765" v="2447" actId="164"/>
          <ac:spMkLst>
            <pc:docMk/>
            <pc:sldMk cId="2843962053" sldId="290"/>
            <ac:spMk id="23" creationId="{FE0E9F52-FB28-3DF6-7050-301645F1DD3B}"/>
          </ac:spMkLst>
        </pc:spChg>
        <pc:spChg chg="add mod">
          <ac:chgData name="Kévin Alexis André Salesse" userId="c2ec1e4e-6733-4c91-be19-272dd1cb0c8e" providerId="ADAL" clId="{A3A52893-E60C-40FD-B5FA-5CF2E66536A6}" dt="2023-07-09T13:28:17.765" v="2447" actId="164"/>
          <ac:spMkLst>
            <pc:docMk/>
            <pc:sldMk cId="2843962053" sldId="290"/>
            <ac:spMk id="25" creationId="{1379C17B-FF56-C978-671F-756792B9F827}"/>
          </ac:spMkLst>
        </pc:spChg>
        <pc:spChg chg="add mod">
          <ac:chgData name="Kévin Alexis André Salesse" userId="c2ec1e4e-6733-4c91-be19-272dd1cb0c8e" providerId="ADAL" clId="{A3A52893-E60C-40FD-B5FA-5CF2E66536A6}" dt="2023-07-09T13:28:17.765" v="2447" actId="164"/>
          <ac:spMkLst>
            <pc:docMk/>
            <pc:sldMk cId="2843962053" sldId="290"/>
            <ac:spMk id="27" creationId="{F39EA519-AA3A-CC6D-7AEE-E7E7493B1FD8}"/>
          </ac:spMkLst>
        </pc:spChg>
        <pc:spChg chg="add mod">
          <ac:chgData name="Kévin Alexis André Salesse" userId="c2ec1e4e-6733-4c91-be19-272dd1cb0c8e" providerId="ADAL" clId="{A3A52893-E60C-40FD-B5FA-5CF2E66536A6}" dt="2023-07-09T09:24:56.800" v="1390"/>
          <ac:spMkLst>
            <pc:docMk/>
            <pc:sldMk cId="2843962053" sldId="290"/>
            <ac:spMk id="28" creationId="{4C26146C-A07E-9C33-35FF-B98BDBC62EF2}"/>
          </ac:spMkLst>
        </pc:spChg>
        <pc:spChg chg="add mod">
          <ac:chgData name="Kévin Alexis André Salesse" userId="c2ec1e4e-6733-4c91-be19-272dd1cb0c8e" providerId="ADAL" clId="{A3A52893-E60C-40FD-B5FA-5CF2E66536A6}" dt="2023-07-09T13:28:17.765" v="2447" actId="164"/>
          <ac:spMkLst>
            <pc:docMk/>
            <pc:sldMk cId="2843962053" sldId="290"/>
            <ac:spMk id="29" creationId="{BAC6A221-AB37-C675-48BE-6C81129D99A2}"/>
          </ac:spMkLst>
        </pc:spChg>
        <pc:spChg chg="add mod">
          <ac:chgData name="Kévin Alexis André Salesse" userId="c2ec1e4e-6733-4c91-be19-272dd1cb0c8e" providerId="ADAL" clId="{A3A52893-E60C-40FD-B5FA-5CF2E66536A6}" dt="2023-07-09T13:28:17.765" v="2447" actId="164"/>
          <ac:spMkLst>
            <pc:docMk/>
            <pc:sldMk cId="2843962053" sldId="290"/>
            <ac:spMk id="30" creationId="{B168956A-2888-E8CC-D302-68B84FF7634F}"/>
          </ac:spMkLst>
        </pc:spChg>
        <pc:spChg chg="add mod">
          <ac:chgData name="Kévin Alexis André Salesse" userId="c2ec1e4e-6733-4c91-be19-272dd1cb0c8e" providerId="ADAL" clId="{A3A52893-E60C-40FD-B5FA-5CF2E66536A6}" dt="2023-07-09T13:28:17.765" v="2447" actId="164"/>
          <ac:spMkLst>
            <pc:docMk/>
            <pc:sldMk cId="2843962053" sldId="290"/>
            <ac:spMk id="31" creationId="{E9298207-4A50-EA63-76D1-93934610EF66}"/>
          </ac:spMkLst>
        </pc:spChg>
        <pc:spChg chg="add mod">
          <ac:chgData name="Kévin Alexis André Salesse" userId="c2ec1e4e-6733-4c91-be19-272dd1cb0c8e" providerId="ADAL" clId="{A3A52893-E60C-40FD-B5FA-5CF2E66536A6}" dt="2023-07-09T13:28:17.765" v="2447" actId="164"/>
          <ac:spMkLst>
            <pc:docMk/>
            <pc:sldMk cId="2843962053" sldId="290"/>
            <ac:spMk id="32" creationId="{55EA205C-62F1-F182-EF01-A3BFB7D83FB9}"/>
          </ac:spMkLst>
        </pc:spChg>
        <pc:spChg chg="add mod">
          <ac:chgData name="Kévin Alexis André Salesse" userId="c2ec1e4e-6733-4c91-be19-272dd1cb0c8e" providerId="ADAL" clId="{A3A52893-E60C-40FD-B5FA-5CF2E66536A6}" dt="2023-07-09T13:28:17.765" v="2447" actId="164"/>
          <ac:spMkLst>
            <pc:docMk/>
            <pc:sldMk cId="2843962053" sldId="290"/>
            <ac:spMk id="33" creationId="{DF383278-C004-00C3-45BB-9C64000FDDA5}"/>
          </ac:spMkLst>
        </pc:spChg>
        <pc:spChg chg="add mod">
          <ac:chgData name="Kévin Alexis André Salesse" userId="c2ec1e4e-6733-4c91-be19-272dd1cb0c8e" providerId="ADAL" clId="{A3A52893-E60C-40FD-B5FA-5CF2E66536A6}" dt="2023-07-09T13:28:17.765" v="2447" actId="164"/>
          <ac:spMkLst>
            <pc:docMk/>
            <pc:sldMk cId="2843962053" sldId="290"/>
            <ac:spMk id="34" creationId="{D58C7E07-E98B-44BE-033C-C758F741FBDC}"/>
          </ac:spMkLst>
        </pc:spChg>
        <pc:spChg chg="add mod">
          <ac:chgData name="Kévin Alexis André Salesse" userId="c2ec1e4e-6733-4c91-be19-272dd1cb0c8e" providerId="ADAL" clId="{A3A52893-E60C-40FD-B5FA-5CF2E66536A6}" dt="2023-07-09T13:28:17.765" v="2447" actId="164"/>
          <ac:spMkLst>
            <pc:docMk/>
            <pc:sldMk cId="2843962053" sldId="290"/>
            <ac:spMk id="35" creationId="{3EAD070D-4DA4-EFE5-D117-96511D236317}"/>
          </ac:spMkLst>
        </pc:spChg>
        <pc:spChg chg="add mod">
          <ac:chgData name="Kévin Alexis André Salesse" userId="c2ec1e4e-6733-4c91-be19-272dd1cb0c8e" providerId="ADAL" clId="{A3A52893-E60C-40FD-B5FA-5CF2E66536A6}" dt="2023-07-09T13:28:17.765" v="2447" actId="164"/>
          <ac:spMkLst>
            <pc:docMk/>
            <pc:sldMk cId="2843962053" sldId="290"/>
            <ac:spMk id="36" creationId="{E9CD064F-4E23-694C-43B7-46127061EC81}"/>
          </ac:spMkLst>
        </pc:spChg>
        <pc:spChg chg="add mod">
          <ac:chgData name="Kévin Alexis André Salesse" userId="c2ec1e4e-6733-4c91-be19-272dd1cb0c8e" providerId="ADAL" clId="{A3A52893-E60C-40FD-B5FA-5CF2E66536A6}" dt="2023-07-09T09:24:56.800" v="1390"/>
          <ac:spMkLst>
            <pc:docMk/>
            <pc:sldMk cId="2843962053" sldId="290"/>
            <ac:spMk id="37" creationId="{49A1CB55-452A-1072-4ED4-EB5B8CEA54B8}"/>
          </ac:spMkLst>
        </pc:spChg>
        <pc:spChg chg="add mod">
          <ac:chgData name="Kévin Alexis André Salesse" userId="c2ec1e4e-6733-4c91-be19-272dd1cb0c8e" providerId="ADAL" clId="{A3A52893-E60C-40FD-B5FA-5CF2E66536A6}" dt="2023-07-09T09:24:56.800" v="1390"/>
          <ac:spMkLst>
            <pc:docMk/>
            <pc:sldMk cId="2843962053" sldId="290"/>
            <ac:spMk id="38" creationId="{FEBAAD8E-7103-703F-E718-EC1C440BA68D}"/>
          </ac:spMkLst>
        </pc:spChg>
        <pc:spChg chg="add mod">
          <ac:chgData name="Kévin Alexis André Salesse" userId="c2ec1e4e-6733-4c91-be19-272dd1cb0c8e" providerId="ADAL" clId="{A3A52893-E60C-40FD-B5FA-5CF2E66536A6}" dt="2023-07-09T13:28:17.765" v="2447" actId="164"/>
          <ac:spMkLst>
            <pc:docMk/>
            <pc:sldMk cId="2843962053" sldId="290"/>
            <ac:spMk id="39" creationId="{939CE2F6-F314-2802-4555-53B234D59DFC}"/>
          </ac:spMkLst>
        </pc:spChg>
        <pc:spChg chg="add mod">
          <ac:chgData name="Kévin Alexis André Salesse" userId="c2ec1e4e-6733-4c91-be19-272dd1cb0c8e" providerId="ADAL" clId="{A3A52893-E60C-40FD-B5FA-5CF2E66536A6}" dt="2023-07-09T09:24:56.800" v="1390"/>
          <ac:spMkLst>
            <pc:docMk/>
            <pc:sldMk cId="2843962053" sldId="290"/>
            <ac:spMk id="40" creationId="{1C9AAD8C-9961-B0A3-889D-3C839F54E7D6}"/>
          </ac:spMkLst>
        </pc:spChg>
        <pc:spChg chg="add mod">
          <ac:chgData name="Kévin Alexis André Salesse" userId="c2ec1e4e-6733-4c91-be19-272dd1cb0c8e" providerId="ADAL" clId="{A3A52893-E60C-40FD-B5FA-5CF2E66536A6}" dt="2023-07-09T09:26:16.302" v="1473" actId="20577"/>
          <ac:spMkLst>
            <pc:docMk/>
            <pc:sldMk cId="2843962053" sldId="290"/>
            <ac:spMk id="41" creationId="{FCC82749-505F-CB09-D6D1-569BDDC8C0B5}"/>
          </ac:spMkLst>
        </pc:spChg>
        <pc:spChg chg="add mod">
          <ac:chgData name="Kévin Alexis André Salesse" userId="c2ec1e4e-6733-4c91-be19-272dd1cb0c8e" providerId="ADAL" clId="{A3A52893-E60C-40FD-B5FA-5CF2E66536A6}" dt="2023-07-09T13:19:25.958" v="2417"/>
          <ac:spMkLst>
            <pc:docMk/>
            <pc:sldMk cId="2843962053" sldId="290"/>
            <ac:spMk id="42" creationId="{EEDC278F-8573-BD70-AEEC-A72B6EF99324}"/>
          </ac:spMkLst>
        </pc:spChg>
        <pc:grpChg chg="add mod">
          <ac:chgData name="Kévin Alexis André Salesse" userId="c2ec1e4e-6733-4c91-be19-272dd1cb0c8e" providerId="ADAL" clId="{A3A52893-E60C-40FD-B5FA-5CF2E66536A6}" dt="2023-07-09T13:28:17.765" v="2447" actId="164"/>
          <ac:grpSpMkLst>
            <pc:docMk/>
            <pc:sldMk cId="2843962053" sldId="290"/>
            <ac:grpSpMk id="43" creationId="{829B8D66-ED19-E1CE-AF3F-5418660EDF9A}"/>
          </ac:grpSpMkLst>
        </pc:grpChg>
        <pc:picChg chg="add mod">
          <ac:chgData name="Kévin Alexis André Salesse" userId="c2ec1e4e-6733-4c91-be19-272dd1cb0c8e" providerId="ADAL" clId="{A3A52893-E60C-40FD-B5FA-5CF2E66536A6}" dt="2023-07-09T13:31:20.941" v="2505" actId="1076"/>
          <ac:picMkLst>
            <pc:docMk/>
            <pc:sldMk cId="2843962053" sldId="290"/>
            <ac:picMk id="45" creationId="{972BE72B-CAAF-BA3A-D902-0169793A2C32}"/>
          </ac:picMkLst>
        </pc:picChg>
      </pc:sldChg>
      <pc:sldChg chg="addSp delSp modSp add mod ord">
        <pc:chgData name="Kévin Alexis André Salesse" userId="c2ec1e4e-6733-4c91-be19-272dd1cb0c8e" providerId="ADAL" clId="{A3A52893-E60C-40FD-B5FA-5CF2E66536A6}" dt="2023-07-09T12:56:00.052" v="2036" actId="1076"/>
        <pc:sldMkLst>
          <pc:docMk/>
          <pc:sldMk cId="305239268" sldId="291"/>
        </pc:sldMkLst>
        <pc:spChg chg="add del">
          <ac:chgData name="Kévin Alexis André Salesse" userId="c2ec1e4e-6733-4c91-be19-272dd1cb0c8e" providerId="ADAL" clId="{A3A52893-E60C-40FD-B5FA-5CF2E66536A6}" dt="2023-07-09T11:58:33.472" v="1509" actId="22"/>
          <ac:spMkLst>
            <pc:docMk/>
            <pc:sldMk cId="305239268" sldId="291"/>
            <ac:spMk id="3" creationId="{02945AA9-EE63-D544-6313-744B9F73A9C3}"/>
          </ac:spMkLst>
        </pc:spChg>
        <pc:spChg chg="add mod ord">
          <ac:chgData name="Kévin Alexis André Salesse" userId="c2ec1e4e-6733-4c91-be19-272dd1cb0c8e" providerId="ADAL" clId="{A3A52893-E60C-40FD-B5FA-5CF2E66536A6}" dt="2023-07-09T12:50:34.995" v="1944" actId="20577"/>
          <ac:spMkLst>
            <pc:docMk/>
            <pc:sldMk cId="305239268" sldId="291"/>
            <ac:spMk id="4" creationId="{E89C4164-0195-E3C4-5E09-DF86371C792F}"/>
          </ac:spMkLst>
        </pc:spChg>
        <pc:spChg chg="add del mod">
          <ac:chgData name="Kévin Alexis André Salesse" userId="c2ec1e4e-6733-4c91-be19-272dd1cb0c8e" providerId="ADAL" clId="{A3A52893-E60C-40FD-B5FA-5CF2E66536A6}" dt="2023-07-09T12:05:39.340" v="1572" actId="478"/>
          <ac:spMkLst>
            <pc:docMk/>
            <pc:sldMk cId="305239268" sldId="291"/>
            <ac:spMk id="6" creationId="{E8CEE0E1-E398-0679-9EA8-885AA7082898}"/>
          </ac:spMkLst>
        </pc:spChg>
        <pc:spChg chg="add del mod">
          <ac:chgData name="Kévin Alexis André Salesse" userId="c2ec1e4e-6733-4c91-be19-272dd1cb0c8e" providerId="ADAL" clId="{A3A52893-E60C-40FD-B5FA-5CF2E66536A6}" dt="2023-07-09T12:07:37.658" v="1585" actId="478"/>
          <ac:spMkLst>
            <pc:docMk/>
            <pc:sldMk cId="305239268" sldId="291"/>
            <ac:spMk id="8" creationId="{6C069396-7D6E-D78E-5490-8DA1CD7B5375}"/>
          </ac:spMkLst>
        </pc:spChg>
        <pc:spChg chg="add del mod">
          <ac:chgData name="Kévin Alexis André Salesse" userId="c2ec1e4e-6733-4c91-be19-272dd1cb0c8e" providerId="ADAL" clId="{A3A52893-E60C-40FD-B5FA-5CF2E66536A6}" dt="2023-07-09T12:47:56.035" v="1796" actId="478"/>
          <ac:spMkLst>
            <pc:docMk/>
            <pc:sldMk cId="305239268" sldId="291"/>
            <ac:spMk id="9" creationId="{3A7B5A91-A33E-2541-C8AA-FCA2BD94CA6A}"/>
          </ac:spMkLst>
        </pc:spChg>
        <pc:spChg chg="add del mod">
          <ac:chgData name="Kévin Alexis André Salesse" userId="c2ec1e4e-6733-4c91-be19-272dd1cb0c8e" providerId="ADAL" clId="{A3A52893-E60C-40FD-B5FA-5CF2E66536A6}" dt="2023-07-09T12:47:56.035" v="1796" actId="478"/>
          <ac:spMkLst>
            <pc:docMk/>
            <pc:sldMk cId="305239268" sldId="291"/>
            <ac:spMk id="10" creationId="{0D880A48-0677-3ED3-1374-E299AD57E2FC}"/>
          </ac:spMkLst>
        </pc:spChg>
        <pc:spChg chg="add del mod">
          <ac:chgData name="Kévin Alexis André Salesse" userId="c2ec1e4e-6733-4c91-be19-272dd1cb0c8e" providerId="ADAL" clId="{A3A52893-E60C-40FD-B5FA-5CF2E66536A6}" dt="2023-07-09T12:47:56.035" v="1796" actId="478"/>
          <ac:spMkLst>
            <pc:docMk/>
            <pc:sldMk cId="305239268" sldId="291"/>
            <ac:spMk id="12" creationId="{BC68B085-0376-3AEF-F715-4551657ED22E}"/>
          </ac:spMkLst>
        </pc:spChg>
        <pc:spChg chg="add del mod">
          <ac:chgData name="Kévin Alexis André Salesse" userId="c2ec1e4e-6733-4c91-be19-272dd1cb0c8e" providerId="ADAL" clId="{A3A52893-E60C-40FD-B5FA-5CF2E66536A6}" dt="2023-07-09T12:47:56.035" v="1796" actId="478"/>
          <ac:spMkLst>
            <pc:docMk/>
            <pc:sldMk cId="305239268" sldId="291"/>
            <ac:spMk id="15" creationId="{5775AACD-F259-7A6D-2781-7261AA6C2489}"/>
          </ac:spMkLst>
        </pc:spChg>
        <pc:spChg chg="add del mod">
          <ac:chgData name="Kévin Alexis André Salesse" userId="c2ec1e4e-6733-4c91-be19-272dd1cb0c8e" providerId="ADAL" clId="{A3A52893-E60C-40FD-B5FA-5CF2E66536A6}" dt="2023-07-09T12:47:56.035" v="1796" actId="478"/>
          <ac:spMkLst>
            <pc:docMk/>
            <pc:sldMk cId="305239268" sldId="291"/>
            <ac:spMk id="17" creationId="{F2156C01-DAC8-1FC7-288D-30A7D82B43EE}"/>
          </ac:spMkLst>
        </pc:spChg>
        <pc:spChg chg="add mod">
          <ac:chgData name="Kévin Alexis André Salesse" userId="c2ec1e4e-6733-4c91-be19-272dd1cb0c8e" providerId="ADAL" clId="{A3A52893-E60C-40FD-B5FA-5CF2E66536A6}" dt="2023-07-09T12:54:00.542" v="1955" actId="1076"/>
          <ac:spMkLst>
            <pc:docMk/>
            <pc:sldMk cId="305239268" sldId="291"/>
            <ac:spMk id="19" creationId="{7076AD49-0A05-AB40-4607-C8197A67EF6B}"/>
          </ac:spMkLst>
        </pc:spChg>
        <pc:spChg chg="add mod">
          <ac:chgData name="Kévin Alexis André Salesse" userId="c2ec1e4e-6733-4c91-be19-272dd1cb0c8e" providerId="ADAL" clId="{A3A52893-E60C-40FD-B5FA-5CF2E66536A6}" dt="2023-07-09T12:56:00.052" v="2036" actId="1076"/>
          <ac:spMkLst>
            <pc:docMk/>
            <pc:sldMk cId="305239268" sldId="291"/>
            <ac:spMk id="27" creationId="{155CC35B-9E06-41D5-09FA-446A07374585}"/>
          </ac:spMkLst>
        </pc:spChg>
        <pc:picChg chg="add del mod modCrop">
          <ac:chgData name="Kévin Alexis André Salesse" userId="c2ec1e4e-6733-4c91-be19-272dd1cb0c8e" providerId="ADAL" clId="{A3A52893-E60C-40FD-B5FA-5CF2E66536A6}" dt="2023-07-09T12:47:56.808" v="1797" actId="478"/>
          <ac:picMkLst>
            <pc:docMk/>
            <pc:sldMk cId="305239268" sldId="291"/>
            <ac:picMk id="7" creationId="{2A535332-6043-7B0B-F31E-88EE7D397F73}"/>
          </ac:picMkLst>
        </pc:picChg>
        <pc:picChg chg="add mod">
          <ac:chgData name="Kévin Alexis André Salesse" userId="c2ec1e4e-6733-4c91-be19-272dd1cb0c8e" providerId="ADAL" clId="{A3A52893-E60C-40FD-B5FA-5CF2E66536A6}" dt="2023-07-09T12:54:00.542" v="1955" actId="1076"/>
          <ac:picMkLst>
            <pc:docMk/>
            <pc:sldMk cId="305239268" sldId="291"/>
            <ac:picMk id="21" creationId="{03148812-4D1B-CE82-E58E-406C8CFF1A3B}"/>
          </ac:picMkLst>
        </pc:picChg>
        <pc:picChg chg="add mod">
          <ac:chgData name="Kévin Alexis André Salesse" userId="c2ec1e4e-6733-4c91-be19-272dd1cb0c8e" providerId="ADAL" clId="{A3A52893-E60C-40FD-B5FA-5CF2E66536A6}" dt="2023-07-09T12:54:00.542" v="1955" actId="1076"/>
          <ac:picMkLst>
            <pc:docMk/>
            <pc:sldMk cId="305239268" sldId="291"/>
            <ac:picMk id="23" creationId="{F9607020-0E35-0EDF-70FA-0463D6A12F44}"/>
          </ac:picMkLst>
        </pc:picChg>
        <pc:picChg chg="add del">
          <ac:chgData name="Kévin Alexis André Salesse" userId="c2ec1e4e-6733-4c91-be19-272dd1cb0c8e" providerId="ADAL" clId="{A3A52893-E60C-40FD-B5FA-5CF2E66536A6}" dt="2023-07-09T12:04:50.708" v="1555" actId="478"/>
          <ac:picMkLst>
            <pc:docMk/>
            <pc:sldMk cId="305239268" sldId="291"/>
            <ac:picMk id="4098" creationId="{3EC60897-4F4D-5870-34E8-427F0CA429AC}"/>
          </ac:picMkLst>
        </pc:picChg>
        <pc:picChg chg="add del mod">
          <ac:chgData name="Kévin Alexis André Salesse" userId="c2ec1e4e-6733-4c91-be19-272dd1cb0c8e" providerId="ADAL" clId="{A3A52893-E60C-40FD-B5FA-5CF2E66536A6}" dt="2023-07-09T12:05:56.973" v="1576" actId="478"/>
          <ac:picMkLst>
            <pc:docMk/>
            <pc:sldMk cId="305239268" sldId="291"/>
            <ac:picMk id="4100" creationId="{5939426A-935D-2E68-3C19-3B7709C518EE}"/>
          </ac:picMkLst>
        </pc:picChg>
      </pc:sldChg>
      <pc:sldChg chg="addSp delSp modSp add mod ord">
        <pc:chgData name="Kévin Alexis André Salesse" userId="c2ec1e4e-6733-4c91-be19-272dd1cb0c8e" providerId="ADAL" clId="{A3A52893-E60C-40FD-B5FA-5CF2E66536A6}" dt="2023-07-12T20:23:14.695" v="4751"/>
        <pc:sldMkLst>
          <pc:docMk/>
          <pc:sldMk cId="3674225540" sldId="292"/>
        </pc:sldMkLst>
        <pc:spChg chg="add mod">
          <ac:chgData name="Kévin Alexis André Salesse" userId="c2ec1e4e-6733-4c91-be19-272dd1cb0c8e" providerId="ADAL" clId="{A3A52893-E60C-40FD-B5FA-5CF2E66536A6}" dt="2023-07-09T14:46:57.238" v="2732" actId="20577"/>
          <ac:spMkLst>
            <pc:docMk/>
            <pc:sldMk cId="3674225540" sldId="292"/>
            <ac:spMk id="2" creationId="{85582218-0AB7-8231-82DF-FE5F0490803B}"/>
          </ac:spMkLst>
        </pc:spChg>
        <pc:picChg chg="add del mod">
          <ac:chgData name="Kévin Alexis André Salesse" userId="c2ec1e4e-6733-4c91-be19-272dd1cb0c8e" providerId="ADAL" clId="{A3A52893-E60C-40FD-B5FA-5CF2E66536A6}" dt="2023-07-09T14:43:33.985" v="2672" actId="478"/>
          <ac:picMkLst>
            <pc:docMk/>
            <pc:sldMk cId="3674225540" sldId="292"/>
            <ac:picMk id="7170" creationId="{2863A7AD-4609-7209-B3B2-77183CFA1520}"/>
          </ac:picMkLst>
        </pc:picChg>
        <pc:picChg chg="add del">
          <ac:chgData name="Kévin Alexis André Salesse" userId="c2ec1e4e-6733-4c91-be19-272dd1cb0c8e" providerId="ADAL" clId="{A3A52893-E60C-40FD-B5FA-5CF2E66536A6}" dt="2023-07-09T14:44:18.403" v="2674" actId="478"/>
          <ac:picMkLst>
            <pc:docMk/>
            <pc:sldMk cId="3674225540" sldId="292"/>
            <ac:picMk id="7172" creationId="{CBABA128-BE82-28E5-041A-622EF480CBF5}"/>
          </ac:picMkLst>
        </pc:picChg>
        <pc:picChg chg="add del">
          <ac:chgData name="Kévin Alexis André Salesse" userId="c2ec1e4e-6733-4c91-be19-272dd1cb0c8e" providerId="ADAL" clId="{A3A52893-E60C-40FD-B5FA-5CF2E66536A6}" dt="2023-07-09T14:44:19.973" v="2676" actId="478"/>
          <ac:picMkLst>
            <pc:docMk/>
            <pc:sldMk cId="3674225540" sldId="292"/>
            <ac:picMk id="7174" creationId="{E1A5F049-813C-7C1A-661B-619A49DEE4DA}"/>
          </ac:picMkLst>
        </pc:picChg>
        <pc:picChg chg="add del">
          <ac:chgData name="Kévin Alexis André Salesse" userId="c2ec1e4e-6733-4c91-be19-272dd1cb0c8e" providerId="ADAL" clId="{A3A52893-E60C-40FD-B5FA-5CF2E66536A6}" dt="2023-07-09T14:44:57.157" v="2678" actId="478"/>
          <ac:picMkLst>
            <pc:docMk/>
            <pc:sldMk cId="3674225540" sldId="292"/>
            <ac:picMk id="7176" creationId="{A130A940-717C-6785-4991-9F1B54EE7B95}"/>
          </ac:picMkLst>
        </pc:picChg>
        <pc:picChg chg="add del">
          <ac:chgData name="Kévin Alexis André Salesse" userId="c2ec1e4e-6733-4c91-be19-272dd1cb0c8e" providerId="ADAL" clId="{A3A52893-E60C-40FD-B5FA-5CF2E66536A6}" dt="2023-07-09T14:45:21.913" v="2680" actId="478"/>
          <ac:picMkLst>
            <pc:docMk/>
            <pc:sldMk cId="3674225540" sldId="292"/>
            <ac:picMk id="7178" creationId="{00005E66-40A2-DCFE-3412-7BE8C434F153}"/>
          </ac:picMkLst>
        </pc:picChg>
        <pc:picChg chg="add mod">
          <ac:chgData name="Kévin Alexis André Salesse" userId="c2ec1e4e-6733-4c91-be19-272dd1cb0c8e" providerId="ADAL" clId="{A3A52893-E60C-40FD-B5FA-5CF2E66536A6}" dt="2023-07-09T14:46:11.397" v="2688" actId="732"/>
          <ac:picMkLst>
            <pc:docMk/>
            <pc:sldMk cId="3674225540" sldId="292"/>
            <ac:picMk id="7180" creationId="{224CC4D6-BAE7-8A77-F21A-6C8CA893BB1C}"/>
          </ac:picMkLst>
        </pc:picChg>
      </pc:sldChg>
      <pc:sldChg chg="addSp modSp add mod ord">
        <pc:chgData name="Kévin Alexis André Salesse" userId="c2ec1e4e-6733-4c91-be19-272dd1cb0c8e" providerId="ADAL" clId="{A3A52893-E60C-40FD-B5FA-5CF2E66536A6}" dt="2023-07-09T14:40:16.244" v="2667" actId="20577"/>
        <pc:sldMkLst>
          <pc:docMk/>
          <pc:sldMk cId="73137198" sldId="293"/>
        </pc:sldMkLst>
        <pc:spChg chg="add mod">
          <ac:chgData name="Kévin Alexis André Salesse" userId="c2ec1e4e-6733-4c91-be19-272dd1cb0c8e" providerId="ADAL" clId="{A3A52893-E60C-40FD-B5FA-5CF2E66536A6}" dt="2023-07-09T14:40:16.244" v="2667" actId="20577"/>
          <ac:spMkLst>
            <pc:docMk/>
            <pc:sldMk cId="73137198" sldId="293"/>
            <ac:spMk id="2" creationId="{E6CE50B0-4D56-9D5F-B378-B3ED4AF7062E}"/>
          </ac:spMkLst>
        </pc:spChg>
        <pc:picChg chg="add mod">
          <ac:chgData name="Kévin Alexis André Salesse" userId="c2ec1e4e-6733-4c91-be19-272dd1cb0c8e" providerId="ADAL" clId="{A3A52893-E60C-40FD-B5FA-5CF2E66536A6}" dt="2023-07-09T14:37:32.593" v="2615" actId="1076"/>
          <ac:picMkLst>
            <pc:docMk/>
            <pc:sldMk cId="73137198" sldId="293"/>
            <ac:picMk id="5122" creationId="{1E91FAFB-6D94-22D6-3F17-91383CAF57BF}"/>
          </ac:picMkLst>
        </pc:picChg>
      </pc:sldChg>
      <pc:sldChg chg="modSp add mod ord">
        <pc:chgData name="Kévin Alexis André Salesse" userId="c2ec1e4e-6733-4c91-be19-272dd1cb0c8e" providerId="ADAL" clId="{A3A52893-E60C-40FD-B5FA-5CF2E66536A6}" dt="2023-07-09T12:49:53.701" v="1888" actId="465"/>
        <pc:sldMkLst>
          <pc:docMk/>
          <pc:sldMk cId="3369209703" sldId="294"/>
        </pc:sldMkLst>
        <pc:spChg chg="mod">
          <ac:chgData name="Kévin Alexis André Salesse" userId="c2ec1e4e-6733-4c91-be19-272dd1cb0c8e" providerId="ADAL" clId="{A3A52893-E60C-40FD-B5FA-5CF2E66536A6}" dt="2023-07-09T12:49:13.454" v="1869" actId="12788"/>
          <ac:spMkLst>
            <pc:docMk/>
            <pc:sldMk cId="3369209703" sldId="294"/>
            <ac:spMk id="10" creationId="{0D880A48-0677-3ED3-1374-E299AD57E2FC}"/>
          </ac:spMkLst>
        </pc:spChg>
        <pc:spChg chg="mod">
          <ac:chgData name="Kévin Alexis André Salesse" userId="c2ec1e4e-6733-4c91-be19-272dd1cb0c8e" providerId="ADAL" clId="{A3A52893-E60C-40FD-B5FA-5CF2E66536A6}" dt="2023-07-09T12:49:40.020" v="1885" actId="14100"/>
          <ac:spMkLst>
            <pc:docMk/>
            <pc:sldMk cId="3369209703" sldId="294"/>
            <ac:spMk id="12" creationId="{BC68B085-0376-3AEF-F715-4551657ED22E}"/>
          </ac:spMkLst>
        </pc:spChg>
        <pc:spChg chg="mod">
          <ac:chgData name="Kévin Alexis André Salesse" userId="c2ec1e4e-6733-4c91-be19-272dd1cb0c8e" providerId="ADAL" clId="{A3A52893-E60C-40FD-B5FA-5CF2E66536A6}" dt="2023-07-09T12:49:53.701" v="1888" actId="465"/>
          <ac:spMkLst>
            <pc:docMk/>
            <pc:sldMk cId="3369209703" sldId="294"/>
            <ac:spMk id="15" creationId="{5775AACD-F259-7A6D-2781-7261AA6C2489}"/>
          </ac:spMkLst>
        </pc:spChg>
        <pc:spChg chg="mod">
          <ac:chgData name="Kévin Alexis André Salesse" userId="c2ec1e4e-6733-4c91-be19-272dd1cb0c8e" providerId="ADAL" clId="{A3A52893-E60C-40FD-B5FA-5CF2E66536A6}" dt="2023-07-09T12:49:53.701" v="1888" actId="465"/>
          <ac:spMkLst>
            <pc:docMk/>
            <pc:sldMk cId="3369209703" sldId="294"/>
            <ac:spMk id="17" creationId="{F2156C01-DAC8-1FC7-288D-30A7D82B43EE}"/>
          </ac:spMkLst>
        </pc:spChg>
      </pc:sldChg>
      <pc:sldChg chg="addSp delSp modSp add mod">
        <pc:chgData name="Kévin Alexis André Salesse" userId="c2ec1e4e-6733-4c91-be19-272dd1cb0c8e" providerId="ADAL" clId="{A3A52893-E60C-40FD-B5FA-5CF2E66536A6}" dt="2023-07-09T13:05:38.695" v="2236" actId="1076"/>
        <pc:sldMkLst>
          <pc:docMk/>
          <pc:sldMk cId="4024268432" sldId="295"/>
        </pc:sldMkLst>
        <pc:spChg chg="add mod">
          <ac:chgData name="Kévin Alexis André Salesse" userId="c2ec1e4e-6733-4c91-be19-272dd1cb0c8e" providerId="ADAL" clId="{A3A52893-E60C-40FD-B5FA-5CF2E66536A6}" dt="2023-07-09T13:05:35.464" v="2235" actId="1076"/>
          <ac:spMkLst>
            <pc:docMk/>
            <pc:sldMk cId="4024268432" sldId="295"/>
            <ac:spMk id="3" creationId="{8A5B543B-1945-56DD-989F-FD2CB1FF8450}"/>
          </ac:spMkLst>
        </pc:spChg>
        <pc:spChg chg="mod">
          <ac:chgData name="Kévin Alexis André Salesse" userId="c2ec1e4e-6733-4c91-be19-272dd1cb0c8e" providerId="ADAL" clId="{A3A52893-E60C-40FD-B5FA-5CF2E66536A6}" dt="2023-07-09T12:56:23.947" v="2049" actId="20577"/>
          <ac:spMkLst>
            <pc:docMk/>
            <pc:sldMk cId="4024268432" sldId="295"/>
            <ac:spMk id="4" creationId="{E89C4164-0195-E3C4-5E09-DF86371C792F}"/>
          </ac:spMkLst>
        </pc:spChg>
        <pc:spChg chg="add mod">
          <ac:chgData name="Kévin Alexis André Salesse" userId="c2ec1e4e-6733-4c91-be19-272dd1cb0c8e" providerId="ADAL" clId="{A3A52893-E60C-40FD-B5FA-5CF2E66536A6}" dt="2023-07-09T13:05:35.464" v="2235" actId="1076"/>
          <ac:spMkLst>
            <pc:docMk/>
            <pc:sldMk cId="4024268432" sldId="295"/>
            <ac:spMk id="5" creationId="{186BFF5F-2AA6-3591-A5CA-A907930E8213}"/>
          </ac:spMkLst>
        </pc:spChg>
        <pc:spChg chg="add mod">
          <ac:chgData name="Kévin Alexis André Salesse" userId="c2ec1e4e-6733-4c91-be19-272dd1cb0c8e" providerId="ADAL" clId="{A3A52893-E60C-40FD-B5FA-5CF2E66536A6}" dt="2023-07-09T13:05:35.464" v="2235" actId="1076"/>
          <ac:spMkLst>
            <pc:docMk/>
            <pc:sldMk cId="4024268432" sldId="295"/>
            <ac:spMk id="6" creationId="{F9C2A8AF-9E6B-052C-72C2-DAAF2B8318F5}"/>
          </ac:spMkLst>
        </pc:spChg>
        <pc:spChg chg="add mod">
          <ac:chgData name="Kévin Alexis André Salesse" userId="c2ec1e4e-6733-4c91-be19-272dd1cb0c8e" providerId="ADAL" clId="{A3A52893-E60C-40FD-B5FA-5CF2E66536A6}" dt="2023-07-09T13:05:35.464" v="2235" actId="1076"/>
          <ac:spMkLst>
            <pc:docMk/>
            <pc:sldMk cId="4024268432" sldId="295"/>
            <ac:spMk id="7" creationId="{46CFAA12-E3E3-063D-2274-1DE32B98397F}"/>
          </ac:spMkLst>
        </pc:spChg>
        <pc:spChg chg="add mod">
          <ac:chgData name="Kévin Alexis André Salesse" userId="c2ec1e4e-6733-4c91-be19-272dd1cb0c8e" providerId="ADAL" clId="{A3A52893-E60C-40FD-B5FA-5CF2E66536A6}" dt="2023-07-09T13:05:35.464" v="2235" actId="1076"/>
          <ac:spMkLst>
            <pc:docMk/>
            <pc:sldMk cId="4024268432" sldId="295"/>
            <ac:spMk id="8" creationId="{D817EE14-E7FD-44AF-F855-0E7279591DFC}"/>
          </ac:spMkLst>
        </pc:spChg>
        <pc:spChg chg="add mod">
          <ac:chgData name="Kévin Alexis André Salesse" userId="c2ec1e4e-6733-4c91-be19-272dd1cb0c8e" providerId="ADAL" clId="{A3A52893-E60C-40FD-B5FA-5CF2E66536A6}" dt="2023-07-09T13:05:35.464" v="2235" actId="1076"/>
          <ac:spMkLst>
            <pc:docMk/>
            <pc:sldMk cId="4024268432" sldId="295"/>
            <ac:spMk id="9" creationId="{100CE775-9D0B-40C6-CEC5-AFD2AEAC45B0}"/>
          </ac:spMkLst>
        </pc:spChg>
        <pc:spChg chg="add mod">
          <ac:chgData name="Kévin Alexis André Salesse" userId="c2ec1e4e-6733-4c91-be19-272dd1cb0c8e" providerId="ADAL" clId="{A3A52893-E60C-40FD-B5FA-5CF2E66536A6}" dt="2023-07-09T13:05:35.464" v="2235" actId="1076"/>
          <ac:spMkLst>
            <pc:docMk/>
            <pc:sldMk cId="4024268432" sldId="295"/>
            <ac:spMk id="10" creationId="{69C907CA-CC38-A95C-1AD1-DD235D722F89}"/>
          </ac:spMkLst>
        </pc:spChg>
        <pc:spChg chg="mod">
          <ac:chgData name="Kévin Alexis André Salesse" userId="c2ec1e4e-6733-4c91-be19-272dd1cb0c8e" providerId="ADAL" clId="{A3A52893-E60C-40FD-B5FA-5CF2E66536A6}" dt="2023-07-09T13:05:35.464" v="2235" actId="1076"/>
          <ac:spMkLst>
            <pc:docMk/>
            <pc:sldMk cId="4024268432" sldId="295"/>
            <ac:spMk id="19" creationId="{7076AD49-0A05-AB40-4607-C8197A67EF6B}"/>
          </ac:spMkLst>
        </pc:spChg>
        <pc:spChg chg="mod">
          <ac:chgData name="Kévin Alexis André Salesse" userId="c2ec1e4e-6733-4c91-be19-272dd1cb0c8e" providerId="ADAL" clId="{A3A52893-E60C-40FD-B5FA-5CF2E66536A6}" dt="2023-07-09T13:05:35.464" v="2235" actId="1076"/>
          <ac:spMkLst>
            <pc:docMk/>
            <pc:sldMk cId="4024268432" sldId="295"/>
            <ac:spMk id="27" creationId="{155CC35B-9E06-41D5-09FA-446A07374585}"/>
          </ac:spMkLst>
        </pc:spChg>
        <pc:picChg chg="add mod">
          <ac:chgData name="Kévin Alexis André Salesse" userId="c2ec1e4e-6733-4c91-be19-272dd1cb0c8e" providerId="ADAL" clId="{A3A52893-E60C-40FD-B5FA-5CF2E66536A6}" dt="2023-07-09T13:05:38.695" v="2236" actId="1076"/>
          <ac:picMkLst>
            <pc:docMk/>
            <pc:sldMk cId="4024268432" sldId="295"/>
            <ac:picMk id="2" creationId="{6BC899CE-C1FF-84F5-97F8-4A187A1AC332}"/>
          </ac:picMkLst>
        </pc:picChg>
        <pc:picChg chg="del">
          <ac:chgData name="Kévin Alexis André Salesse" userId="c2ec1e4e-6733-4c91-be19-272dd1cb0c8e" providerId="ADAL" clId="{A3A52893-E60C-40FD-B5FA-5CF2E66536A6}" dt="2023-07-09T12:56:14.084" v="2038" actId="478"/>
          <ac:picMkLst>
            <pc:docMk/>
            <pc:sldMk cId="4024268432" sldId="295"/>
            <ac:picMk id="21" creationId="{03148812-4D1B-CE82-E58E-406C8CFF1A3B}"/>
          </ac:picMkLst>
        </pc:picChg>
        <pc:picChg chg="del">
          <ac:chgData name="Kévin Alexis André Salesse" userId="c2ec1e4e-6733-4c91-be19-272dd1cb0c8e" providerId="ADAL" clId="{A3A52893-E60C-40FD-B5FA-5CF2E66536A6}" dt="2023-07-09T12:56:15.284" v="2039" actId="478"/>
          <ac:picMkLst>
            <pc:docMk/>
            <pc:sldMk cId="4024268432" sldId="295"/>
            <ac:picMk id="23" creationId="{F9607020-0E35-0EDF-70FA-0463D6A12F44}"/>
          </ac:picMkLst>
        </pc:picChg>
      </pc:sldChg>
      <pc:sldChg chg="modSp add del mod">
        <pc:chgData name="Kévin Alexis André Salesse" userId="c2ec1e4e-6733-4c91-be19-272dd1cb0c8e" providerId="ADAL" clId="{A3A52893-E60C-40FD-B5FA-5CF2E66536A6}" dt="2023-07-09T13:08:27.280" v="2285" actId="47"/>
        <pc:sldMkLst>
          <pc:docMk/>
          <pc:sldMk cId="1119814095" sldId="296"/>
        </pc:sldMkLst>
        <pc:spChg chg="mod">
          <ac:chgData name="Kévin Alexis André Salesse" userId="c2ec1e4e-6733-4c91-be19-272dd1cb0c8e" providerId="ADAL" clId="{A3A52893-E60C-40FD-B5FA-5CF2E66536A6}" dt="2023-07-09T13:01:42.975" v="2154" actId="20577"/>
          <ac:spMkLst>
            <pc:docMk/>
            <pc:sldMk cId="1119814095" sldId="296"/>
            <ac:spMk id="4" creationId="{E89C4164-0195-E3C4-5E09-DF86371C792F}"/>
          </ac:spMkLst>
        </pc:spChg>
        <pc:spChg chg="mod">
          <ac:chgData name="Kévin Alexis André Salesse" userId="c2ec1e4e-6733-4c91-be19-272dd1cb0c8e" providerId="ADAL" clId="{A3A52893-E60C-40FD-B5FA-5CF2E66536A6}" dt="2023-07-09T13:03:03.170" v="2214" actId="20577"/>
          <ac:spMkLst>
            <pc:docMk/>
            <pc:sldMk cId="1119814095" sldId="296"/>
            <ac:spMk id="27" creationId="{155CC35B-9E06-41D5-09FA-446A07374585}"/>
          </ac:spMkLst>
        </pc:spChg>
      </pc:sldChg>
      <pc:sldChg chg="addSp delSp modSp add mod ord modAnim">
        <pc:chgData name="Kévin Alexis André Salesse" userId="c2ec1e4e-6733-4c91-be19-272dd1cb0c8e" providerId="ADAL" clId="{A3A52893-E60C-40FD-B5FA-5CF2E66536A6}" dt="2023-07-09T13:08:19.064" v="2284"/>
        <pc:sldMkLst>
          <pc:docMk/>
          <pc:sldMk cId="97711443" sldId="297"/>
        </pc:sldMkLst>
        <pc:spChg chg="add mod">
          <ac:chgData name="Kévin Alexis André Salesse" userId="c2ec1e4e-6733-4c91-be19-272dd1cb0c8e" providerId="ADAL" clId="{A3A52893-E60C-40FD-B5FA-5CF2E66536A6}" dt="2023-07-09T13:07:24.070" v="2281" actId="255"/>
          <ac:spMkLst>
            <pc:docMk/>
            <pc:sldMk cId="97711443" sldId="297"/>
            <ac:spMk id="2" creationId="{1E727A38-43C6-9881-E227-134EE503931F}"/>
          </ac:spMkLst>
        </pc:spChg>
        <pc:spChg chg="add mod">
          <ac:chgData name="Kévin Alexis André Salesse" userId="c2ec1e4e-6733-4c91-be19-272dd1cb0c8e" providerId="ADAL" clId="{A3A52893-E60C-40FD-B5FA-5CF2E66536A6}" dt="2023-07-09T13:07:52.314" v="2283" actId="207"/>
          <ac:spMkLst>
            <pc:docMk/>
            <pc:sldMk cId="97711443" sldId="297"/>
            <ac:spMk id="5" creationId="{FC6FDFAC-6FB3-3C6E-7200-E296D62DB87B}"/>
          </ac:spMkLst>
        </pc:spChg>
        <pc:spChg chg="add mod">
          <ac:chgData name="Kévin Alexis André Salesse" userId="c2ec1e4e-6733-4c91-be19-272dd1cb0c8e" providerId="ADAL" clId="{A3A52893-E60C-40FD-B5FA-5CF2E66536A6}" dt="2023-07-09T13:07:37.851" v="2282" actId="207"/>
          <ac:spMkLst>
            <pc:docMk/>
            <pc:sldMk cId="97711443" sldId="297"/>
            <ac:spMk id="6" creationId="{41A56D53-EAFD-811E-2C5B-33318B43EEF1}"/>
          </ac:spMkLst>
        </pc:spChg>
        <pc:spChg chg="del">
          <ac:chgData name="Kévin Alexis André Salesse" userId="c2ec1e4e-6733-4c91-be19-272dd1cb0c8e" providerId="ADAL" clId="{A3A52893-E60C-40FD-B5FA-5CF2E66536A6}" dt="2023-07-09T13:03:54.245" v="2221" actId="478"/>
          <ac:spMkLst>
            <pc:docMk/>
            <pc:sldMk cId="97711443" sldId="297"/>
            <ac:spMk id="19" creationId="{7076AD49-0A05-AB40-4607-C8197A67EF6B}"/>
          </ac:spMkLst>
        </pc:spChg>
        <pc:spChg chg="mod">
          <ac:chgData name="Kévin Alexis André Salesse" userId="c2ec1e4e-6733-4c91-be19-272dd1cb0c8e" providerId="ADAL" clId="{A3A52893-E60C-40FD-B5FA-5CF2E66536A6}" dt="2023-07-09T13:05:47.583" v="2238" actId="1076"/>
          <ac:spMkLst>
            <pc:docMk/>
            <pc:sldMk cId="97711443" sldId="297"/>
            <ac:spMk id="27" creationId="{155CC35B-9E06-41D5-09FA-446A07374585}"/>
          </ac:spMkLst>
        </pc:spChg>
        <pc:picChg chg="add mod">
          <ac:chgData name="Kévin Alexis André Salesse" userId="c2ec1e4e-6733-4c91-be19-272dd1cb0c8e" providerId="ADAL" clId="{A3A52893-E60C-40FD-B5FA-5CF2E66536A6}" dt="2023-07-09T13:06:07.773" v="2241" actId="1076"/>
          <ac:picMkLst>
            <pc:docMk/>
            <pc:sldMk cId="97711443" sldId="297"/>
            <ac:picMk id="3" creationId="{CF0A22B4-1AFD-CB9A-0FBA-518BAB17D547}"/>
          </ac:picMkLst>
        </pc:picChg>
        <pc:picChg chg="del">
          <ac:chgData name="Kévin Alexis André Salesse" userId="c2ec1e4e-6733-4c91-be19-272dd1cb0c8e" providerId="ADAL" clId="{A3A52893-E60C-40FD-B5FA-5CF2E66536A6}" dt="2023-07-09T13:03:52.970" v="2220" actId="478"/>
          <ac:picMkLst>
            <pc:docMk/>
            <pc:sldMk cId="97711443" sldId="297"/>
            <ac:picMk id="21" creationId="{03148812-4D1B-CE82-E58E-406C8CFF1A3B}"/>
          </ac:picMkLst>
        </pc:picChg>
        <pc:picChg chg="del">
          <ac:chgData name="Kévin Alexis André Salesse" userId="c2ec1e4e-6733-4c91-be19-272dd1cb0c8e" providerId="ADAL" clId="{A3A52893-E60C-40FD-B5FA-5CF2E66536A6}" dt="2023-07-09T13:03:52.237" v="2219" actId="478"/>
          <ac:picMkLst>
            <pc:docMk/>
            <pc:sldMk cId="97711443" sldId="297"/>
            <ac:picMk id="23" creationId="{F9607020-0E35-0EDF-70FA-0463D6A12F44}"/>
          </ac:picMkLst>
        </pc:picChg>
      </pc:sldChg>
      <pc:sldChg chg="addSp delSp modSp add mod modAnim">
        <pc:chgData name="Kévin Alexis André Salesse" userId="c2ec1e4e-6733-4c91-be19-272dd1cb0c8e" providerId="ADAL" clId="{A3A52893-E60C-40FD-B5FA-5CF2E66536A6}" dt="2023-07-09T13:35:58.933" v="2547"/>
        <pc:sldMkLst>
          <pc:docMk/>
          <pc:sldMk cId="652287987" sldId="298"/>
        </pc:sldMkLst>
        <pc:spChg chg="add del mod">
          <ac:chgData name="Kévin Alexis André Salesse" userId="c2ec1e4e-6733-4c91-be19-272dd1cb0c8e" providerId="ADAL" clId="{A3A52893-E60C-40FD-B5FA-5CF2E66536A6}" dt="2023-07-09T13:20:09.090" v="2423" actId="478"/>
          <ac:spMkLst>
            <pc:docMk/>
            <pc:sldMk cId="652287987" sldId="298"/>
            <ac:spMk id="2" creationId="{B8E1F26B-3124-5DBF-DCC5-238F293927E7}"/>
          </ac:spMkLst>
        </pc:spChg>
        <pc:spChg chg="add mod">
          <ac:chgData name="Kévin Alexis André Salesse" userId="c2ec1e4e-6733-4c91-be19-272dd1cb0c8e" providerId="ADAL" clId="{A3A52893-E60C-40FD-B5FA-5CF2E66536A6}" dt="2023-07-09T13:20:14.027" v="2424"/>
          <ac:spMkLst>
            <pc:docMk/>
            <pc:sldMk cId="652287987" sldId="298"/>
            <ac:spMk id="3" creationId="{4A24ED17-5010-EEF1-86D1-36C55B60E11B}"/>
          </ac:spMkLst>
        </pc:spChg>
        <pc:spChg chg="mod">
          <ac:chgData name="Kévin Alexis André Salesse" userId="c2ec1e4e-6733-4c91-be19-272dd1cb0c8e" providerId="ADAL" clId="{A3A52893-E60C-40FD-B5FA-5CF2E66536A6}" dt="2023-07-09T13:19:57.615" v="2420" actId="1076"/>
          <ac:spMkLst>
            <pc:docMk/>
            <pc:sldMk cId="652287987" sldId="298"/>
            <ac:spMk id="4" creationId="{CD8EAA41-B1B9-3111-0781-3D6303478D52}"/>
          </ac:spMkLst>
        </pc:spChg>
        <pc:spChg chg="mod">
          <ac:chgData name="Kévin Alexis André Salesse" userId="c2ec1e4e-6733-4c91-be19-272dd1cb0c8e" providerId="ADAL" clId="{A3A52893-E60C-40FD-B5FA-5CF2E66536A6}" dt="2023-07-09T13:19:57.615" v="2420" actId="1076"/>
          <ac:spMkLst>
            <pc:docMk/>
            <pc:sldMk cId="652287987" sldId="298"/>
            <ac:spMk id="5" creationId="{12842527-297A-895A-A985-04C81E0F2050}"/>
          </ac:spMkLst>
        </pc:spChg>
        <pc:spChg chg="mod">
          <ac:chgData name="Kévin Alexis André Salesse" userId="c2ec1e4e-6733-4c91-be19-272dd1cb0c8e" providerId="ADAL" clId="{A3A52893-E60C-40FD-B5FA-5CF2E66536A6}" dt="2023-07-09T13:19:57.615" v="2420" actId="1076"/>
          <ac:spMkLst>
            <pc:docMk/>
            <pc:sldMk cId="652287987" sldId="298"/>
            <ac:spMk id="6" creationId="{44C1567E-816C-96D7-92F6-151A3967E744}"/>
          </ac:spMkLst>
        </pc:spChg>
        <pc:spChg chg="mod">
          <ac:chgData name="Kévin Alexis André Salesse" userId="c2ec1e4e-6733-4c91-be19-272dd1cb0c8e" providerId="ADAL" clId="{A3A52893-E60C-40FD-B5FA-5CF2E66536A6}" dt="2023-07-09T13:19:57.615" v="2420" actId="1076"/>
          <ac:spMkLst>
            <pc:docMk/>
            <pc:sldMk cId="652287987" sldId="298"/>
            <ac:spMk id="7" creationId="{D0C23046-8010-D2F3-B349-48CA02CE4B9C}"/>
          </ac:spMkLst>
        </pc:spChg>
        <pc:spChg chg="mod">
          <ac:chgData name="Kévin Alexis André Salesse" userId="c2ec1e4e-6733-4c91-be19-272dd1cb0c8e" providerId="ADAL" clId="{A3A52893-E60C-40FD-B5FA-5CF2E66536A6}" dt="2023-07-09T13:19:57.615" v="2420" actId="1076"/>
          <ac:spMkLst>
            <pc:docMk/>
            <pc:sldMk cId="652287987" sldId="298"/>
            <ac:spMk id="8" creationId="{A4AD179E-3B5E-1D15-5944-895E2DFF95DF}"/>
          </ac:spMkLst>
        </pc:spChg>
        <pc:spChg chg="mod">
          <ac:chgData name="Kévin Alexis André Salesse" userId="c2ec1e4e-6733-4c91-be19-272dd1cb0c8e" providerId="ADAL" clId="{A3A52893-E60C-40FD-B5FA-5CF2E66536A6}" dt="2023-07-09T13:19:57.615" v="2420" actId="1076"/>
          <ac:spMkLst>
            <pc:docMk/>
            <pc:sldMk cId="652287987" sldId="298"/>
            <ac:spMk id="9" creationId="{F2B640D3-2FC9-FF65-6E19-15178861B6D0}"/>
          </ac:spMkLst>
        </pc:spChg>
        <pc:spChg chg="mod">
          <ac:chgData name="Kévin Alexis André Salesse" userId="c2ec1e4e-6733-4c91-be19-272dd1cb0c8e" providerId="ADAL" clId="{A3A52893-E60C-40FD-B5FA-5CF2E66536A6}" dt="2023-07-09T13:19:57.615" v="2420" actId="1076"/>
          <ac:spMkLst>
            <pc:docMk/>
            <pc:sldMk cId="652287987" sldId="298"/>
            <ac:spMk id="10" creationId="{3317C92F-E2DF-B444-DB65-06C51BD0CEEE}"/>
          </ac:spMkLst>
        </pc:spChg>
        <pc:spChg chg="mod">
          <ac:chgData name="Kévin Alexis André Salesse" userId="c2ec1e4e-6733-4c91-be19-272dd1cb0c8e" providerId="ADAL" clId="{A3A52893-E60C-40FD-B5FA-5CF2E66536A6}" dt="2023-07-09T13:19:57.615" v="2420" actId="1076"/>
          <ac:spMkLst>
            <pc:docMk/>
            <pc:sldMk cId="652287987" sldId="298"/>
            <ac:spMk id="11" creationId="{2620DC56-994D-72BB-AC7A-4A38F576B2A8}"/>
          </ac:spMkLst>
        </pc:spChg>
        <pc:spChg chg="mod">
          <ac:chgData name="Kévin Alexis André Salesse" userId="c2ec1e4e-6733-4c91-be19-272dd1cb0c8e" providerId="ADAL" clId="{A3A52893-E60C-40FD-B5FA-5CF2E66536A6}" dt="2023-07-09T13:19:57.615" v="2420" actId="1076"/>
          <ac:spMkLst>
            <pc:docMk/>
            <pc:sldMk cId="652287987" sldId="298"/>
            <ac:spMk id="12" creationId="{059FC734-C999-DC9F-0B32-72EE6144529A}"/>
          </ac:spMkLst>
        </pc:spChg>
        <pc:spChg chg="mod">
          <ac:chgData name="Kévin Alexis André Salesse" userId="c2ec1e4e-6733-4c91-be19-272dd1cb0c8e" providerId="ADAL" clId="{A3A52893-E60C-40FD-B5FA-5CF2E66536A6}" dt="2023-07-09T13:21:29.003" v="2434" actId="207"/>
          <ac:spMkLst>
            <pc:docMk/>
            <pc:sldMk cId="652287987" sldId="298"/>
            <ac:spMk id="13" creationId="{EFCC0F74-ED1C-EC79-88CD-1F8D5AE55C51}"/>
          </ac:spMkLst>
        </pc:spChg>
        <pc:spChg chg="mod">
          <ac:chgData name="Kévin Alexis André Salesse" userId="c2ec1e4e-6733-4c91-be19-272dd1cb0c8e" providerId="ADAL" clId="{A3A52893-E60C-40FD-B5FA-5CF2E66536A6}" dt="2023-07-09T13:21:35.939" v="2436" actId="207"/>
          <ac:spMkLst>
            <pc:docMk/>
            <pc:sldMk cId="652287987" sldId="298"/>
            <ac:spMk id="15" creationId="{C4DDF33F-0E96-426C-55B3-116677418889}"/>
          </ac:spMkLst>
        </pc:spChg>
        <pc:spChg chg="mod">
          <ac:chgData name="Kévin Alexis André Salesse" userId="c2ec1e4e-6733-4c91-be19-272dd1cb0c8e" providerId="ADAL" clId="{A3A52893-E60C-40FD-B5FA-5CF2E66536A6}" dt="2023-07-09T13:19:57.615" v="2420" actId="1076"/>
          <ac:spMkLst>
            <pc:docMk/>
            <pc:sldMk cId="652287987" sldId="298"/>
            <ac:spMk id="17" creationId="{098FFCB7-B506-13E7-36B2-E206A129415C}"/>
          </ac:spMkLst>
        </pc:spChg>
        <pc:spChg chg="mod">
          <ac:chgData name="Kévin Alexis André Salesse" userId="c2ec1e4e-6733-4c91-be19-272dd1cb0c8e" providerId="ADAL" clId="{A3A52893-E60C-40FD-B5FA-5CF2E66536A6}" dt="2023-07-09T13:19:57.615" v="2420" actId="1076"/>
          <ac:spMkLst>
            <pc:docMk/>
            <pc:sldMk cId="652287987" sldId="298"/>
            <ac:spMk id="19" creationId="{4D81A9B4-4A26-6ABA-98C6-26CB21EE1BC6}"/>
          </ac:spMkLst>
        </pc:spChg>
        <pc:spChg chg="mod">
          <ac:chgData name="Kévin Alexis André Salesse" userId="c2ec1e4e-6733-4c91-be19-272dd1cb0c8e" providerId="ADAL" clId="{A3A52893-E60C-40FD-B5FA-5CF2E66536A6}" dt="2023-07-09T13:21:29.003" v="2434" actId="207"/>
          <ac:spMkLst>
            <pc:docMk/>
            <pc:sldMk cId="652287987" sldId="298"/>
            <ac:spMk id="21" creationId="{8CD86954-A886-E5FC-299C-C048BBCDD20F}"/>
          </ac:spMkLst>
        </pc:spChg>
        <pc:spChg chg="mod">
          <ac:chgData name="Kévin Alexis André Salesse" userId="c2ec1e4e-6733-4c91-be19-272dd1cb0c8e" providerId="ADAL" clId="{A3A52893-E60C-40FD-B5FA-5CF2E66536A6}" dt="2023-07-09T13:19:57.615" v="2420" actId="1076"/>
          <ac:spMkLst>
            <pc:docMk/>
            <pc:sldMk cId="652287987" sldId="298"/>
            <ac:spMk id="23" creationId="{FE0E9F52-FB28-3DF6-7050-301645F1DD3B}"/>
          </ac:spMkLst>
        </pc:spChg>
        <pc:spChg chg="mod">
          <ac:chgData name="Kévin Alexis André Salesse" userId="c2ec1e4e-6733-4c91-be19-272dd1cb0c8e" providerId="ADAL" clId="{A3A52893-E60C-40FD-B5FA-5CF2E66536A6}" dt="2023-07-09T13:19:57.615" v="2420" actId="1076"/>
          <ac:spMkLst>
            <pc:docMk/>
            <pc:sldMk cId="652287987" sldId="298"/>
            <ac:spMk id="25" creationId="{1379C17B-FF56-C978-671F-756792B9F827}"/>
          </ac:spMkLst>
        </pc:spChg>
        <pc:spChg chg="mod">
          <ac:chgData name="Kévin Alexis André Salesse" userId="c2ec1e4e-6733-4c91-be19-272dd1cb0c8e" providerId="ADAL" clId="{A3A52893-E60C-40FD-B5FA-5CF2E66536A6}" dt="2023-07-09T13:21:29.003" v="2434" actId="207"/>
          <ac:spMkLst>
            <pc:docMk/>
            <pc:sldMk cId="652287987" sldId="298"/>
            <ac:spMk id="27" creationId="{F39EA519-AA3A-CC6D-7AEE-E7E7493B1FD8}"/>
          </ac:spMkLst>
        </pc:spChg>
        <pc:spChg chg="mod">
          <ac:chgData name="Kévin Alexis André Salesse" userId="c2ec1e4e-6733-4c91-be19-272dd1cb0c8e" providerId="ADAL" clId="{A3A52893-E60C-40FD-B5FA-5CF2E66536A6}" dt="2023-07-09T13:21:29.003" v="2434" actId="207"/>
          <ac:spMkLst>
            <pc:docMk/>
            <pc:sldMk cId="652287987" sldId="298"/>
            <ac:spMk id="28" creationId="{4C26146C-A07E-9C33-35FF-B98BDBC62EF2}"/>
          </ac:spMkLst>
        </pc:spChg>
        <pc:spChg chg="mod">
          <ac:chgData name="Kévin Alexis André Salesse" userId="c2ec1e4e-6733-4c91-be19-272dd1cb0c8e" providerId="ADAL" clId="{A3A52893-E60C-40FD-B5FA-5CF2E66536A6}" dt="2023-07-09T13:19:57.615" v="2420" actId="1076"/>
          <ac:spMkLst>
            <pc:docMk/>
            <pc:sldMk cId="652287987" sldId="298"/>
            <ac:spMk id="29" creationId="{BAC6A221-AB37-C675-48BE-6C81129D99A2}"/>
          </ac:spMkLst>
        </pc:spChg>
        <pc:spChg chg="mod">
          <ac:chgData name="Kévin Alexis André Salesse" userId="c2ec1e4e-6733-4c91-be19-272dd1cb0c8e" providerId="ADAL" clId="{A3A52893-E60C-40FD-B5FA-5CF2E66536A6}" dt="2023-07-09T13:21:29.003" v="2434" actId="207"/>
          <ac:spMkLst>
            <pc:docMk/>
            <pc:sldMk cId="652287987" sldId="298"/>
            <ac:spMk id="30" creationId="{B168956A-2888-E8CC-D302-68B84FF7634F}"/>
          </ac:spMkLst>
        </pc:spChg>
        <pc:spChg chg="mod">
          <ac:chgData name="Kévin Alexis André Salesse" userId="c2ec1e4e-6733-4c91-be19-272dd1cb0c8e" providerId="ADAL" clId="{A3A52893-E60C-40FD-B5FA-5CF2E66536A6}" dt="2023-07-09T13:21:29.003" v="2434" actId="207"/>
          <ac:spMkLst>
            <pc:docMk/>
            <pc:sldMk cId="652287987" sldId="298"/>
            <ac:spMk id="31" creationId="{E9298207-4A50-EA63-76D1-93934610EF66}"/>
          </ac:spMkLst>
        </pc:spChg>
        <pc:spChg chg="mod">
          <ac:chgData name="Kévin Alexis André Salesse" userId="c2ec1e4e-6733-4c91-be19-272dd1cb0c8e" providerId="ADAL" clId="{A3A52893-E60C-40FD-B5FA-5CF2E66536A6}" dt="2023-07-09T13:19:57.615" v="2420" actId="1076"/>
          <ac:spMkLst>
            <pc:docMk/>
            <pc:sldMk cId="652287987" sldId="298"/>
            <ac:spMk id="32" creationId="{55EA205C-62F1-F182-EF01-A3BFB7D83FB9}"/>
          </ac:spMkLst>
        </pc:spChg>
        <pc:spChg chg="mod">
          <ac:chgData name="Kévin Alexis André Salesse" userId="c2ec1e4e-6733-4c91-be19-272dd1cb0c8e" providerId="ADAL" clId="{A3A52893-E60C-40FD-B5FA-5CF2E66536A6}" dt="2023-07-09T13:19:57.615" v="2420" actId="1076"/>
          <ac:spMkLst>
            <pc:docMk/>
            <pc:sldMk cId="652287987" sldId="298"/>
            <ac:spMk id="33" creationId="{DF383278-C004-00C3-45BB-9C64000FDDA5}"/>
          </ac:spMkLst>
        </pc:spChg>
        <pc:spChg chg="mod">
          <ac:chgData name="Kévin Alexis André Salesse" userId="c2ec1e4e-6733-4c91-be19-272dd1cb0c8e" providerId="ADAL" clId="{A3A52893-E60C-40FD-B5FA-5CF2E66536A6}" dt="2023-07-09T13:19:57.615" v="2420" actId="1076"/>
          <ac:spMkLst>
            <pc:docMk/>
            <pc:sldMk cId="652287987" sldId="298"/>
            <ac:spMk id="34" creationId="{D58C7E07-E98B-44BE-033C-C758F741FBDC}"/>
          </ac:spMkLst>
        </pc:spChg>
        <pc:spChg chg="mod">
          <ac:chgData name="Kévin Alexis André Salesse" userId="c2ec1e4e-6733-4c91-be19-272dd1cb0c8e" providerId="ADAL" clId="{A3A52893-E60C-40FD-B5FA-5CF2E66536A6}" dt="2023-07-09T13:21:31.657" v="2435" actId="207"/>
          <ac:spMkLst>
            <pc:docMk/>
            <pc:sldMk cId="652287987" sldId="298"/>
            <ac:spMk id="35" creationId="{3EAD070D-4DA4-EFE5-D117-96511D236317}"/>
          </ac:spMkLst>
        </pc:spChg>
        <pc:spChg chg="mod">
          <ac:chgData name="Kévin Alexis André Salesse" userId="c2ec1e4e-6733-4c91-be19-272dd1cb0c8e" providerId="ADAL" clId="{A3A52893-E60C-40FD-B5FA-5CF2E66536A6}" dt="2023-07-09T13:21:29.003" v="2434" actId="207"/>
          <ac:spMkLst>
            <pc:docMk/>
            <pc:sldMk cId="652287987" sldId="298"/>
            <ac:spMk id="36" creationId="{E9CD064F-4E23-694C-43B7-46127061EC81}"/>
          </ac:spMkLst>
        </pc:spChg>
        <pc:spChg chg="mod">
          <ac:chgData name="Kévin Alexis André Salesse" userId="c2ec1e4e-6733-4c91-be19-272dd1cb0c8e" providerId="ADAL" clId="{A3A52893-E60C-40FD-B5FA-5CF2E66536A6}" dt="2023-07-09T13:21:14.096" v="2431" actId="207"/>
          <ac:spMkLst>
            <pc:docMk/>
            <pc:sldMk cId="652287987" sldId="298"/>
            <ac:spMk id="37" creationId="{49A1CB55-452A-1072-4ED4-EB5B8CEA54B8}"/>
          </ac:spMkLst>
        </pc:spChg>
        <pc:spChg chg="mod">
          <ac:chgData name="Kévin Alexis André Salesse" userId="c2ec1e4e-6733-4c91-be19-272dd1cb0c8e" providerId="ADAL" clId="{A3A52893-E60C-40FD-B5FA-5CF2E66536A6}" dt="2023-07-09T13:30:20.167" v="2501" actId="1076"/>
          <ac:spMkLst>
            <pc:docMk/>
            <pc:sldMk cId="652287987" sldId="298"/>
            <ac:spMk id="38" creationId="{FEBAAD8E-7103-703F-E718-EC1C440BA68D}"/>
          </ac:spMkLst>
        </pc:spChg>
        <pc:spChg chg="mod">
          <ac:chgData name="Kévin Alexis André Salesse" userId="c2ec1e4e-6733-4c91-be19-272dd1cb0c8e" providerId="ADAL" clId="{A3A52893-E60C-40FD-B5FA-5CF2E66536A6}" dt="2023-07-09T13:21:29.003" v="2434" actId="207"/>
          <ac:spMkLst>
            <pc:docMk/>
            <pc:sldMk cId="652287987" sldId="298"/>
            <ac:spMk id="39" creationId="{939CE2F6-F314-2802-4555-53B234D59DFC}"/>
          </ac:spMkLst>
        </pc:spChg>
        <pc:spChg chg="mod">
          <ac:chgData name="Kévin Alexis André Salesse" userId="c2ec1e4e-6733-4c91-be19-272dd1cb0c8e" providerId="ADAL" clId="{A3A52893-E60C-40FD-B5FA-5CF2E66536A6}" dt="2023-07-09T13:30:20.167" v="2501" actId="1076"/>
          <ac:spMkLst>
            <pc:docMk/>
            <pc:sldMk cId="652287987" sldId="298"/>
            <ac:spMk id="40" creationId="{1C9AAD8C-9961-B0A3-889D-3C839F54E7D6}"/>
          </ac:spMkLst>
        </pc:spChg>
        <pc:spChg chg="del">
          <ac:chgData name="Kévin Alexis André Salesse" userId="c2ec1e4e-6733-4c91-be19-272dd1cb0c8e" providerId="ADAL" clId="{A3A52893-E60C-40FD-B5FA-5CF2E66536A6}" dt="2023-07-09T13:19:36.538" v="2419" actId="478"/>
          <ac:spMkLst>
            <pc:docMk/>
            <pc:sldMk cId="652287987" sldId="298"/>
            <ac:spMk id="41" creationId="{FCC82749-505F-CB09-D6D1-569BDDC8C0B5}"/>
          </ac:spMkLst>
        </pc:spChg>
        <pc:spChg chg="del mod">
          <ac:chgData name="Kévin Alexis André Salesse" userId="c2ec1e4e-6733-4c91-be19-272dd1cb0c8e" providerId="ADAL" clId="{A3A52893-E60C-40FD-B5FA-5CF2E66536A6}" dt="2023-07-09T13:20:03.954" v="2421" actId="21"/>
          <ac:spMkLst>
            <pc:docMk/>
            <pc:sldMk cId="652287987" sldId="298"/>
            <ac:spMk id="42" creationId="{EEDC278F-8573-BD70-AEEC-A72B6EF99324}"/>
          </ac:spMkLst>
        </pc:spChg>
        <pc:spChg chg="add mod">
          <ac:chgData name="Kévin Alexis André Salesse" userId="c2ec1e4e-6733-4c91-be19-272dd1cb0c8e" providerId="ADAL" clId="{A3A52893-E60C-40FD-B5FA-5CF2E66536A6}" dt="2023-07-09T13:30:10.072" v="2500" actId="1076"/>
          <ac:spMkLst>
            <pc:docMk/>
            <pc:sldMk cId="652287987" sldId="298"/>
            <ac:spMk id="44" creationId="{6E45186C-F2EB-E426-58C5-7B0801070873}"/>
          </ac:spMkLst>
        </pc:spChg>
        <pc:spChg chg="add mod">
          <ac:chgData name="Kévin Alexis André Salesse" userId="c2ec1e4e-6733-4c91-be19-272dd1cb0c8e" providerId="ADAL" clId="{A3A52893-E60C-40FD-B5FA-5CF2E66536A6}" dt="2023-07-09T13:32:33.935" v="2536" actId="1076"/>
          <ac:spMkLst>
            <pc:docMk/>
            <pc:sldMk cId="652287987" sldId="298"/>
            <ac:spMk id="45" creationId="{EED4B4CF-C6D3-2194-476F-3A1DAB36CE2B}"/>
          </ac:spMkLst>
        </pc:spChg>
      </pc:sldChg>
      <pc:sldChg chg="addSp delSp modSp add mod modAnim">
        <pc:chgData name="Kévin Alexis André Salesse" userId="c2ec1e4e-6733-4c91-be19-272dd1cb0c8e" providerId="ADAL" clId="{A3A52893-E60C-40FD-B5FA-5CF2E66536A6}" dt="2023-07-09T14:32:05.544" v="2601" actId="207"/>
        <pc:sldMkLst>
          <pc:docMk/>
          <pc:sldMk cId="4033483279" sldId="299"/>
        </pc:sldMkLst>
        <pc:spChg chg="mod">
          <ac:chgData name="Kévin Alexis André Salesse" userId="c2ec1e4e-6733-4c91-be19-272dd1cb0c8e" providerId="ADAL" clId="{A3A52893-E60C-40FD-B5FA-5CF2E66536A6}" dt="2023-07-09T13:35:06.711" v="2545" actId="164"/>
          <ac:spMkLst>
            <pc:docMk/>
            <pc:sldMk cId="4033483279" sldId="299"/>
            <ac:spMk id="4" creationId="{CD8EAA41-B1B9-3111-0781-3D6303478D52}"/>
          </ac:spMkLst>
        </pc:spChg>
        <pc:spChg chg="mod">
          <ac:chgData name="Kévin Alexis André Salesse" userId="c2ec1e4e-6733-4c91-be19-272dd1cb0c8e" providerId="ADAL" clId="{A3A52893-E60C-40FD-B5FA-5CF2E66536A6}" dt="2023-07-09T13:33:41.867" v="2538" actId="164"/>
          <ac:spMkLst>
            <pc:docMk/>
            <pc:sldMk cId="4033483279" sldId="299"/>
            <ac:spMk id="5" creationId="{12842527-297A-895A-A985-04C81E0F2050}"/>
          </ac:spMkLst>
        </pc:spChg>
        <pc:spChg chg="mod">
          <ac:chgData name="Kévin Alexis André Salesse" userId="c2ec1e4e-6733-4c91-be19-272dd1cb0c8e" providerId="ADAL" clId="{A3A52893-E60C-40FD-B5FA-5CF2E66536A6}" dt="2023-07-09T13:33:41.867" v="2538" actId="164"/>
          <ac:spMkLst>
            <pc:docMk/>
            <pc:sldMk cId="4033483279" sldId="299"/>
            <ac:spMk id="6" creationId="{44C1567E-816C-96D7-92F6-151A3967E744}"/>
          </ac:spMkLst>
        </pc:spChg>
        <pc:spChg chg="mod">
          <ac:chgData name="Kévin Alexis André Salesse" userId="c2ec1e4e-6733-4c91-be19-272dd1cb0c8e" providerId="ADAL" clId="{A3A52893-E60C-40FD-B5FA-5CF2E66536A6}" dt="2023-07-09T13:33:41.867" v="2538" actId="164"/>
          <ac:spMkLst>
            <pc:docMk/>
            <pc:sldMk cId="4033483279" sldId="299"/>
            <ac:spMk id="7" creationId="{D0C23046-8010-D2F3-B349-48CA02CE4B9C}"/>
          </ac:spMkLst>
        </pc:spChg>
        <pc:spChg chg="mod">
          <ac:chgData name="Kévin Alexis André Salesse" userId="c2ec1e4e-6733-4c91-be19-272dd1cb0c8e" providerId="ADAL" clId="{A3A52893-E60C-40FD-B5FA-5CF2E66536A6}" dt="2023-07-09T13:33:41.867" v="2538" actId="164"/>
          <ac:spMkLst>
            <pc:docMk/>
            <pc:sldMk cId="4033483279" sldId="299"/>
            <ac:spMk id="8" creationId="{A4AD179E-3B5E-1D15-5944-895E2DFF95DF}"/>
          </ac:spMkLst>
        </pc:spChg>
        <pc:spChg chg="mod">
          <ac:chgData name="Kévin Alexis André Salesse" userId="c2ec1e4e-6733-4c91-be19-272dd1cb0c8e" providerId="ADAL" clId="{A3A52893-E60C-40FD-B5FA-5CF2E66536A6}" dt="2023-07-09T13:33:41.867" v="2538" actId="164"/>
          <ac:spMkLst>
            <pc:docMk/>
            <pc:sldMk cId="4033483279" sldId="299"/>
            <ac:spMk id="9" creationId="{F2B640D3-2FC9-FF65-6E19-15178861B6D0}"/>
          </ac:spMkLst>
        </pc:spChg>
        <pc:spChg chg="mod">
          <ac:chgData name="Kévin Alexis André Salesse" userId="c2ec1e4e-6733-4c91-be19-272dd1cb0c8e" providerId="ADAL" clId="{A3A52893-E60C-40FD-B5FA-5CF2E66536A6}" dt="2023-07-09T13:33:41.867" v="2538" actId="164"/>
          <ac:spMkLst>
            <pc:docMk/>
            <pc:sldMk cId="4033483279" sldId="299"/>
            <ac:spMk id="10" creationId="{3317C92F-E2DF-B444-DB65-06C51BD0CEEE}"/>
          </ac:spMkLst>
        </pc:spChg>
        <pc:spChg chg="mod">
          <ac:chgData name="Kévin Alexis André Salesse" userId="c2ec1e4e-6733-4c91-be19-272dd1cb0c8e" providerId="ADAL" clId="{A3A52893-E60C-40FD-B5FA-5CF2E66536A6}" dt="2023-07-09T13:33:41.867" v="2538" actId="164"/>
          <ac:spMkLst>
            <pc:docMk/>
            <pc:sldMk cId="4033483279" sldId="299"/>
            <ac:spMk id="11" creationId="{2620DC56-994D-72BB-AC7A-4A38F576B2A8}"/>
          </ac:spMkLst>
        </pc:spChg>
        <pc:spChg chg="mod">
          <ac:chgData name="Kévin Alexis André Salesse" userId="c2ec1e4e-6733-4c91-be19-272dd1cb0c8e" providerId="ADAL" clId="{A3A52893-E60C-40FD-B5FA-5CF2E66536A6}" dt="2023-07-09T13:33:41.867" v="2538" actId="164"/>
          <ac:spMkLst>
            <pc:docMk/>
            <pc:sldMk cId="4033483279" sldId="299"/>
            <ac:spMk id="12" creationId="{059FC734-C999-DC9F-0B32-72EE6144529A}"/>
          </ac:spMkLst>
        </pc:spChg>
        <pc:spChg chg="mod">
          <ac:chgData name="Kévin Alexis André Salesse" userId="c2ec1e4e-6733-4c91-be19-272dd1cb0c8e" providerId="ADAL" clId="{A3A52893-E60C-40FD-B5FA-5CF2E66536A6}" dt="2023-07-09T13:33:41.867" v="2538" actId="164"/>
          <ac:spMkLst>
            <pc:docMk/>
            <pc:sldMk cId="4033483279" sldId="299"/>
            <ac:spMk id="13" creationId="{EFCC0F74-ED1C-EC79-88CD-1F8D5AE55C51}"/>
          </ac:spMkLst>
        </pc:spChg>
        <pc:spChg chg="mod">
          <ac:chgData name="Kévin Alexis André Salesse" userId="c2ec1e4e-6733-4c91-be19-272dd1cb0c8e" providerId="ADAL" clId="{A3A52893-E60C-40FD-B5FA-5CF2E66536A6}" dt="2023-07-09T13:33:41.867" v="2538" actId="164"/>
          <ac:spMkLst>
            <pc:docMk/>
            <pc:sldMk cId="4033483279" sldId="299"/>
            <ac:spMk id="15" creationId="{C4DDF33F-0E96-426C-55B3-116677418889}"/>
          </ac:spMkLst>
        </pc:spChg>
        <pc:spChg chg="mod">
          <ac:chgData name="Kévin Alexis André Salesse" userId="c2ec1e4e-6733-4c91-be19-272dd1cb0c8e" providerId="ADAL" clId="{A3A52893-E60C-40FD-B5FA-5CF2E66536A6}" dt="2023-07-09T13:33:41.867" v="2538" actId="164"/>
          <ac:spMkLst>
            <pc:docMk/>
            <pc:sldMk cId="4033483279" sldId="299"/>
            <ac:spMk id="17" creationId="{098FFCB7-B506-13E7-36B2-E206A129415C}"/>
          </ac:spMkLst>
        </pc:spChg>
        <pc:spChg chg="mod">
          <ac:chgData name="Kévin Alexis André Salesse" userId="c2ec1e4e-6733-4c91-be19-272dd1cb0c8e" providerId="ADAL" clId="{A3A52893-E60C-40FD-B5FA-5CF2E66536A6}" dt="2023-07-09T13:33:41.867" v="2538" actId="164"/>
          <ac:spMkLst>
            <pc:docMk/>
            <pc:sldMk cId="4033483279" sldId="299"/>
            <ac:spMk id="19" creationId="{4D81A9B4-4A26-6ABA-98C6-26CB21EE1BC6}"/>
          </ac:spMkLst>
        </pc:spChg>
        <pc:spChg chg="mod">
          <ac:chgData name="Kévin Alexis André Salesse" userId="c2ec1e4e-6733-4c91-be19-272dd1cb0c8e" providerId="ADAL" clId="{A3A52893-E60C-40FD-B5FA-5CF2E66536A6}" dt="2023-07-09T13:33:41.867" v="2538" actId="164"/>
          <ac:spMkLst>
            <pc:docMk/>
            <pc:sldMk cId="4033483279" sldId="299"/>
            <ac:spMk id="21" creationId="{8CD86954-A886-E5FC-299C-C048BBCDD20F}"/>
          </ac:spMkLst>
        </pc:spChg>
        <pc:spChg chg="mod">
          <ac:chgData name="Kévin Alexis André Salesse" userId="c2ec1e4e-6733-4c91-be19-272dd1cb0c8e" providerId="ADAL" clId="{A3A52893-E60C-40FD-B5FA-5CF2E66536A6}" dt="2023-07-09T13:33:41.867" v="2538" actId="164"/>
          <ac:spMkLst>
            <pc:docMk/>
            <pc:sldMk cId="4033483279" sldId="299"/>
            <ac:spMk id="23" creationId="{FE0E9F52-FB28-3DF6-7050-301645F1DD3B}"/>
          </ac:spMkLst>
        </pc:spChg>
        <pc:spChg chg="mod">
          <ac:chgData name="Kévin Alexis André Salesse" userId="c2ec1e4e-6733-4c91-be19-272dd1cb0c8e" providerId="ADAL" clId="{A3A52893-E60C-40FD-B5FA-5CF2E66536A6}" dt="2023-07-09T13:33:41.867" v="2538" actId="164"/>
          <ac:spMkLst>
            <pc:docMk/>
            <pc:sldMk cId="4033483279" sldId="299"/>
            <ac:spMk id="25" creationId="{1379C17B-FF56-C978-671F-756792B9F827}"/>
          </ac:spMkLst>
        </pc:spChg>
        <pc:spChg chg="mod">
          <ac:chgData name="Kévin Alexis André Salesse" userId="c2ec1e4e-6733-4c91-be19-272dd1cb0c8e" providerId="ADAL" clId="{A3A52893-E60C-40FD-B5FA-5CF2E66536A6}" dt="2023-07-09T13:33:41.867" v="2538" actId="164"/>
          <ac:spMkLst>
            <pc:docMk/>
            <pc:sldMk cId="4033483279" sldId="299"/>
            <ac:spMk id="27" creationId="{F39EA519-AA3A-CC6D-7AEE-E7E7493B1FD8}"/>
          </ac:spMkLst>
        </pc:spChg>
        <pc:spChg chg="mod">
          <ac:chgData name="Kévin Alexis André Salesse" userId="c2ec1e4e-6733-4c91-be19-272dd1cb0c8e" providerId="ADAL" clId="{A3A52893-E60C-40FD-B5FA-5CF2E66536A6}" dt="2023-07-09T13:33:41.867" v="2538" actId="164"/>
          <ac:spMkLst>
            <pc:docMk/>
            <pc:sldMk cId="4033483279" sldId="299"/>
            <ac:spMk id="28" creationId="{4C26146C-A07E-9C33-35FF-B98BDBC62EF2}"/>
          </ac:spMkLst>
        </pc:spChg>
        <pc:spChg chg="mod">
          <ac:chgData name="Kévin Alexis André Salesse" userId="c2ec1e4e-6733-4c91-be19-272dd1cb0c8e" providerId="ADAL" clId="{A3A52893-E60C-40FD-B5FA-5CF2E66536A6}" dt="2023-07-09T13:33:41.867" v="2538" actId="164"/>
          <ac:spMkLst>
            <pc:docMk/>
            <pc:sldMk cId="4033483279" sldId="299"/>
            <ac:spMk id="29" creationId="{BAC6A221-AB37-C675-48BE-6C81129D99A2}"/>
          </ac:spMkLst>
        </pc:spChg>
        <pc:spChg chg="mod">
          <ac:chgData name="Kévin Alexis André Salesse" userId="c2ec1e4e-6733-4c91-be19-272dd1cb0c8e" providerId="ADAL" clId="{A3A52893-E60C-40FD-B5FA-5CF2E66536A6}" dt="2023-07-09T13:33:41.867" v="2538" actId="164"/>
          <ac:spMkLst>
            <pc:docMk/>
            <pc:sldMk cId="4033483279" sldId="299"/>
            <ac:spMk id="30" creationId="{B168956A-2888-E8CC-D302-68B84FF7634F}"/>
          </ac:spMkLst>
        </pc:spChg>
        <pc:spChg chg="mod">
          <ac:chgData name="Kévin Alexis André Salesse" userId="c2ec1e4e-6733-4c91-be19-272dd1cb0c8e" providerId="ADAL" clId="{A3A52893-E60C-40FD-B5FA-5CF2E66536A6}" dt="2023-07-09T13:33:41.867" v="2538" actId="164"/>
          <ac:spMkLst>
            <pc:docMk/>
            <pc:sldMk cId="4033483279" sldId="299"/>
            <ac:spMk id="31" creationId="{E9298207-4A50-EA63-76D1-93934610EF66}"/>
          </ac:spMkLst>
        </pc:spChg>
        <pc:spChg chg="mod">
          <ac:chgData name="Kévin Alexis André Salesse" userId="c2ec1e4e-6733-4c91-be19-272dd1cb0c8e" providerId="ADAL" clId="{A3A52893-E60C-40FD-B5FA-5CF2E66536A6}" dt="2023-07-09T13:33:41.867" v="2538" actId="164"/>
          <ac:spMkLst>
            <pc:docMk/>
            <pc:sldMk cId="4033483279" sldId="299"/>
            <ac:spMk id="32" creationId="{55EA205C-62F1-F182-EF01-A3BFB7D83FB9}"/>
          </ac:spMkLst>
        </pc:spChg>
        <pc:spChg chg="mod">
          <ac:chgData name="Kévin Alexis André Salesse" userId="c2ec1e4e-6733-4c91-be19-272dd1cb0c8e" providerId="ADAL" clId="{A3A52893-E60C-40FD-B5FA-5CF2E66536A6}" dt="2023-07-09T13:33:41.867" v="2538" actId="164"/>
          <ac:spMkLst>
            <pc:docMk/>
            <pc:sldMk cId="4033483279" sldId="299"/>
            <ac:spMk id="33" creationId="{DF383278-C004-00C3-45BB-9C64000FDDA5}"/>
          </ac:spMkLst>
        </pc:spChg>
        <pc:spChg chg="mod">
          <ac:chgData name="Kévin Alexis André Salesse" userId="c2ec1e4e-6733-4c91-be19-272dd1cb0c8e" providerId="ADAL" clId="{A3A52893-E60C-40FD-B5FA-5CF2E66536A6}" dt="2023-07-09T13:33:41.867" v="2538" actId="164"/>
          <ac:spMkLst>
            <pc:docMk/>
            <pc:sldMk cId="4033483279" sldId="299"/>
            <ac:spMk id="34" creationId="{D58C7E07-E98B-44BE-033C-C758F741FBDC}"/>
          </ac:spMkLst>
        </pc:spChg>
        <pc:spChg chg="mod">
          <ac:chgData name="Kévin Alexis André Salesse" userId="c2ec1e4e-6733-4c91-be19-272dd1cb0c8e" providerId="ADAL" clId="{A3A52893-E60C-40FD-B5FA-5CF2E66536A6}" dt="2023-07-09T13:33:41.867" v="2538" actId="164"/>
          <ac:spMkLst>
            <pc:docMk/>
            <pc:sldMk cId="4033483279" sldId="299"/>
            <ac:spMk id="35" creationId="{3EAD070D-4DA4-EFE5-D117-96511D236317}"/>
          </ac:spMkLst>
        </pc:spChg>
        <pc:spChg chg="mod">
          <ac:chgData name="Kévin Alexis André Salesse" userId="c2ec1e4e-6733-4c91-be19-272dd1cb0c8e" providerId="ADAL" clId="{A3A52893-E60C-40FD-B5FA-5CF2E66536A6}" dt="2023-07-09T13:33:41.867" v="2538" actId="164"/>
          <ac:spMkLst>
            <pc:docMk/>
            <pc:sldMk cId="4033483279" sldId="299"/>
            <ac:spMk id="36" creationId="{E9CD064F-4E23-694C-43B7-46127061EC81}"/>
          </ac:spMkLst>
        </pc:spChg>
        <pc:spChg chg="mod">
          <ac:chgData name="Kévin Alexis André Salesse" userId="c2ec1e4e-6733-4c91-be19-272dd1cb0c8e" providerId="ADAL" clId="{A3A52893-E60C-40FD-B5FA-5CF2E66536A6}" dt="2023-07-09T13:33:41.867" v="2538" actId="164"/>
          <ac:spMkLst>
            <pc:docMk/>
            <pc:sldMk cId="4033483279" sldId="299"/>
            <ac:spMk id="38" creationId="{FEBAAD8E-7103-703F-E718-EC1C440BA68D}"/>
          </ac:spMkLst>
        </pc:spChg>
        <pc:spChg chg="mod">
          <ac:chgData name="Kévin Alexis André Salesse" userId="c2ec1e4e-6733-4c91-be19-272dd1cb0c8e" providerId="ADAL" clId="{A3A52893-E60C-40FD-B5FA-5CF2E66536A6}" dt="2023-07-09T13:33:41.867" v="2538" actId="164"/>
          <ac:spMkLst>
            <pc:docMk/>
            <pc:sldMk cId="4033483279" sldId="299"/>
            <ac:spMk id="39" creationId="{939CE2F6-F314-2802-4555-53B234D59DFC}"/>
          </ac:spMkLst>
        </pc:spChg>
        <pc:spChg chg="mod">
          <ac:chgData name="Kévin Alexis André Salesse" userId="c2ec1e4e-6733-4c91-be19-272dd1cb0c8e" providerId="ADAL" clId="{A3A52893-E60C-40FD-B5FA-5CF2E66536A6}" dt="2023-07-09T13:33:41.867" v="2538" actId="164"/>
          <ac:spMkLst>
            <pc:docMk/>
            <pc:sldMk cId="4033483279" sldId="299"/>
            <ac:spMk id="40" creationId="{1C9AAD8C-9961-B0A3-889D-3C839F54E7D6}"/>
          </ac:spMkLst>
        </pc:spChg>
        <pc:spChg chg="add mod">
          <ac:chgData name="Kévin Alexis André Salesse" userId="c2ec1e4e-6733-4c91-be19-272dd1cb0c8e" providerId="ADAL" clId="{A3A52893-E60C-40FD-B5FA-5CF2E66536A6}" dt="2023-07-09T14:30:49.151" v="2596" actId="1076"/>
          <ac:spMkLst>
            <pc:docMk/>
            <pc:sldMk cId="4033483279" sldId="299"/>
            <ac:spMk id="43" creationId="{76501724-E7A3-E0FC-6A1F-8839F2A41254}"/>
          </ac:spMkLst>
        </pc:spChg>
        <pc:spChg chg="del">
          <ac:chgData name="Kévin Alexis André Salesse" userId="c2ec1e4e-6733-4c91-be19-272dd1cb0c8e" providerId="ADAL" clId="{A3A52893-E60C-40FD-B5FA-5CF2E66536A6}" dt="2023-07-09T13:36:35.430" v="2548" actId="478"/>
          <ac:spMkLst>
            <pc:docMk/>
            <pc:sldMk cId="4033483279" sldId="299"/>
            <ac:spMk id="44" creationId="{6E45186C-F2EB-E426-58C5-7B0801070873}"/>
          </ac:spMkLst>
        </pc:spChg>
        <pc:spChg chg="del">
          <ac:chgData name="Kévin Alexis André Salesse" userId="c2ec1e4e-6733-4c91-be19-272dd1cb0c8e" providerId="ADAL" clId="{A3A52893-E60C-40FD-B5FA-5CF2E66536A6}" dt="2023-07-09T13:34:22.669" v="2543" actId="478"/>
          <ac:spMkLst>
            <pc:docMk/>
            <pc:sldMk cId="4033483279" sldId="299"/>
            <ac:spMk id="45" creationId="{EED4B4CF-C6D3-2194-476F-3A1DAB36CE2B}"/>
          </ac:spMkLst>
        </pc:spChg>
        <pc:spChg chg="add mod">
          <ac:chgData name="Kévin Alexis André Salesse" userId="c2ec1e4e-6733-4c91-be19-272dd1cb0c8e" providerId="ADAL" clId="{A3A52893-E60C-40FD-B5FA-5CF2E66536A6}" dt="2023-07-09T14:32:05.544" v="2601" actId="207"/>
          <ac:spMkLst>
            <pc:docMk/>
            <pc:sldMk cId="4033483279" sldId="299"/>
            <ac:spMk id="47" creationId="{C331A885-6E3B-B7A0-AE4E-00E548004CE4}"/>
          </ac:spMkLst>
        </pc:spChg>
        <pc:grpChg chg="add mod">
          <ac:chgData name="Kévin Alexis André Salesse" userId="c2ec1e4e-6733-4c91-be19-272dd1cb0c8e" providerId="ADAL" clId="{A3A52893-E60C-40FD-B5FA-5CF2E66536A6}" dt="2023-07-09T13:35:06.711" v="2545" actId="164"/>
          <ac:grpSpMkLst>
            <pc:docMk/>
            <pc:sldMk cId="4033483279" sldId="299"/>
            <ac:grpSpMk id="2" creationId="{1E39CA4F-3C84-BFDA-08AD-49DD430EF13A}"/>
          </ac:grpSpMkLst>
        </pc:grpChg>
        <pc:grpChg chg="add mod">
          <ac:chgData name="Kévin Alexis André Salesse" userId="c2ec1e4e-6733-4c91-be19-272dd1cb0c8e" providerId="ADAL" clId="{A3A52893-E60C-40FD-B5FA-5CF2E66536A6}" dt="2023-07-09T13:35:06.711" v="2545" actId="164"/>
          <ac:grpSpMkLst>
            <pc:docMk/>
            <pc:sldMk cId="4033483279" sldId="299"/>
            <ac:grpSpMk id="42" creationId="{33FC1407-B39B-F289-036D-9AAA5A8DD276}"/>
          </ac:grpSpMkLst>
        </pc:grpChg>
        <pc:picChg chg="add mod">
          <ac:chgData name="Kévin Alexis André Salesse" userId="c2ec1e4e-6733-4c91-be19-272dd1cb0c8e" providerId="ADAL" clId="{A3A52893-E60C-40FD-B5FA-5CF2E66536A6}" dt="2023-07-09T13:34:01.490" v="2542" actId="14100"/>
          <ac:picMkLst>
            <pc:docMk/>
            <pc:sldMk cId="4033483279" sldId="299"/>
            <ac:picMk id="41" creationId="{3D085801-77E6-5DB6-3A2F-78610D8FC86A}"/>
          </ac:picMkLst>
        </pc:picChg>
      </pc:sldChg>
      <pc:sldChg chg="addSp modSp add mod ord">
        <pc:chgData name="Kévin Alexis André Salesse" userId="c2ec1e4e-6733-4c91-be19-272dd1cb0c8e" providerId="ADAL" clId="{A3A52893-E60C-40FD-B5FA-5CF2E66536A6}" dt="2023-07-12T21:42:43.416" v="5101" actId="20577"/>
        <pc:sldMkLst>
          <pc:docMk/>
          <pc:sldMk cId="226014562" sldId="300"/>
        </pc:sldMkLst>
        <pc:spChg chg="add mod">
          <ac:chgData name="Kévin Alexis André Salesse" userId="c2ec1e4e-6733-4c91-be19-272dd1cb0c8e" providerId="ADAL" clId="{A3A52893-E60C-40FD-B5FA-5CF2E66536A6}" dt="2023-07-12T21:30:38.126" v="4991" actId="1076"/>
          <ac:spMkLst>
            <pc:docMk/>
            <pc:sldMk cId="226014562" sldId="300"/>
            <ac:spMk id="2" creationId="{9F836996-C2C7-3893-8175-3A05420FB788}"/>
          </ac:spMkLst>
        </pc:spChg>
        <pc:spChg chg="add mod">
          <ac:chgData name="Kévin Alexis André Salesse" userId="c2ec1e4e-6733-4c91-be19-272dd1cb0c8e" providerId="ADAL" clId="{A3A52893-E60C-40FD-B5FA-5CF2E66536A6}" dt="2023-07-12T21:30:42.086" v="4992" actId="207"/>
          <ac:spMkLst>
            <pc:docMk/>
            <pc:sldMk cId="226014562" sldId="300"/>
            <ac:spMk id="5" creationId="{04B6ED12-B6F9-7C1B-87E8-D95B2DDDA49F}"/>
          </ac:spMkLst>
        </pc:spChg>
        <pc:spChg chg="add mod">
          <ac:chgData name="Kévin Alexis André Salesse" userId="c2ec1e4e-6733-4c91-be19-272dd1cb0c8e" providerId="ADAL" clId="{A3A52893-E60C-40FD-B5FA-5CF2E66536A6}" dt="2023-07-12T21:30:38.126" v="4991" actId="1076"/>
          <ac:spMkLst>
            <pc:docMk/>
            <pc:sldMk cId="226014562" sldId="300"/>
            <ac:spMk id="6" creationId="{3309B1A8-B714-D5F2-F281-811B93BECA0E}"/>
          </ac:spMkLst>
        </pc:spChg>
        <pc:spChg chg="add mod">
          <ac:chgData name="Kévin Alexis André Salesse" userId="c2ec1e4e-6733-4c91-be19-272dd1cb0c8e" providerId="ADAL" clId="{A3A52893-E60C-40FD-B5FA-5CF2E66536A6}" dt="2023-07-12T21:42:43.416" v="5101" actId="20577"/>
          <ac:spMkLst>
            <pc:docMk/>
            <pc:sldMk cId="226014562" sldId="300"/>
            <ac:spMk id="7" creationId="{77897D50-6B9B-B28F-5FB8-079B79168CA0}"/>
          </ac:spMkLst>
        </pc:spChg>
        <pc:picChg chg="add mod">
          <ac:chgData name="Kévin Alexis André Salesse" userId="c2ec1e4e-6733-4c91-be19-272dd1cb0c8e" providerId="ADAL" clId="{A3A52893-E60C-40FD-B5FA-5CF2E66536A6}" dt="2023-07-12T21:30:38.126" v="4991" actId="1076"/>
          <ac:picMkLst>
            <pc:docMk/>
            <pc:sldMk cId="226014562" sldId="300"/>
            <ac:picMk id="3" creationId="{0BCC76EA-230A-10A0-BCA6-B6C65F93A99F}"/>
          </ac:picMkLst>
        </pc:picChg>
        <pc:picChg chg="add mod">
          <ac:chgData name="Kévin Alexis André Salesse" userId="c2ec1e4e-6733-4c91-be19-272dd1cb0c8e" providerId="ADAL" clId="{A3A52893-E60C-40FD-B5FA-5CF2E66536A6}" dt="2023-07-12T21:30:38.126" v="4991" actId="1076"/>
          <ac:picMkLst>
            <pc:docMk/>
            <pc:sldMk cId="226014562" sldId="300"/>
            <ac:picMk id="4" creationId="{EAE55928-9B65-5E11-E85A-2779D60C50D5}"/>
          </ac:picMkLst>
        </pc:picChg>
      </pc:sldChg>
      <pc:sldChg chg="addSp delSp modSp add mod ord delAnim modAnim">
        <pc:chgData name="Kévin Alexis André Salesse" userId="c2ec1e4e-6733-4c91-be19-272dd1cb0c8e" providerId="ADAL" clId="{A3A52893-E60C-40FD-B5FA-5CF2E66536A6}" dt="2023-07-12T15:25:24.753" v="3375" actId="20577"/>
        <pc:sldMkLst>
          <pc:docMk/>
          <pc:sldMk cId="2276745034" sldId="301"/>
        </pc:sldMkLst>
        <pc:spChg chg="add del mod">
          <ac:chgData name="Kévin Alexis André Salesse" userId="c2ec1e4e-6733-4c91-be19-272dd1cb0c8e" providerId="ADAL" clId="{A3A52893-E60C-40FD-B5FA-5CF2E66536A6}" dt="2023-07-09T14:41:14.379" v="2669" actId="478"/>
          <ac:spMkLst>
            <pc:docMk/>
            <pc:sldMk cId="2276745034" sldId="301"/>
            <ac:spMk id="2" creationId="{5B99BEA8-37A1-BFF4-7A38-50138BE83768}"/>
          </ac:spMkLst>
        </pc:spChg>
        <pc:spChg chg="add del mod">
          <ac:chgData name="Kévin Alexis André Salesse" userId="c2ec1e4e-6733-4c91-be19-272dd1cb0c8e" providerId="ADAL" clId="{A3A52893-E60C-40FD-B5FA-5CF2E66536A6}" dt="2023-07-12T15:24:47.322" v="3341" actId="478"/>
          <ac:spMkLst>
            <pc:docMk/>
            <pc:sldMk cId="2276745034" sldId="301"/>
            <ac:spMk id="3" creationId="{C252A76D-A7BD-FABD-ACA2-B45E18AAA9A9}"/>
          </ac:spMkLst>
        </pc:spChg>
        <pc:spChg chg="add del mod">
          <ac:chgData name="Kévin Alexis André Salesse" userId="c2ec1e4e-6733-4c91-be19-272dd1cb0c8e" providerId="ADAL" clId="{A3A52893-E60C-40FD-B5FA-5CF2E66536A6}" dt="2023-07-12T15:24:48.664" v="3342" actId="478"/>
          <ac:spMkLst>
            <pc:docMk/>
            <pc:sldMk cId="2276745034" sldId="301"/>
            <ac:spMk id="4" creationId="{6DE0FFEA-BF54-0522-A859-B0B2DA3476CB}"/>
          </ac:spMkLst>
        </pc:spChg>
        <pc:spChg chg="add mod">
          <ac:chgData name="Kévin Alexis André Salesse" userId="c2ec1e4e-6733-4c91-be19-272dd1cb0c8e" providerId="ADAL" clId="{A3A52893-E60C-40FD-B5FA-5CF2E66536A6}" dt="2023-07-12T15:24:59.178" v="3344" actId="1076"/>
          <ac:spMkLst>
            <pc:docMk/>
            <pc:sldMk cId="2276745034" sldId="301"/>
            <ac:spMk id="5" creationId="{35B80919-6DBC-E7E5-7B06-0ECAC3F9BAC3}"/>
          </ac:spMkLst>
        </pc:spChg>
        <pc:spChg chg="add mod">
          <ac:chgData name="Kévin Alexis André Salesse" userId="c2ec1e4e-6733-4c91-be19-272dd1cb0c8e" providerId="ADAL" clId="{A3A52893-E60C-40FD-B5FA-5CF2E66536A6}" dt="2023-07-12T15:24:59.178" v="3344" actId="1076"/>
          <ac:spMkLst>
            <pc:docMk/>
            <pc:sldMk cId="2276745034" sldId="301"/>
            <ac:spMk id="8" creationId="{8F698B9C-26FF-BD62-F88B-4765B7B3419A}"/>
          </ac:spMkLst>
        </pc:spChg>
        <pc:spChg chg="add mod">
          <ac:chgData name="Kévin Alexis André Salesse" userId="c2ec1e4e-6733-4c91-be19-272dd1cb0c8e" providerId="ADAL" clId="{A3A52893-E60C-40FD-B5FA-5CF2E66536A6}" dt="2023-07-12T15:24:59.178" v="3344" actId="1076"/>
          <ac:spMkLst>
            <pc:docMk/>
            <pc:sldMk cId="2276745034" sldId="301"/>
            <ac:spMk id="9" creationId="{AD7BE54E-835E-48E6-0702-C8FB9617FD16}"/>
          </ac:spMkLst>
        </pc:spChg>
        <pc:spChg chg="add mod">
          <ac:chgData name="Kévin Alexis André Salesse" userId="c2ec1e4e-6733-4c91-be19-272dd1cb0c8e" providerId="ADAL" clId="{A3A52893-E60C-40FD-B5FA-5CF2E66536A6}" dt="2023-07-12T15:24:59.178" v="3344" actId="1076"/>
          <ac:spMkLst>
            <pc:docMk/>
            <pc:sldMk cId="2276745034" sldId="301"/>
            <ac:spMk id="10" creationId="{628475A3-003F-A827-88AE-77B54B5858CA}"/>
          </ac:spMkLst>
        </pc:spChg>
        <pc:spChg chg="add mod">
          <ac:chgData name="Kévin Alexis André Salesse" userId="c2ec1e4e-6733-4c91-be19-272dd1cb0c8e" providerId="ADAL" clId="{A3A52893-E60C-40FD-B5FA-5CF2E66536A6}" dt="2023-07-12T15:25:24.753" v="3375" actId="20577"/>
          <ac:spMkLst>
            <pc:docMk/>
            <pc:sldMk cId="2276745034" sldId="301"/>
            <ac:spMk id="11" creationId="{31BAA2C9-4A0C-B584-CCBB-FE317433FE4B}"/>
          </ac:spMkLst>
        </pc:spChg>
        <pc:picChg chg="add del mod">
          <ac:chgData name="Kévin Alexis André Salesse" userId="c2ec1e4e-6733-4c91-be19-272dd1cb0c8e" providerId="ADAL" clId="{A3A52893-E60C-40FD-B5FA-5CF2E66536A6}" dt="2023-07-09T14:41:11.845" v="2668" actId="478"/>
          <ac:picMkLst>
            <pc:docMk/>
            <pc:sldMk cId="2276745034" sldId="301"/>
            <ac:picMk id="4" creationId="{590691B0-290A-FFBC-EEDB-F10B612C42A3}"/>
          </ac:picMkLst>
        </pc:picChg>
        <pc:picChg chg="add mod">
          <ac:chgData name="Kévin Alexis André Salesse" userId="c2ec1e4e-6733-4c91-be19-272dd1cb0c8e" providerId="ADAL" clId="{A3A52893-E60C-40FD-B5FA-5CF2E66536A6}" dt="2023-07-12T15:24:59.178" v="3344" actId="1076"/>
          <ac:picMkLst>
            <pc:docMk/>
            <pc:sldMk cId="2276745034" sldId="301"/>
            <ac:picMk id="6" creationId="{3D627106-74AA-8846-0115-E28788CFB814}"/>
          </ac:picMkLst>
        </pc:picChg>
        <pc:picChg chg="add mod">
          <ac:chgData name="Kévin Alexis André Salesse" userId="c2ec1e4e-6733-4c91-be19-272dd1cb0c8e" providerId="ADAL" clId="{A3A52893-E60C-40FD-B5FA-5CF2E66536A6}" dt="2023-07-12T15:24:59.178" v="3344" actId="1076"/>
          <ac:picMkLst>
            <pc:docMk/>
            <pc:sldMk cId="2276745034" sldId="301"/>
            <ac:picMk id="7" creationId="{19964E66-ACF4-FC16-8227-50909D8BC9FB}"/>
          </ac:picMkLst>
        </pc:picChg>
      </pc:sldChg>
      <pc:sldChg chg="addSp delSp modSp add mod ord delAnim">
        <pc:chgData name="Kévin Alexis André Salesse" userId="c2ec1e4e-6733-4c91-be19-272dd1cb0c8e" providerId="ADAL" clId="{A3A52893-E60C-40FD-B5FA-5CF2E66536A6}" dt="2023-07-12T16:08:50.823" v="3826"/>
        <pc:sldMkLst>
          <pc:docMk/>
          <pc:sldMk cId="1820287714" sldId="302"/>
        </pc:sldMkLst>
        <pc:spChg chg="mod">
          <ac:chgData name="Kévin Alexis André Salesse" userId="c2ec1e4e-6733-4c91-be19-272dd1cb0c8e" providerId="ADAL" clId="{A3A52893-E60C-40FD-B5FA-5CF2E66536A6}" dt="2023-07-12T15:19:56.407" v="3224" actId="20577"/>
          <ac:spMkLst>
            <pc:docMk/>
            <pc:sldMk cId="1820287714" sldId="302"/>
            <ac:spMk id="3" creationId="{4A24ED17-5010-EEF1-86D1-36C55B60E11B}"/>
          </ac:spMkLst>
        </pc:spChg>
        <pc:spChg chg="del">
          <ac:chgData name="Kévin Alexis André Salesse" userId="c2ec1e4e-6733-4c91-be19-272dd1cb0c8e" providerId="ADAL" clId="{A3A52893-E60C-40FD-B5FA-5CF2E66536A6}" dt="2023-07-12T15:05:34.772" v="3057" actId="478"/>
          <ac:spMkLst>
            <pc:docMk/>
            <pc:sldMk cId="1820287714" sldId="302"/>
            <ac:spMk id="37" creationId="{49A1CB55-452A-1072-4ED4-EB5B8CEA54B8}"/>
          </ac:spMkLst>
        </pc:spChg>
        <pc:spChg chg="del mod">
          <ac:chgData name="Kévin Alexis André Salesse" userId="c2ec1e4e-6733-4c91-be19-272dd1cb0c8e" providerId="ADAL" clId="{A3A52893-E60C-40FD-B5FA-5CF2E66536A6}" dt="2023-07-12T15:13:10.876" v="3079" actId="478"/>
          <ac:spMkLst>
            <pc:docMk/>
            <pc:sldMk cId="1820287714" sldId="302"/>
            <ac:spMk id="43" creationId="{76501724-E7A3-E0FC-6A1F-8839F2A41254}"/>
          </ac:spMkLst>
        </pc:spChg>
        <pc:spChg chg="add mod">
          <ac:chgData name="Kévin Alexis André Salesse" userId="c2ec1e4e-6733-4c91-be19-272dd1cb0c8e" providerId="ADAL" clId="{A3A52893-E60C-40FD-B5FA-5CF2E66536A6}" dt="2023-07-12T15:14:56.029" v="3088" actId="1076"/>
          <ac:spMkLst>
            <pc:docMk/>
            <pc:sldMk cId="1820287714" sldId="302"/>
            <ac:spMk id="44" creationId="{BF1F51D2-4821-A42F-4189-D95A04AB8B63}"/>
          </ac:spMkLst>
        </pc:spChg>
        <pc:spChg chg="add mod">
          <ac:chgData name="Kévin Alexis André Salesse" userId="c2ec1e4e-6733-4c91-be19-272dd1cb0c8e" providerId="ADAL" clId="{A3A52893-E60C-40FD-B5FA-5CF2E66536A6}" dt="2023-07-12T15:15:49.658" v="3097" actId="14100"/>
          <ac:spMkLst>
            <pc:docMk/>
            <pc:sldMk cId="1820287714" sldId="302"/>
            <ac:spMk id="45" creationId="{2D23A1AC-9AF6-8B9D-5C03-9F10C0585A9A}"/>
          </ac:spMkLst>
        </pc:spChg>
        <pc:spChg chg="add mod">
          <ac:chgData name="Kévin Alexis André Salesse" userId="c2ec1e4e-6733-4c91-be19-272dd1cb0c8e" providerId="ADAL" clId="{A3A52893-E60C-40FD-B5FA-5CF2E66536A6}" dt="2023-07-12T15:16:23.581" v="3121" actId="1076"/>
          <ac:spMkLst>
            <pc:docMk/>
            <pc:sldMk cId="1820287714" sldId="302"/>
            <ac:spMk id="46" creationId="{D23534C9-483F-7150-CC20-C0E9623C70AD}"/>
          </ac:spMkLst>
        </pc:spChg>
        <pc:spChg chg="del">
          <ac:chgData name="Kévin Alexis André Salesse" userId="c2ec1e4e-6733-4c91-be19-272dd1cb0c8e" providerId="ADAL" clId="{A3A52893-E60C-40FD-B5FA-5CF2E66536A6}" dt="2023-07-12T15:06:24.180" v="3063" actId="478"/>
          <ac:spMkLst>
            <pc:docMk/>
            <pc:sldMk cId="1820287714" sldId="302"/>
            <ac:spMk id="47" creationId="{C331A885-6E3B-B7A0-AE4E-00E548004CE4}"/>
          </ac:spMkLst>
        </pc:spChg>
        <pc:spChg chg="add mod">
          <ac:chgData name="Kévin Alexis André Salesse" userId="c2ec1e4e-6733-4c91-be19-272dd1cb0c8e" providerId="ADAL" clId="{A3A52893-E60C-40FD-B5FA-5CF2E66536A6}" dt="2023-07-12T15:18:04.976" v="3217" actId="313"/>
          <ac:spMkLst>
            <pc:docMk/>
            <pc:sldMk cId="1820287714" sldId="302"/>
            <ac:spMk id="48" creationId="{2AC53EF4-01F0-7EEB-A05A-F5CF8E4381CC}"/>
          </ac:spMkLst>
        </pc:spChg>
        <pc:spChg chg="add mod">
          <ac:chgData name="Kévin Alexis André Salesse" userId="c2ec1e4e-6733-4c91-be19-272dd1cb0c8e" providerId="ADAL" clId="{A3A52893-E60C-40FD-B5FA-5CF2E66536A6}" dt="2023-07-12T15:17:08.100" v="3178" actId="1037"/>
          <ac:spMkLst>
            <pc:docMk/>
            <pc:sldMk cId="1820287714" sldId="302"/>
            <ac:spMk id="49" creationId="{B61A1CB1-E8D5-B2D9-133D-3BF5B7D91734}"/>
          </ac:spMkLst>
        </pc:spChg>
        <pc:spChg chg="add mod">
          <ac:chgData name="Kévin Alexis André Salesse" userId="c2ec1e4e-6733-4c91-be19-272dd1cb0c8e" providerId="ADAL" clId="{A3A52893-E60C-40FD-B5FA-5CF2E66536A6}" dt="2023-07-12T15:18:22.192" v="3221" actId="1076"/>
          <ac:spMkLst>
            <pc:docMk/>
            <pc:sldMk cId="1820287714" sldId="302"/>
            <ac:spMk id="50" creationId="{C9EC9639-FD57-9EE0-EDF1-776E3BBBD817}"/>
          </ac:spMkLst>
        </pc:spChg>
        <pc:spChg chg="add mod">
          <ac:chgData name="Kévin Alexis André Salesse" userId="c2ec1e4e-6733-4c91-be19-272dd1cb0c8e" providerId="ADAL" clId="{A3A52893-E60C-40FD-B5FA-5CF2E66536A6}" dt="2023-07-12T15:18:30.372" v="3223" actId="1076"/>
          <ac:spMkLst>
            <pc:docMk/>
            <pc:sldMk cId="1820287714" sldId="302"/>
            <ac:spMk id="51" creationId="{46E20E28-AE5C-CB9F-F381-D451F98EC8D5}"/>
          </ac:spMkLst>
        </pc:spChg>
        <pc:grpChg chg="del">
          <ac:chgData name="Kévin Alexis André Salesse" userId="c2ec1e4e-6733-4c91-be19-272dd1cb0c8e" providerId="ADAL" clId="{A3A52893-E60C-40FD-B5FA-5CF2E66536A6}" dt="2023-07-12T15:05:29.787" v="3055" actId="478"/>
          <ac:grpSpMkLst>
            <pc:docMk/>
            <pc:sldMk cId="1820287714" sldId="302"/>
            <ac:grpSpMk id="42" creationId="{33FC1407-B39B-F289-036D-9AAA5A8DD276}"/>
          </ac:grpSpMkLst>
        </pc:grpChg>
        <pc:picChg chg="del">
          <ac:chgData name="Kévin Alexis André Salesse" userId="c2ec1e4e-6733-4c91-be19-272dd1cb0c8e" providerId="ADAL" clId="{A3A52893-E60C-40FD-B5FA-5CF2E66536A6}" dt="2023-07-12T15:05:31.586" v="3056" actId="478"/>
          <ac:picMkLst>
            <pc:docMk/>
            <pc:sldMk cId="1820287714" sldId="302"/>
            <ac:picMk id="41" creationId="{3D085801-77E6-5DB6-3A2F-78610D8FC86A}"/>
          </ac:picMkLst>
        </pc:picChg>
        <pc:picChg chg="add mod">
          <ac:chgData name="Kévin Alexis André Salesse" userId="c2ec1e4e-6733-4c91-be19-272dd1cb0c8e" providerId="ADAL" clId="{A3A52893-E60C-40FD-B5FA-5CF2E66536A6}" dt="2023-07-12T15:13:41.430" v="3080" actId="1076"/>
          <ac:picMkLst>
            <pc:docMk/>
            <pc:sldMk cId="1820287714" sldId="302"/>
            <ac:picMk id="1026" creationId="{B12B8FCF-C286-98C9-DB9F-31370059B2C7}"/>
          </ac:picMkLst>
        </pc:picChg>
      </pc:sldChg>
      <pc:sldChg chg="addSp delSp modSp add ord">
        <pc:chgData name="Kévin Alexis André Salesse" userId="c2ec1e4e-6733-4c91-be19-272dd1cb0c8e" providerId="ADAL" clId="{A3A52893-E60C-40FD-B5FA-5CF2E66536A6}" dt="2023-07-12T15:12:13.711" v="3078"/>
        <pc:sldMkLst>
          <pc:docMk/>
          <pc:sldMk cId="1955019987" sldId="303"/>
        </pc:sldMkLst>
        <pc:spChg chg="del">
          <ac:chgData name="Kévin Alexis André Salesse" userId="c2ec1e4e-6733-4c91-be19-272dd1cb0c8e" providerId="ADAL" clId="{A3A52893-E60C-40FD-B5FA-5CF2E66536A6}" dt="2023-07-12T15:11:08.784" v="3070" actId="478"/>
          <ac:spMkLst>
            <pc:docMk/>
            <pc:sldMk cId="1955019987" sldId="303"/>
            <ac:spMk id="4" creationId="{CE9A4A78-CD97-70B8-3720-F14A4BF1FED4}"/>
          </ac:spMkLst>
        </pc:spChg>
        <pc:spChg chg="add mod">
          <ac:chgData name="Kévin Alexis André Salesse" userId="c2ec1e4e-6733-4c91-be19-272dd1cb0c8e" providerId="ADAL" clId="{A3A52893-E60C-40FD-B5FA-5CF2E66536A6}" dt="2023-07-12T15:11:09.413" v="3071"/>
          <ac:spMkLst>
            <pc:docMk/>
            <pc:sldMk cId="1955019987" sldId="303"/>
            <ac:spMk id="5" creationId="{AE97A16E-55BC-59FE-90EF-EFFBBA7C93B6}"/>
          </ac:spMkLst>
        </pc:spChg>
        <pc:spChg chg="add mod">
          <ac:chgData name="Kévin Alexis André Salesse" userId="c2ec1e4e-6733-4c91-be19-272dd1cb0c8e" providerId="ADAL" clId="{A3A52893-E60C-40FD-B5FA-5CF2E66536A6}" dt="2023-07-12T15:11:09.413" v="3071"/>
          <ac:spMkLst>
            <pc:docMk/>
            <pc:sldMk cId="1955019987" sldId="303"/>
            <ac:spMk id="6" creationId="{CFD9B4E9-27E5-A756-FA49-E2284F44668F}"/>
          </ac:spMkLst>
        </pc:spChg>
        <pc:spChg chg="del">
          <ac:chgData name="Kévin Alexis André Salesse" userId="c2ec1e4e-6733-4c91-be19-272dd1cb0c8e" providerId="ADAL" clId="{A3A52893-E60C-40FD-B5FA-5CF2E66536A6}" dt="2023-07-12T15:11:08.784" v="3070" actId="478"/>
          <ac:spMkLst>
            <pc:docMk/>
            <pc:sldMk cId="1955019987" sldId="303"/>
            <ac:spMk id="7" creationId="{AD411C41-44BB-E235-0DAB-C1761FC0CB91}"/>
          </ac:spMkLst>
        </pc:spChg>
        <pc:spChg chg="add mod">
          <ac:chgData name="Kévin Alexis André Salesse" userId="c2ec1e4e-6733-4c91-be19-272dd1cb0c8e" providerId="ADAL" clId="{A3A52893-E60C-40FD-B5FA-5CF2E66536A6}" dt="2023-07-12T15:11:09.413" v="3071"/>
          <ac:spMkLst>
            <pc:docMk/>
            <pc:sldMk cId="1955019987" sldId="303"/>
            <ac:spMk id="8" creationId="{D0BA042D-037A-3FD0-AAE2-DF11564DF056}"/>
          </ac:spMkLst>
        </pc:spChg>
        <pc:spChg chg="add mod">
          <ac:chgData name="Kévin Alexis André Salesse" userId="c2ec1e4e-6733-4c91-be19-272dd1cb0c8e" providerId="ADAL" clId="{A3A52893-E60C-40FD-B5FA-5CF2E66536A6}" dt="2023-07-12T15:11:09.413" v="3071"/>
          <ac:spMkLst>
            <pc:docMk/>
            <pc:sldMk cId="1955019987" sldId="303"/>
            <ac:spMk id="9" creationId="{E95AF940-ED7A-2D91-442B-22D1A9D9AFC6}"/>
          </ac:spMkLst>
        </pc:spChg>
        <pc:spChg chg="del">
          <ac:chgData name="Kévin Alexis André Salesse" userId="c2ec1e4e-6733-4c91-be19-272dd1cb0c8e" providerId="ADAL" clId="{A3A52893-E60C-40FD-B5FA-5CF2E66536A6}" dt="2023-07-12T15:11:08.784" v="3070" actId="478"/>
          <ac:spMkLst>
            <pc:docMk/>
            <pc:sldMk cId="1955019987" sldId="303"/>
            <ac:spMk id="10" creationId="{1889F21A-BE16-3645-3185-EED54A4D9900}"/>
          </ac:spMkLst>
        </pc:spChg>
        <pc:spChg chg="add mod">
          <ac:chgData name="Kévin Alexis André Salesse" userId="c2ec1e4e-6733-4c91-be19-272dd1cb0c8e" providerId="ADAL" clId="{A3A52893-E60C-40FD-B5FA-5CF2E66536A6}" dt="2023-07-12T15:11:09.413" v="3071"/>
          <ac:spMkLst>
            <pc:docMk/>
            <pc:sldMk cId="1955019987" sldId="303"/>
            <ac:spMk id="11" creationId="{A47FC6B7-B58D-B30D-D4B8-BE3A3AE098EA}"/>
          </ac:spMkLst>
        </pc:spChg>
        <pc:spChg chg="add mod">
          <ac:chgData name="Kévin Alexis André Salesse" userId="c2ec1e4e-6733-4c91-be19-272dd1cb0c8e" providerId="ADAL" clId="{A3A52893-E60C-40FD-B5FA-5CF2E66536A6}" dt="2023-07-12T15:11:09.413" v="3071"/>
          <ac:spMkLst>
            <pc:docMk/>
            <pc:sldMk cId="1955019987" sldId="303"/>
            <ac:spMk id="12" creationId="{C5EFB1CC-9DA1-3F87-5C75-8AE5A20059DF}"/>
          </ac:spMkLst>
        </pc:spChg>
        <pc:spChg chg="add mod">
          <ac:chgData name="Kévin Alexis André Salesse" userId="c2ec1e4e-6733-4c91-be19-272dd1cb0c8e" providerId="ADAL" clId="{A3A52893-E60C-40FD-B5FA-5CF2E66536A6}" dt="2023-07-12T15:11:09.413" v="3071"/>
          <ac:spMkLst>
            <pc:docMk/>
            <pc:sldMk cId="1955019987" sldId="303"/>
            <ac:spMk id="13" creationId="{C08D9C09-2178-6EC7-66A8-B3323AFC1CD5}"/>
          </ac:spMkLst>
        </pc:spChg>
        <pc:spChg chg="add mod">
          <ac:chgData name="Kévin Alexis André Salesse" userId="c2ec1e4e-6733-4c91-be19-272dd1cb0c8e" providerId="ADAL" clId="{A3A52893-E60C-40FD-B5FA-5CF2E66536A6}" dt="2023-07-12T15:11:09.413" v="3071"/>
          <ac:spMkLst>
            <pc:docMk/>
            <pc:sldMk cId="1955019987" sldId="303"/>
            <ac:spMk id="15" creationId="{19FC794F-9680-8D0F-134D-BED9BB63B727}"/>
          </ac:spMkLst>
        </pc:spChg>
        <pc:spChg chg="add mod">
          <ac:chgData name="Kévin Alexis André Salesse" userId="c2ec1e4e-6733-4c91-be19-272dd1cb0c8e" providerId="ADAL" clId="{A3A52893-E60C-40FD-B5FA-5CF2E66536A6}" dt="2023-07-12T15:11:09.413" v="3071"/>
          <ac:spMkLst>
            <pc:docMk/>
            <pc:sldMk cId="1955019987" sldId="303"/>
            <ac:spMk id="17" creationId="{F40652A1-13FB-27BA-8778-D72A0DB119D5}"/>
          </ac:spMkLst>
        </pc:spChg>
        <pc:spChg chg="add mod">
          <ac:chgData name="Kévin Alexis André Salesse" userId="c2ec1e4e-6733-4c91-be19-272dd1cb0c8e" providerId="ADAL" clId="{A3A52893-E60C-40FD-B5FA-5CF2E66536A6}" dt="2023-07-12T15:11:09.413" v="3071"/>
          <ac:spMkLst>
            <pc:docMk/>
            <pc:sldMk cId="1955019987" sldId="303"/>
            <ac:spMk id="19" creationId="{7D7C9D96-E057-29CC-AE2F-3BB0CECD06A0}"/>
          </ac:spMkLst>
        </pc:spChg>
        <pc:spChg chg="add mod">
          <ac:chgData name="Kévin Alexis André Salesse" userId="c2ec1e4e-6733-4c91-be19-272dd1cb0c8e" providerId="ADAL" clId="{A3A52893-E60C-40FD-B5FA-5CF2E66536A6}" dt="2023-07-12T15:11:09.413" v="3071"/>
          <ac:spMkLst>
            <pc:docMk/>
            <pc:sldMk cId="1955019987" sldId="303"/>
            <ac:spMk id="21" creationId="{A3BCA75B-BE68-FA68-2B1A-4973BE14EB05}"/>
          </ac:spMkLst>
        </pc:spChg>
        <pc:spChg chg="add mod">
          <ac:chgData name="Kévin Alexis André Salesse" userId="c2ec1e4e-6733-4c91-be19-272dd1cb0c8e" providerId="ADAL" clId="{A3A52893-E60C-40FD-B5FA-5CF2E66536A6}" dt="2023-07-12T15:11:09.413" v="3071"/>
          <ac:spMkLst>
            <pc:docMk/>
            <pc:sldMk cId="1955019987" sldId="303"/>
            <ac:spMk id="23" creationId="{5B9DCE2C-BB99-70F5-2529-FB4066813B72}"/>
          </ac:spMkLst>
        </pc:spChg>
        <pc:spChg chg="add mod">
          <ac:chgData name="Kévin Alexis André Salesse" userId="c2ec1e4e-6733-4c91-be19-272dd1cb0c8e" providerId="ADAL" clId="{A3A52893-E60C-40FD-B5FA-5CF2E66536A6}" dt="2023-07-12T15:11:09.413" v="3071"/>
          <ac:spMkLst>
            <pc:docMk/>
            <pc:sldMk cId="1955019987" sldId="303"/>
            <ac:spMk id="25" creationId="{A77B8181-5970-59FF-AEE2-2BC9121D6E87}"/>
          </ac:spMkLst>
        </pc:spChg>
        <pc:spChg chg="add mod">
          <ac:chgData name="Kévin Alexis André Salesse" userId="c2ec1e4e-6733-4c91-be19-272dd1cb0c8e" providerId="ADAL" clId="{A3A52893-E60C-40FD-B5FA-5CF2E66536A6}" dt="2023-07-12T15:11:09.413" v="3071"/>
          <ac:spMkLst>
            <pc:docMk/>
            <pc:sldMk cId="1955019987" sldId="303"/>
            <ac:spMk id="27" creationId="{3B8C6979-54EA-A24F-DC5B-BF662827BF5D}"/>
          </ac:spMkLst>
        </pc:spChg>
        <pc:picChg chg="del">
          <ac:chgData name="Kévin Alexis André Salesse" userId="c2ec1e4e-6733-4c91-be19-272dd1cb0c8e" providerId="ADAL" clId="{A3A52893-E60C-40FD-B5FA-5CF2E66536A6}" dt="2023-07-12T15:11:08.784" v="3070" actId="478"/>
          <ac:picMkLst>
            <pc:docMk/>
            <pc:sldMk cId="1955019987" sldId="303"/>
            <ac:picMk id="3" creationId="{705E5453-54B8-0E0F-C9E2-90DD4076E58D}"/>
          </ac:picMkLst>
        </pc:picChg>
      </pc:sldChg>
      <pc:sldChg chg="new del">
        <pc:chgData name="Kévin Alexis André Salesse" userId="c2ec1e4e-6733-4c91-be19-272dd1cb0c8e" providerId="ADAL" clId="{A3A52893-E60C-40FD-B5FA-5CF2E66536A6}" dt="2023-07-12T15:11:03.302" v="3068" actId="47"/>
        <pc:sldMkLst>
          <pc:docMk/>
          <pc:sldMk cId="3038734180" sldId="303"/>
        </pc:sldMkLst>
      </pc:sldChg>
      <pc:sldChg chg="addSp delSp modSp add mod setBg delDesignElem">
        <pc:chgData name="Kévin Alexis André Salesse" userId="c2ec1e4e-6733-4c91-be19-272dd1cb0c8e" providerId="ADAL" clId="{A3A52893-E60C-40FD-B5FA-5CF2E66536A6}" dt="2023-07-12T15:24:27.945" v="3336" actId="20577"/>
        <pc:sldMkLst>
          <pc:docMk/>
          <pc:sldMk cId="3195398147" sldId="304"/>
        </pc:sldMkLst>
        <pc:spChg chg="mod">
          <ac:chgData name="Kévin Alexis André Salesse" userId="c2ec1e4e-6733-4c91-be19-272dd1cb0c8e" providerId="ADAL" clId="{A3A52893-E60C-40FD-B5FA-5CF2E66536A6}" dt="2023-07-12T15:24:27.945" v="3336" actId="20577"/>
          <ac:spMkLst>
            <pc:docMk/>
            <pc:sldMk cId="3195398147" sldId="304"/>
            <ac:spMk id="2" creationId="{E6CE50B0-4D56-9D5F-B378-B3ED4AF7062E}"/>
          </ac:spMkLst>
        </pc:spChg>
        <pc:spChg chg="del">
          <ac:chgData name="Kévin Alexis André Salesse" userId="c2ec1e4e-6733-4c91-be19-272dd1cb0c8e" providerId="ADAL" clId="{A3A52893-E60C-40FD-B5FA-5CF2E66536A6}" dt="2023-07-12T15:22:33.579" v="3226"/>
          <ac:spMkLst>
            <pc:docMk/>
            <pc:sldMk cId="3195398147" sldId="304"/>
            <ac:spMk id="14" creationId="{F3060C83-F051-4F0E-ABAD-AA0DFC48B218}"/>
          </ac:spMkLst>
        </pc:spChg>
        <pc:spChg chg="del">
          <ac:chgData name="Kévin Alexis André Salesse" userId="c2ec1e4e-6733-4c91-be19-272dd1cb0c8e" providerId="ADAL" clId="{A3A52893-E60C-40FD-B5FA-5CF2E66536A6}" dt="2023-07-12T15:22:33.579" v="3226"/>
          <ac:spMkLst>
            <pc:docMk/>
            <pc:sldMk cId="3195398147" sldId="304"/>
            <ac:spMk id="16" creationId="{83C98ABE-055B-441F-B07E-44F97F083C39}"/>
          </ac:spMkLst>
        </pc:spChg>
        <pc:spChg chg="del">
          <ac:chgData name="Kévin Alexis André Salesse" userId="c2ec1e4e-6733-4c91-be19-272dd1cb0c8e" providerId="ADAL" clId="{A3A52893-E60C-40FD-B5FA-5CF2E66536A6}" dt="2023-07-12T15:22:33.579" v="3226"/>
          <ac:spMkLst>
            <pc:docMk/>
            <pc:sldMk cId="3195398147" sldId="304"/>
            <ac:spMk id="18" creationId="{29FDB030-9B49-4CED-8CCD-4D99382388AC}"/>
          </ac:spMkLst>
        </pc:spChg>
        <pc:spChg chg="del">
          <ac:chgData name="Kévin Alexis André Salesse" userId="c2ec1e4e-6733-4c91-be19-272dd1cb0c8e" providerId="ADAL" clId="{A3A52893-E60C-40FD-B5FA-5CF2E66536A6}" dt="2023-07-12T15:22:33.579" v="3226"/>
          <ac:spMkLst>
            <pc:docMk/>
            <pc:sldMk cId="3195398147" sldId="304"/>
            <ac:spMk id="20" creationId="{3783CA14-24A1-485C-8B30-D6A5D87987AD}"/>
          </ac:spMkLst>
        </pc:spChg>
        <pc:spChg chg="del">
          <ac:chgData name="Kévin Alexis André Salesse" userId="c2ec1e4e-6733-4c91-be19-272dd1cb0c8e" providerId="ADAL" clId="{A3A52893-E60C-40FD-B5FA-5CF2E66536A6}" dt="2023-07-12T15:22:33.579" v="3226"/>
          <ac:spMkLst>
            <pc:docMk/>
            <pc:sldMk cId="3195398147" sldId="304"/>
            <ac:spMk id="22" creationId="{9A97C86A-04D6-40F7-AE84-31AB43E6A846}"/>
          </ac:spMkLst>
        </pc:spChg>
        <pc:spChg chg="del">
          <ac:chgData name="Kévin Alexis André Salesse" userId="c2ec1e4e-6733-4c91-be19-272dd1cb0c8e" providerId="ADAL" clId="{A3A52893-E60C-40FD-B5FA-5CF2E66536A6}" dt="2023-07-12T15:22:33.579" v="3226"/>
          <ac:spMkLst>
            <pc:docMk/>
            <pc:sldMk cId="3195398147" sldId="304"/>
            <ac:spMk id="24" creationId="{FF9F2414-84E8-453E-B1F3-389FDE8192D9}"/>
          </ac:spMkLst>
        </pc:spChg>
        <pc:spChg chg="del">
          <ac:chgData name="Kévin Alexis André Salesse" userId="c2ec1e4e-6733-4c91-be19-272dd1cb0c8e" providerId="ADAL" clId="{A3A52893-E60C-40FD-B5FA-5CF2E66536A6}" dt="2023-07-12T15:22:33.579" v="3226"/>
          <ac:spMkLst>
            <pc:docMk/>
            <pc:sldMk cId="3195398147" sldId="304"/>
            <ac:spMk id="26" creationId="{3ECA69A1-7536-43AC-85EF-C7106179F5ED}"/>
          </ac:spMkLst>
        </pc:spChg>
        <pc:picChg chg="add del">
          <ac:chgData name="Kévin Alexis André Salesse" userId="c2ec1e4e-6733-4c91-be19-272dd1cb0c8e" providerId="ADAL" clId="{A3A52893-E60C-40FD-B5FA-5CF2E66536A6}" dt="2023-07-12T15:22:37.351" v="3229" actId="478"/>
          <ac:picMkLst>
            <pc:docMk/>
            <pc:sldMk cId="3195398147" sldId="304"/>
            <ac:picMk id="3" creationId="{84287C00-D73F-08BD-440F-11DC429DAB1D}"/>
          </ac:picMkLst>
        </pc:picChg>
        <pc:picChg chg="add del mod">
          <ac:chgData name="Kévin Alexis André Salesse" userId="c2ec1e4e-6733-4c91-be19-272dd1cb0c8e" providerId="ADAL" clId="{A3A52893-E60C-40FD-B5FA-5CF2E66536A6}" dt="2023-07-12T15:22:49.371" v="3232" actId="478"/>
          <ac:picMkLst>
            <pc:docMk/>
            <pc:sldMk cId="3195398147" sldId="304"/>
            <ac:picMk id="2050" creationId="{B39F3CCF-D3F9-A042-866B-24C5C1D9284B}"/>
          </ac:picMkLst>
        </pc:picChg>
        <pc:picChg chg="add del">
          <ac:chgData name="Kévin Alexis André Salesse" userId="c2ec1e4e-6733-4c91-be19-272dd1cb0c8e" providerId="ADAL" clId="{A3A52893-E60C-40FD-B5FA-5CF2E66536A6}" dt="2023-07-12T15:23:07.311" v="3234" actId="478"/>
          <ac:picMkLst>
            <pc:docMk/>
            <pc:sldMk cId="3195398147" sldId="304"/>
            <ac:picMk id="2052" creationId="{405837D7-0BA8-963E-7FE5-A04822AE6766}"/>
          </ac:picMkLst>
        </pc:picChg>
        <pc:picChg chg="add mod">
          <ac:chgData name="Kévin Alexis André Salesse" userId="c2ec1e4e-6733-4c91-be19-272dd1cb0c8e" providerId="ADAL" clId="{A3A52893-E60C-40FD-B5FA-5CF2E66536A6}" dt="2023-07-12T15:23:19.701" v="3236" actId="1076"/>
          <ac:picMkLst>
            <pc:docMk/>
            <pc:sldMk cId="3195398147" sldId="304"/>
            <ac:picMk id="2054" creationId="{3355CD2D-69FC-C573-A4FE-1444CD7FF1D5}"/>
          </ac:picMkLst>
        </pc:picChg>
        <pc:picChg chg="del">
          <ac:chgData name="Kévin Alexis André Salesse" userId="c2ec1e4e-6733-4c91-be19-272dd1cb0c8e" providerId="ADAL" clId="{A3A52893-E60C-40FD-B5FA-5CF2E66536A6}" dt="2023-07-12T15:22:34.626" v="3227" actId="478"/>
          <ac:picMkLst>
            <pc:docMk/>
            <pc:sldMk cId="3195398147" sldId="304"/>
            <ac:picMk id="5122" creationId="{1E91FAFB-6D94-22D6-3F17-91383CAF57BF}"/>
          </ac:picMkLst>
        </pc:picChg>
      </pc:sldChg>
      <pc:sldChg chg="addSp delSp modSp add mod">
        <pc:chgData name="Kévin Alexis André Salesse" userId="c2ec1e4e-6733-4c91-be19-272dd1cb0c8e" providerId="ADAL" clId="{A3A52893-E60C-40FD-B5FA-5CF2E66536A6}" dt="2023-07-12T16:16:26.200" v="3989" actId="1076"/>
        <pc:sldMkLst>
          <pc:docMk/>
          <pc:sldMk cId="1660250410" sldId="305"/>
        </pc:sldMkLst>
        <pc:spChg chg="mod">
          <ac:chgData name="Kévin Alexis André Salesse" userId="c2ec1e4e-6733-4c91-be19-272dd1cb0c8e" providerId="ADAL" clId="{A3A52893-E60C-40FD-B5FA-5CF2E66536A6}" dt="2023-07-12T16:16:26.200" v="3989" actId="1076"/>
          <ac:spMkLst>
            <pc:docMk/>
            <pc:sldMk cId="1660250410" sldId="305"/>
            <ac:spMk id="3" creationId="{C252A76D-A7BD-FABD-ACA2-B45E18AAA9A9}"/>
          </ac:spMkLst>
        </pc:spChg>
        <pc:spChg chg="mod">
          <ac:chgData name="Kévin Alexis André Salesse" userId="c2ec1e4e-6733-4c91-be19-272dd1cb0c8e" providerId="ADAL" clId="{A3A52893-E60C-40FD-B5FA-5CF2E66536A6}" dt="2023-07-12T16:16:26.200" v="3989" actId="1076"/>
          <ac:spMkLst>
            <pc:docMk/>
            <pc:sldMk cId="1660250410" sldId="305"/>
            <ac:spMk id="4" creationId="{6DE0FFEA-BF54-0522-A859-B0B2DA3476CB}"/>
          </ac:spMkLst>
        </pc:spChg>
        <pc:spChg chg="add mod">
          <ac:chgData name="Kévin Alexis André Salesse" userId="c2ec1e4e-6733-4c91-be19-272dd1cb0c8e" providerId="ADAL" clId="{A3A52893-E60C-40FD-B5FA-5CF2E66536A6}" dt="2023-07-12T16:04:17.828" v="3765" actId="1037"/>
          <ac:spMkLst>
            <pc:docMk/>
            <pc:sldMk cId="1660250410" sldId="305"/>
            <ac:spMk id="5" creationId="{0D68BFF6-E6AE-EF1E-8EE6-DDD02A509705}"/>
          </ac:spMkLst>
        </pc:spChg>
        <pc:spChg chg="add del mod">
          <ac:chgData name="Kévin Alexis André Salesse" userId="c2ec1e4e-6733-4c91-be19-272dd1cb0c8e" providerId="ADAL" clId="{A3A52893-E60C-40FD-B5FA-5CF2E66536A6}" dt="2023-07-12T16:05:40.600" v="3774" actId="478"/>
          <ac:spMkLst>
            <pc:docMk/>
            <pc:sldMk cId="1660250410" sldId="305"/>
            <ac:spMk id="7" creationId="{65B5EEC0-805E-A3C2-C046-D37C49D6541A}"/>
          </ac:spMkLst>
        </pc:spChg>
        <pc:spChg chg="add mod">
          <ac:chgData name="Kévin Alexis André Salesse" userId="c2ec1e4e-6733-4c91-be19-272dd1cb0c8e" providerId="ADAL" clId="{A3A52893-E60C-40FD-B5FA-5CF2E66536A6}" dt="2023-07-12T16:05:44.565" v="3778" actId="20577"/>
          <ac:spMkLst>
            <pc:docMk/>
            <pc:sldMk cId="1660250410" sldId="305"/>
            <ac:spMk id="8" creationId="{F02C8627-13D2-9673-8D20-F54597698F08}"/>
          </ac:spMkLst>
        </pc:spChg>
        <pc:spChg chg="add mod">
          <ac:chgData name="Kévin Alexis André Salesse" userId="c2ec1e4e-6733-4c91-be19-272dd1cb0c8e" providerId="ADAL" clId="{A3A52893-E60C-40FD-B5FA-5CF2E66536A6}" dt="2023-07-12T16:16:26.200" v="3989" actId="1076"/>
          <ac:spMkLst>
            <pc:docMk/>
            <pc:sldMk cId="1660250410" sldId="305"/>
            <ac:spMk id="10" creationId="{89A7044E-8418-6669-D53B-DB635C84F79C}"/>
          </ac:spMkLst>
        </pc:spChg>
        <pc:spChg chg="add mod">
          <ac:chgData name="Kévin Alexis André Salesse" userId="c2ec1e4e-6733-4c91-be19-272dd1cb0c8e" providerId="ADAL" clId="{A3A52893-E60C-40FD-B5FA-5CF2E66536A6}" dt="2023-07-12T16:16:26.200" v="3989" actId="1076"/>
          <ac:spMkLst>
            <pc:docMk/>
            <pc:sldMk cId="1660250410" sldId="305"/>
            <ac:spMk id="12" creationId="{69295818-3E67-C40E-178C-0D850FF17678}"/>
          </ac:spMkLst>
        </pc:spChg>
        <pc:picChg chg="add mod">
          <ac:chgData name="Kévin Alexis André Salesse" userId="c2ec1e4e-6733-4c91-be19-272dd1cb0c8e" providerId="ADAL" clId="{A3A52893-E60C-40FD-B5FA-5CF2E66536A6}" dt="2023-07-12T16:04:00.388" v="3751" actId="1076"/>
          <ac:picMkLst>
            <pc:docMk/>
            <pc:sldMk cId="1660250410" sldId="305"/>
            <ac:picMk id="8194" creationId="{F9CA5A40-944E-F7EF-034A-77EACAE434FC}"/>
          </ac:picMkLst>
        </pc:picChg>
      </pc:sldChg>
      <pc:sldChg chg="addSp delSp modSp add del mod setBg delDesignElem">
        <pc:chgData name="Kévin Alexis André Salesse" userId="c2ec1e4e-6733-4c91-be19-272dd1cb0c8e" providerId="ADAL" clId="{A3A52893-E60C-40FD-B5FA-5CF2E66536A6}" dt="2023-07-12T15:25:47.877" v="3383" actId="47"/>
        <pc:sldMkLst>
          <pc:docMk/>
          <pc:sldMk cId="983318430" sldId="306"/>
        </pc:sldMkLst>
        <pc:spChg chg="del">
          <ac:chgData name="Kévin Alexis André Salesse" userId="c2ec1e4e-6733-4c91-be19-272dd1cb0c8e" providerId="ADAL" clId="{A3A52893-E60C-40FD-B5FA-5CF2E66536A6}" dt="2023-07-12T15:25:33.007" v="3378" actId="478"/>
          <ac:spMkLst>
            <pc:docMk/>
            <pc:sldMk cId="983318430" sldId="306"/>
            <ac:spMk id="3" creationId="{C252A76D-A7BD-FABD-ACA2-B45E18AAA9A9}"/>
          </ac:spMkLst>
        </pc:spChg>
        <pc:spChg chg="del mod">
          <ac:chgData name="Kévin Alexis André Salesse" userId="c2ec1e4e-6733-4c91-be19-272dd1cb0c8e" providerId="ADAL" clId="{A3A52893-E60C-40FD-B5FA-5CF2E66536A6}" dt="2023-07-12T15:25:34.126" v="3380" actId="478"/>
          <ac:spMkLst>
            <pc:docMk/>
            <pc:sldMk cId="983318430" sldId="306"/>
            <ac:spMk id="4" creationId="{6DE0FFEA-BF54-0522-A859-B0B2DA3476CB}"/>
          </ac:spMkLst>
        </pc:spChg>
        <pc:spChg chg="add del mod">
          <ac:chgData name="Kévin Alexis André Salesse" userId="c2ec1e4e-6733-4c91-be19-272dd1cb0c8e" providerId="ADAL" clId="{A3A52893-E60C-40FD-B5FA-5CF2E66536A6}" dt="2023-07-12T15:25:46.411" v="3382"/>
          <ac:spMkLst>
            <pc:docMk/>
            <pc:sldMk cId="983318430" sldId="306"/>
            <ac:spMk id="7" creationId="{F0E11E74-ED60-C31B-D77B-21FD175B62FB}"/>
          </ac:spMkLst>
        </pc:spChg>
        <pc:spChg chg="add del mod">
          <ac:chgData name="Kévin Alexis André Salesse" userId="c2ec1e4e-6733-4c91-be19-272dd1cb0c8e" providerId="ADAL" clId="{A3A52893-E60C-40FD-B5FA-5CF2E66536A6}" dt="2023-07-12T15:25:46.411" v="3382"/>
          <ac:spMkLst>
            <pc:docMk/>
            <pc:sldMk cId="983318430" sldId="306"/>
            <ac:spMk id="8" creationId="{71AA9CCF-6769-3601-7CFA-66AF9375EB38}"/>
          </ac:spMkLst>
        </pc:spChg>
        <pc:spChg chg="add del mod">
          <ac:chgData name="Kévin Alexis André Salesse" userId="c2ec1e4e-6733-4c91-be19-272dd1cb0c8e" providerId="ADAL" clId="{A3A52893-E60C-40FD-B5FA-5CF2E66536A6}" dt="2023-07-12T15:25:46.411" v="3382"/>
          <ac:spMkLst>
            <pc:docMk/>
            <pc:sldMk cId="983318430" sldId="306"/>
            <ac:spMk id="9" creationId="{5EF14343-07FD-EE78-3B61-B4BB5C54803D}"/>
          </ac:spMkLst>
        </pc:spChg>
        <pc:spChg chg="add del mod">
          <ac:chgData name="Kévin Alexis André Salesse" userId="c2ec1e4e-6733-4c91-be19-272dd1cb0c8e" providerId="ADAL" clId="{A3A52893-E60C-40FD-B5FA-5CF2E66536A6}" dt="2023-07-12T15:25:46.411" v="3382"/>
          <ac:spMkLst>
            <pc:docMk/>
            <pc:sldMk cId="983318430" sldId="306"/>
            <ac:spMk id="10" creationId="{A0464C01-B992-28DC-1807-17FFFAE6960D}"/>
          </ac:spMkLst>
        </pc:spChg>
        <pc:spChg chg="add del mod">
          <ac:chgData name="Kévin Alexis André Salesse" userId="c2ec1e4e-6733-4c91-be19-272dd1cb0c8e" providerId="ADAL" clId="{A3A52893-E60C-40FD-B5FA-5CF2E66536A6}" dt="2023-07-12T15:25:46.411" v="3382"/>
          <ac:spMkLst>
            <pc:docMk/>
            <pc:sldMk cId="983318430" sldId="306"/>
            <ac:spMk id="11" creationId="{4BB37BCC-BD2F-A1D5-2A61-90428558195B}"/>
          </ac:spMkLst>
        </pc:spChg>
        <pc:spChg chg="add del mod">
          <ac:chgData name="Kévin Alexis André Salesse" userId="c2ec1e4e-6733-4c91-be19-272dd1cb0c8e" providerId="ADAL" clId="{A3A52893-E60C-40FD-B5FA-5CF2E66536A6}" dt="2023-07-12T15:25:46.411" v="3382"/>
          <ac:spMkLst>
            <pc:docMk/>
            <pc:sldMk cId="983318430" sldId="306"/>
            <ac:spMk id="12" creationId="{AF94721B-224B-4CF4-A631-03B8FB2E5596}"/>
          </ac:spMkLst>
        </pc:spChg>
        <pc:spChg chg="del">
          <ac:chgData name="Kévin Alexis André Salesse" userId="c2ec1e4e-6733-4c91-be19-272dd1cb0c8e" providerId="ADAL" clId="{A3A52893-E60C-40FD-B5FA-5CF2E66536A6}" dt="2023-07-12T15:25:30.781" v="3377"/>
          <ac:spMkLst>
            <pc:docMk/>
            <pc:sldMk cId="983318430" sldId="306"/>
            <ac:spMk id="14" creationId="{F3060C83-F051-4F0E-ABAD-AA0DFC48B218}"/>
          </ac:spMkLst>
        </pc:spChg>
        <pc:spChg chg="add del mod">
          <ac:chgData name="Kévin Alexis André Salesse" userId="c2ec1e4e-6733-4c91-be19-272dd1cb0c8e" providerId="ADAL" clId="{A3A52893-E60C-40FD-B5FA-5CF2E66536A6}" dt="2023-07-12T15:25:46.411" v="3382"/>
          <ac:spMkLst>
            <pc:docMk/>
            <pc:sldMk cId="983318430" sldId="306"/>
            <ac:spMk id="15" creationId="{99C9A5E8-900A-9CD6-0A2B-4824DE735935}"/>
          </ac:spMkLst>
        </pc:spChg>
        <pc:spChg chg="del">
          <ac:chgData name="Kévin Alexis André Salesse" userId="c2ec1e4e-6733-4c91-be19-272dd1cb0c8e" providerId="ADAL" clId="{A3A52893-E60C-40FD-B5FA-5CF2E66536A6}" dt="2023-07-12T15:25:30.781" v="3377"/>
          <ac:spMkLst>
            <pc:docMk/>
            <pc:sldMk cId="983318430" sldId="306"/>
            <ac:spMk id="16" creationId="{83C98ABE-055B-441F-B07E-44F97F083C39}"/>
          </ac:spMkLst>
        </pc:spChg>
        <pc:spChg chg="add del mod">
          <ac:chgData name="Kévin Alexis André Salesse" userId="c2ec1e4e-6733-4c91-be19-272dd1cb0c8e" providerId="ADAL" clId="{A3A52893-E60C-40FD-B5FA-5CF2E66536A6}" dt="2023-07-12T15:25:46.411" v="3382"/>
          <ac:spMkLst>
            <pc:docMk/>
            <pc:sldMk cId="983318430" sldId="306"/>
            <ac:spMk id="17" creationId="{01AEEE04-ED85-B139-8D2E-84321539CBC1}"/>
          </ac:spMkLst>
        </pc:spChg>
        <pc:spChg chg="del">
          <ac:chgData name="Kévin Alexis André Salesse" userId="c2ec1e4e-6733-4c91-be19-272dd1cb0c8e" providerId="ADAL" clId="{A3A52893-E60C-40FD-B5FA-5CF2E66536A6}" dt="2023-07-12T15:25:30.781" v="3377"/>
          <ac:spMkLst>
            <pc:docMk/>
            <pc:sldMk cId="983318430" sldId="306"/>
            <ac:spMk id="18" creationId="{29FDB030-9B49-4CED-8CCD-4D99382388AC}"/>
          </ac:spMkLst>
        </pc:spChg>
        <pc:spChg chg="del">
          <ac:chgData name="Kévin Alexis André Salesse" userId="c2ec1e4e-6733-4c91-be19-272dd1cb0c8e" providerId="ADAL" clId="{A3A52893-E60C-40FD-B5FA-5CF2E66536A6}" dt="2023-07-12T15:25:30.781" v="3377"/>
          <ac:spMkLst>
            <pc:docMk/>
            <pc:sldMk cId="983318430" sldId="306"/>
            <ac:spMk id="20" creationId="{3783CA14-24A1-485C-8B30-D6A5D87987AD}"/>
          </ac:spMkLst>
        </pc:spChg>
        <pc:spChg chg="del">
          <ac:chgData name="Kévin Alexis André Salesse" userId="c2ec1e4e-6733-4c91-be19-272dd1cb0c8e" providerId="ADAL" clId="{A3A52893-E60C-40FD-B5FA-5CF2E66536A6}" dt="2023-07-12T15:25:30.781" v="3377"/>
          <ac:spMkLst>
            <pc:docMk/>
            <pc:sldMk cId="983318430" sldId="306"/>
            <ac:spMk id="22" creationId="{9A97C86A-04D6-40F7-AE84-31AB43E6A846}"/>
          </ac:spMkLst>
        </pc:spChg>
        <pc:spChg chg="del">
          <ac:chgData name="Kévin Alexis André Salesse" userId="c2ec1e4e-6733-4c91-be19-272dd1cb0c8e" providerId="ADAL" clId="{A3A52893-E60C-40FD-B5FA-5CF2E66536A6}" dt="2023-07-12T15:25:30.781" v="3377"/>
          <ac:spMkLst>
            <pc:docMk/>
            <pc:sldMk cId="983318430" sldId="306"/>
            <ac:spMk id="24" creationId="{FF9F2414-84E8-453E-B1F3-389FDE8192D9}"/>
          </ac:spMkLst>
        </pc:spChg>
        <pc:spChg chg="del">
          <ac:chgData name="Kévin Alexis André Salesse" userId="c2ec1e4e-6733-4c91-be19-272dd1cb0c8e" providerId="ADAL" clId="{A3A52893-E60C-40FD-B5FA-5CF2E66536A6}" dt="2023-07-12T15:25:30.781" v="3377"/>
          <ac:spMkLst>
            <pc:docMk/>
            <pc:sldMk cId="983318430" sldId="306"/>
            <ac:spMk id="26" creationId="{3ECA69A1-7536-43AC-85EF-C7106179F5ED}"/>
          </ac:spMkLst>
        </pc:spChg>
        <pc:picChg chg="add del mod">
          <ac:chgData name="Kévin Alexis André Salesse" userId="c2ec1e4e-6733-4c91-be19-272dd1cb0c8e" providerId="ADAL" clId="{A3A52893-E60C-40FD-B5FA-5CF2E66536A6}" dt="2023-07-12T15:25:46.411" v="3382"/>
          <ac:picMkLst>
            <pc:docMk/>
            <pc:sldMk cId="983318430" sldId="306"/>
            <ac:picMk id="2" creationId="{250CAD09-3361-7693-651D-57C262DB55A7}"/>
          </ac:picMkLst>
        </pc:picChg>
        <pc:picChg chg="add del mod">
          <ac:chgData name="Kévin Alexis André Salesse" userId="c2ec1e4e-6733-4c91-be19-272dd1cb0c8e" providerId="ADAL" clId="{A3A52893-E60C-40FD-B5FA-5CF2E66536A6}" dt="2023-07-12T15:25:46.411" v="3382"/>
          <ac:picMkLst>
            <pc:docMk/>
            <pc:sldMk cId="983318430" sldId="306"/>
            <ac:picMk id="5" creationId="{5E246DB9-DB45-4E47-6BC8-7A70636DD62F}"/>
          </ac:picMkLst>
        </pc:picChg>
        <pc:picChg chg="add del mod">
          <ac:chgData name="Kévin Alexis André Salesse" userId="c2ec1e4e-6733-4c91-be19-272dd1cb0c8e" providerId="ADAL" clId="{A3A52893-E60C-40FD-B5FA-5CF2E66536A6}" dt="2023-07-12T15:25:46.411" v="3382"/>
          <ac:picMkLst>
            <pc:docMk/>
            <pc:sldMk cId="983318430" sldId="306"/>
            <ac:picMk id="6" creationId="{F0244E99-815D-E030-B0BD-0EDDE890D06A}"/>
          </ac:picMkLst>
        </pc:picChg>
        <pc:picChg chg="add del mod">
          <ac:chgData name="Kévin Alexis André Salesse" userId="c2ec1e4e-6733-4c91-be19-272dd1cb0c8e" providerId="ADAL" clId="{A3A52893-E60C-40FD-B5FA-5CF2E66536A6}" dt="2023-07-12T15:25:46.411" v="3382"/>
          <ac:picMkLst>
            <pc:docMk/>
            <pc:sldMk cId="983318430" sldId="306"/>
            <ac:picMk id="13" creationId="{923D9E75-3DE4-EB3E-ADC4-D74B6178E04C}"/>
          </ac:picMkLst>
        </pc:picChg>
        <pc:picChg chg="add del mod">
          <ac:chgData name="Kévin Alexis André Salesse" userId="c2ec1e4e-6733-4c91-be19-272dd1cb0c8e" providerId="ADAL" clId="{A3A52893-E60C-40FD-B5FA-5CF2E66536A6}" dt="2023-07-12T15:25:46.411" v="3382"/>
          <ac:picMkLst>
            <pc:docMk/>
            <pc:sldMk cId="983318430" sldId="306"/>
            <ac:picMk id="19" creationId="{1B47EA4E-351D-46EF-29C2-5BB922A2B3A4}"/>
          </ac:picMkLst>
        </pc:picChg>
        <pc:picChg chg="add del mod">
          <ac:chgData name="Kévin Alexis André Salesse" userId="c2ec1e4e-6733-4c91-be19-272dd1cb0c8e" providerId="ADAL" clId="{A3A52893-E60C-40FD-B5FA-5CF2E66536A6}" dt="2023-07-12T15:25:46.411" v="3382"/>
          <ac:picMkLst>
            <pc:docMk/>
            <pc:sldMk cId="983318430" sldId="306"/>
            <ac:picMk id="21" creationId="{A6A79F29-D2B8-1DA5-AF65-C331A441A366}"/>
          </ac:picMkLst>
        </pc:picChg>
      </pc:sldChg>
      <pc:sldChg chg="addSp delSp modSp add mod ord">
        <pc:chgData name="Kévin Alexis André Salesse" userId="c2ec1e4e-6733-4c91-be19-272dd1cb0c8e" providerId="ADAL" clId="{A3A52893-E60C-40FD-B5FA-5CF2E66536A6}" dt="2023-07-12T15:27:29.160" v="3462" actId="20577"/>
        <pc:sldMkLst>
          <pc:docMk/>
          <pc:sldMk cId="2617436575" sldId="306"/>
        </pc:sldMkLst>
        <pc:spChg chg="add mod">
          <ac:chgData name="Kévin Alexis André Salesse" userId="c2ec1e4e-6733-4c91-be19-272dd1cb0c8e" providerId="ADAL" clId="{A3A52893-E60C-40FD-B5FA-5CF2E66536A6}" dt="2023-07-12T15:27:00.649" v="3415" actId="1076"/>
          <ac:spMkLst>
            <pc:docMk/>
            <pc:sldMk cId="2617436575" sldId="306"/>
            <ac:spMk id="2" creationId="{39F4D141-F7B9-806A-CF25-6786512C1F21}"/>
          </ac:spMkLst>
        </pc:spChg>
        <pc:spChg chg="del">
          <ac:chgData name="Kévin Alexis André Salesse" userId="c2ec1e4e-6733-4c91-be19-272dd1cb0c8e" providerId="ADAL" clId="{A3A52893-E60C-40FD-B5FA-5CF2E66536A6}" dt="2023-07-12T15:25:53.466" v="3387" actId="478"/>
          <ac:spMkLst>
            <pc:docMk/>
            <pc:sldMk cId="2617436575" sldId="306"/>
            <ac:spMk id="3" creationId="{C252A76D-A7BD-FABD-ACA2-B45E18AAA9A9}"/>
          </ac:spMkLst>
        </pc:spChg>
        <pc:spChg chg="del">
          <ac:chgData name="Kévin Alexis André Salesse" userId="c2ec1e4e-6733-4c91-be19-272dd1cb0c8e" providerId="ADAL" clId="{A3A52893-E60C-40FD-B5FA-5CF2E66536A6}" dt="2023-07-12T15:25:53.466" v="3387" actId="478"/>
          <ac:spMkLst>
            <pc:docMk/>
            <pc:sldMk cId="2617436575" sldId="306"/>
            <ac:spMk id="4" creationId="{6DE0FFEA-BF54-0522-A859-B0B2DA3476CB}"/>
          </ac:spMkLst>
        </pc:spChg>
        <pc:spChg chg="add mod">
          <ac:chgData name="Kévin Alexis André Salesse" userId="c2ec1e4e-6733-4c91-be19-272dd1cb0c8e" providerId="ADAL" clId="{A3A52893-E60C-40FD-B5FA-5CF2E66536A6}" dt="2023-07-12T15:27:00.649" v="3415" actId="1076"/>
          <ac:spMkLst>
            <pc:docMk/>
            <pc:sldMk cId="2617436575" sldId="306"/>
            <ac:spMk id="8" creationId="{FF6D70CD-40B3-64F3-0C35-FAFF5A70F32F}"/>
          </ac:spMkLst>
        </pc:spChg>
        <pc:spChg chg="add mod">
          <ac:chgData name="Kévin Alexis André Salesse" userId="c2ec1e4e-6733-4c91-be19-272dd1cb0c8e" providerId="ADAL" clId="{A3A52893-E60C-40FD-B5FA-5CF2E66536A6}" dt="2023-07-12T15:27:00.649" v="3415" actId="1076"/>
          <ac:spMkLst>
            <pc:docMk/>
            <pc:sldMk cId="2617436575" sldId="306"/>
            <ac:spMk id="9" creationId="{36A74DD0-279A-1102-1938-3E0878F927D5}"/>
          </ac:spMkLst>
        </pc:spChg>
        <pc:spChg chg="add mod">
          <ac:chgData name="Kévin Alexis André Salesse" userId="c2ec1e4e-6733-4c91-be19-272dd1cb0c8e" providerId="ADAL" clId="{A3A52893-E60C-40FD-B5FA-5CF2E66536A6}" dt="2023-07-12T15:27:00.649" v="3415" actId="1076"/>
          <ac:spMkLst>
            <pc:docMk/>
            <pc:sldMk cId="2617436575" sldId="306"/>
            <ac:spMk id="10" creationId="{88CD2814-EDBB-6256-81F2-555585EA0DCC}"/>
          </ac:spMkLst>
        </pc:spChg>
        <pc:spChg chg="add mod">
          <ac:chgData name="Kévin Alexis André Salesse" userId="c2ec1e4e-6733-4c91-be19-272dd1cb0c8e" providerId="ADAL" clId="{A3A52893-E60C-40FD-B5FA-5CF2E66536A6}" dt="2023-07-12T15:27:00.649" v="3415" actId="1076"/>
          <ac:spMkLst>
            <pc:docMk/>
            <pc:sldMk cId="2617436575" sldId="306"/>
            <ac:spMk id="11" creationId="{7A7D30C5-599C-61DD-92CB-B35D8A70F141}"/>
          </ac:spMkLst>
        </pc:spChg>
        <pc:spChg chg="add mod">
          <ac:chgData name="Kévin Alexis André Salesse" userId="c2ec1e4e-6733-4c91-be19-272dd1cb0c8e" providerId="ADAL" clId="{A3A52893-E60C-40FD-B5FA-5CF2E66536A6}" dt="2023-07-12T15:27:00.649" v="3415" actId="1076"/>
          <ac:spMkLst>
            <pc:docMk/>
            <pc:sldMk cId="2617436575" sldId="306"/>
            <ac:spMk id="12" creationId="{329AEA99-5B4C-48DA-5B27-D708BF1F7F57}"/>
          </ac:spMkLst>
        </pc:spChg>
        <pc:spChg chg="add mod">
          <ac:chgData name="Kévin Alexis André Salesse" userId="c2ec1e4e-6733-4c91-be19-272dd1cb0c8e" providerId="ADAL" clId="{A3A52893-E60C-40FD-B5FA-5CF2E66536A6}" dt="2023-07-12T15:27:00.649" v="3415" actId="1076"/>
          <ac:spMkLst>
            <pc:docMk/>
            <pc:sldMk cId="2617436575" sldId="306"/>
            <ac:spMk id="13" creationId="{7925B720-9E86-336A-0162-0424D6599A4D}"/>
          </ac:spMkLst>
        </pc:spChg>
        <pc:spChg chg="add mod">
          <ac:chgData name="Kévin Alexis André Salesse" userId="c2ec1e4e-6733-4c91-be19-272dd1cb0c8e" providerId="ADAL" clId="{A3A52893-E60C-40FD-B5FA-5CF2E66536A6}" dt="2023-07-12T15:27:00.649" v="3415" actId="1076"/>
          <ac:spMkLst>
            <pc:docMk/>
            <pc:sldMk cId="2617436575" sldId="306"/>
            <ac:spMk id="19" creationId="{BDDDF6DF-F518-26B4-7B39-9A6A4187FAB9}"/>
          </ac:spMkLst>
        </pc:spChg>
        <pc:spChg chg="add mod">
          <ac:chgData name="Kévin Alexis André Salesse" userId="c2ec1e4e-6733-4c91-be19-272dd1cb0c8e" providerId="ADAL" clId="{A3A52893-E60C-40FD-B5FA-5CF2E66536A6}" dt="2023-07-12T15:27:00.649" v="3415" actId="1076"/>
          <ac:spMkLst>
            <pc:docMk/>
            <pc:sldMk cId="2617436575" sldId="306"/>
            <ac:spMk id="28" creationId="{46670E76-077F-EF0B-DAF5-2F61A57500C4}"/>
          </ac:spMkLst>
        </pc:spChg>
        <pc:spChg chg="add mod">
          <ac:chgData name="Kévin Alexis André Salesse" userId="c2ec1e4e-6733-4c91-be19-272dd1cb0c8e" providerId="ADAL" clId="{A3A52893-E60C-40FD-B5FA-5CF2E66536A6}" dt="2023-07-12T15:27:00.649" v="3415" actId="1076"/>
          <ac:spMkLst>
            <pc:docMk/>
            <pc:sldMk cId="2617436575" sldId="306"/>
            <ac:spMk id="29" creationId="{2AB4798D-3ED3-E4EE-9239-9F0355C8D75D}"/>
          </ac:spMkLst>
        </pc:spChg>
        <pc:spChg chg="add mod">
          <ac:chgData name="Kévin Alexis André Salesse" userId="c2ec1e4e-6733-4c91-be19-272dd1cb0c8e" providerId="ADAL" clId="{A3A52893-E60C-40FD-B5FA-5CF2E66536A6}" dt="2023-07-12T15:27:00.649" v="3415" actId="1076"/>
          <ac:spMkLst>
            <pc:docMk/>
            <pc:sldMk cId="2617436575" sldId="306"/>
            <ac:spMk id="31" creationId="{98DB3F9A-77AF-EC97-08BB-E37F27F5139D}"/>
          </ac:spMkLst>
        </pc:spChg>
        <pc:spChg chg="add mod">
          <ac:chgData name="Kévin Alexis André Salesse" userId="c2ec1e4e-6733-4c91-be19-272dd1cb0c8e" providerId="ADAL" clId="{A3A52893-E60C-40FD-B5FA-5CF2E66536A6}" dt="2023-07-12T15:27:00.649" v="3415" actId="1076"/>
          <ac:spMkLst>
            <pc:docMk/>
            <pc:sldMk cId="2617436575" sldId="306"/>
            <ac:spMk id="32" creationId="{5E5F7AC2-A48E-0218-61C4-5B77B3C6889E}"/>
          </ac:spMkLst>
        </pc:spChg>
        <pc:spChg chg="add mod">
          <ac:chgData name="Kévin Alexis André Salesse" userId="c2ec1e4e-6733-4c91-be19-272dd1cb0c8e" providerId="ADAL" clId="{A3A52893-E60C-40FD-B5FA-5CF2E66536A6}" dt="2023-07-12T15:27:00.649" v="3415" actId="1076"/>
          <ac:spMkLst>
            <pc:docMk/>
            <pc:sldMk cId="2617436575" sldId="306"/>
            <ac:spMk id="33" creationId="{B1766A71-2C0F-B5FD-E3FC-7FA0F743935C}"/>
          </ac:spMkLst>
        </pc:spChg>
        <pc:spChg chg="add mod">
          <ac:chgData name="Kévin Alexis André Salesse" userId="c2ec1e4e-6733-4c91-be19-272dd1cb0c8e" providerId="ADAL" clId="{A3A52893-E60C-40FD-B5FA-5CF2E66536A6}" dt="2023-07-12T15:27:00.649" v="3415" actId="1076"/>
          <ac:spMkLst>
            <pc:docMk/>
            <pc:sldMk cId="2617436575" sldId="306"/>
            <ac:spMk id="34" creationId="{5091A578-D52E-73C5-220F-88AE994DFBDC}"/>
          </ac:spMkLst>
        </pc:spChg>
        <pc:spChg chg="add mod">
          <ac:chgData name="Kévin Alexis André Salesse" userId="c2ec1e4e-6733-4c91-be19-272dd1cb0c8e" providerId="ADAL" clId="{A3A52893-E60C-40FD-B5FA-5CF2E66536A6}" dt="2023-07-12T15:27:00.649" v="3415" actId="1076"/>
          <ac:spMkLst>
            <pc:docMk/>
            <pc:sldMk cId="2617436575" sldId="306"/>
            <ac:spMk id="35" creationId="{5C9F712A-FFAB-32F6-1751-5149E2830240}"/>
          </ac:spMkLst>
        </pc:spChg>
        <pc:spChg chg="add mod">
          <ac:chgData name="Kévin Alexis André Salesse" userId="c2ec1e4e-6733-4c91-be19-272dd1cb0c8e" providerId="ADAL" clId="{A3A52893-E60C-40FD-B5FA-5CF2E66536A6}" dt="2023-07-12T15:27:29.160" v="3462" actId="20577"/>
          <ac:spMkLst>
            <pc:docMk/>
            <pc:sldMk cId="2617436575" sldId="306"/>
            <ac:spMk id="36" creationId="{29A543E8-64CF-1EBE-C1F2-14341B033EF6}"/>
          </ac:spMkLst>
        </pc:spChg>
        <pc:picChg chg="add mod">
          <ac:chgData name="Kévin Alexis André Salesse" userId="c2ec1e4e-6733-4c91-be19-272dd1cb0c8e" providerId="ADAL" clId="{A3A52893-E60C-40FD-B5FA-5CF2E66536A6}" dt="2023-07-12T15:27:00.649" v="3415" actId="1076"/>
          <ac:picMkLst>
            <pc:docMk/>
            <pc:sldMk cId="2617436575" sldId="306"/>
            <ac:picMk id="5" creationId="{F6359685-86C6-E913-AC65-8E667E86CCF1}"/>
          </ac:picMkLst>
        </pc:picChg>
        <pc:picChg chg="add mod">
          <ac:chgData name="Kévin Alexis André Salesse" userId="c2ec1e4e-6733-4c91-be19-272dd1cb0c8e" providerId="ADAL" clId="{A3A52893-E60C-40FD-B5FA-5CF2E66536A6}" dt="2023-07-12T15:27:00.649" v="3415" actId="1076"/>
          <ac:picMkLst>
            <pc:docMk/>
            <pc:sldMk cId="2617436575" sldId="306"/>
            <ac:picMk id="6" creationId="{D8F54BF4-56F1-6000-D3F1-A14CB4488895}"/>
          </ac:picMkLst>
        </pc:picChg>
        <pc:picChg chg="add mod">
          <ac:chgData name="Kévin Alexis André Salesse" userId="c2ec1e4e-6733-4c91-be19-272dd1cb0c8e" providerId="ADAL" clId="{A3A52893-E60C-40FD-B5FA-5CF2E66536A6}" dt="2023-07-12T15:27:00.649" v="3415" actId="1076"/>
          <ac:picMkLst>
            <pc:docMk/>
            <pc:sldMk cId="2617436575" sldId="306"/>
            <ac:picMk id="7" creationId="{CAB1B9C2-2566-DDC4-6EEC-D622A245CDDD}"/>
          </ac:picMkLst>
        </pc:picChg>
        <pc:cxnChg chg="add mod">
          <ac:chgData name="Kévin Alexis André Salesse" userId="c2ec1e4e-6733-4c91-be19-272dd1cb0c8e" providerId="ADAL" clId="{A3A52893-E60C-40FD-B5FA-5CF2E66536A6}" dt="2023-07-12T15:27:00.649" v="3415" actId="1076"/>
          <ac:cxnSpMkLst>
            <pc:docMk/>
            <pc:sldMk cId="2617436575" sldId="306"/>
            <ac:cxnSpMk id="15" creationId="{125F0C14-44D8-C382-9BEE-E667953CAB03}"/>
          </ac:cxnSpMkLst>
        </pc:cxnChg>
        <pc:cxnChg chg="add mod">
          <ac:chgData name="Kévin Alexis André Salesse" userId="c2ec1e4e-6733-4c91-be19-272dd1cb0c8e" providerId="ADAL" clId="{A3A52893-E60C-40FD-B5FA-5CF2E66536A6}" dt="2023-07-12T15:27:00.649" v="3415" actId="1076"/>
          <ac:cxnSpMkLst>
            <pc:docMk/>
            <pc:sldMk cId="2617436575" sldId="306"/>
            <ac:cxnSpMk id="17" creationId="{6011A883-93E1-7CF8-00E6-F3BB4D4544E6}"/>
          </ac:cxnSpMkLst>
        </pc:cxnChg>
        <pc:cxnChg chg="add mod">
          <ac:chgData name="Kévin Alexis André Salesse" userId="c2ec1e4e-6733-4c91-be19-272dd1cb0c8e" providerId="ADAL" clId="{A3A52893-E60C-40FD-B5FA-5CF2E66536A6}" dt="2023-07-12T15:27:00.649" v="3415" actId="1076"/>
          <ac:cxnSpMkLst>
            <pc:docMk/>
            <pc:sldMk cId="2617436575" sldId="306"/>
            <ac:cxnSpMk id="21" creationId="{4569F0BB-CCBF-39AD-FFAC-1355B2FB72AD}"/>
          </ac:cxnSpMkLst>
        </pc:cxnChg>
        <pc:cxnChg chg="add mod">
          <ac:chgData name="Kévin Alexis André Salesse" userId="c2ec1e4e-6733-4c91-be19-272dd1cb0c8e" providerId="ADAL" clId="{A3A52893-E60C-40FD-B5FA-5CF2E66536A6}" dt="2023-07-12T15:27:00.649" v="3415" actId="1076"/>
          <ac:cxnSpMkLst>
            <pc:docMk/>
            <pc:sldMk cId="2617436575" sldId="306"/>
            <ac:cxnSpMk id="23" creationId="{BEE05324-C373-FC28-1650-C2EEACB2B6CE}"/>
          </ac:cxnSpMkLst>
        </pc:cxnChg>
        <pc:cxnChg chg="add mod">
          <ac:chgData name="Kévin Alexis André Salesse" userId="c2ec1e4e-6733-4c91-be19-272dd1cb0c8e" providerId="ADAL" clId="{A3A52893-E60C-40FD-B5FA-5CF2E66536A6}" dt="2023-07-12T15:27:00.649" v="3415" actId="1076"/>
          <ac:cxnSpMkLst>
            <pc:docMk/>
            <pc:sldMk cId="2617436575" sldId="306"/>
            <ac:cxnSpMk id="25" creationId="{F75F8E70-6C6E-EB2D-0B41-3CB326B1D954}"/>
          </ac:cxnSpMkLst>
        </pc:cxnChg>
        <pc:cxnChg chg="add mod">
          <ac:chgData name="Kévin Alexis André Salesse" userId="c2ec1e4e-6733-4c91-be19-272dd1cb0c8e" providerId="ADAL" clId="{A3A52893-E60C-40FD-B5FA-5CF2E66536A6}" dt="2023-07-12T15:27:00.649" v="3415" actId="1076"/>
          <ac:cxnSpMkLst>
            <pc:docMk/>
            <pc:sldMk cId="2617436575" sldId="306"/>
            <ac:cxnSpMk id="27" creationId="{35923B22-3877-AAF5-6234-ED387DBE26C8}"/>
          </ac:cxnSpMkLst>
        </pc:cxnChg>
        <pc:cxnChg chg="add mod">
          <ac:chgData name="Kévin Alexis André Salesse" userId="c2ec1e4e-6733-4c91-be19-272dd1cb0c8e" providerId="ADAL" clId="{A3A52893-E60C-40FD-B5FA-5CF2E66536A6}" dt="2023-07-12T15:27:00.649" v="3415" actId="1076"/>
          <ac:cxnSpMkLst>
            <pc:docMk/>
            <pc:sldMk cId="2617436575" sldId="306"/>
            <ac:cxnSpMk id="30" creationId="{91482F88-C5D3-ECE2-868C-4D3FE3ECD26C}"/>
          </ac:cxnSpMkLst>
        </pc:cxnChg>
      </pc:sldChg>
      <pc:sldChg chg="add del">
        <pc:chgData name="Kévin Alexis André Salesse" userId="c2ec1e4e-6733-4c91-be19-272dd1cb0c8e" providerId="ADAL" clId="{A3A52893-E60C-40FD-B5FA-5CF2E66536A6}" dt="2023-07-12T16:00:36.817" v="3748" actId="47"/>
        <pc:sldMkLst>
          <pc:docMk/>
          <pc:sldMk cId="1773222477" sldId="307"/>
        </pc:sldMkLst>
      </pc:sldChg>
      <pc:sldChg chg="addSp delSp modSp add del mod">
        <pc:chgData name="Kévin Alexis André Salesse" userId="c2ec1e4e-6733-4c91-be19-272dd1cb0c8e" providerId="ADAL" clId="{A3A52893-E60C-40FD-B5FA-5CF2E66536A6}" dt="2023-07-12T15:54:32.554" v="3687" actId="47"/>
        <pc:sldMkLst>
          <pc:docMk/>
          <pc:sldMk cId="4242207647" sldId="308"/>
        </pc:sldMkLst>
        <pc:picChg chg="add del">
          <ac:chgData name="Kévin Alexis André Salesse" userId="c2ec1e4e-6733-4c91-be19-272dd1cb0c8e" providerId="ADAL" clId="{A3A52893-E60C-40FD-B5FA-5CF2E66536A6}" dt="2023-07-12T15:40:18.695" v="3508" actId="22"/>
          <ac:picMkLst>
            <pc:docMk/>
            <pc:sldMk cId="4242207647" sldId="308"/>
            <ac:picMk id="3" creationId="{6A9B68A2-375F-F294-DA5A-4D7EBFDF3868}"/>
          </ac:picMkLst>
        </pc:picChg>
        <pc:picChg chg="add mod">
          <ac:chgData name="Kévin Alexis André Salesse" userId="c2ec1e4e-6733-4c91-be19-272dd1cb0c8e" providerId="ADAL" clId="{A3A52893-E60C-40FD-B5FA-5CF2E66536A6}" dt="2023-07-12T15:40:28.615" v="3511" actId="1076"/>
          <ac:picMkLst>
            <pc:docMk/>
            <pc:sldMk cId="4242207647" sldId="308"/>
            <ac:picMk id="5" creationId="{0851CAE6-D03C-0EF0-1298-E7DCF345C2A5}"/>
          </ac:picMkLst>
        </pc:picChg>
      </pc:sldChg>
      <pc:sldChg chg="addSp delSp modSp add mod modAnim">
        <pc:chgData name="Kévin Alexis André Salesse" userId="c2ec1e4e-6733-4c91-be19-272dd1cb0c8e" providerId="ADAL" clId="{A3A52893-E60C-40FD-B5FA-5CF2E66536A6}" dt="2023-07-12T16:30:20.178" v="4009"/>
        <pc:sldMkLst>
          <pc:docMk/>
          <pc:sldMk cId="3194383917" sldId="309"/>
        </pc:sldMkLst>
        <pc:spChg chg="add mod">
          <ac:chgData name="Kévin Alexis André Salesse" userId="c2ec1e4e-6733-4c91-be19-272dd1cb0c8e" providerId="ADAL" clId="{A3A52893-E60C-40FD-B5FA-5CF2E66536A6}" dt="2023-07-12T15:48:46.263" v="3648" actId="1076"/>
          <ac:spMkLst>
            <pc:docMk/>
            <pc:sldMk cId="3194383917" sldId="309"/>
            <ac:spMk id="3" creationId="{C4560E40-2610-6F79-DF65-00D27BFC56FD}"/>
          </ac:spMkLst>
        </pc:spChg>
        <pc:spChg chg="add mod">
          <ac:chgData name="Kévin Alexis André Salesse" userId="c2ec1e4e-6733-4c91-be19-272dd1cb0c8e" providerId="ADAL" clId="{A3A52893-E60C-40FD-B5FA-5CF2E66536A6}" dt="2023-07-12T15:31:31.563" v="3506" actId="5793"/>
          <ac:spMkLst>
            <pc:docMk/>
            <pc:sldMk cId="3194383917" sldId="309"/>
            <ac:spMk id="4" creationId="{E5E254A9-F2BA-CF60-8383-338ACF7C141B}"/>
          </ac:spMkLst>
        </pc:spChg>
        <pc:spChg chg="add mod">
          <ac:chgData name="Kévin Alexis André Salesse" userId="c2ec1e4e-6733-4c91-be19-272dd1cb0c8e" providerId="ADAL" clId="{A3A52893-E60C-40FD-B5FA-5CF2E66536A6}" dt="2023-07-12T16:12:55.572" v="3938" actId="1035"/>
          <ac:spMkLst>
            <pc:docMk/>
            <pc:sldMk cId="3194383917" sldId="309"/>
            <ac:spMk id="17" creationId="{0A93A09E-2733-2A42-5840-722AEB00F114}"/>
          </ac:spMkLst>
        </pc:spChg>
        <pc:spChg chg="add mod">
          <ac:chgData name="Kévin Alexis André Salesse" userId="c2ec1e4e-6733-4c91-be19-272dd1cb0c8e" providerId="ADAL" clId="{A3A52893-E60C-40FD-B5FA-5CF2E66536A6}" dt="2023-07-12T16:12:55.572" v="3938" actId="1035"/>
          <ac:spMkLst>
            <pc:docMk/>
            <pc:sldMk cId="3194383917" sldId="309"/>
            <ac:spMk id="19" creationId="{E759694D-5075-63EB-DF0F-06D8FCE32743}"/>
          </ac:spMkLst>
        </pc:spChg>
        <pc:spChg chg="add mod">
          <ac:chgData name="Kévin Alexis André Salesse" userId="c2ec1e4e-6733-4c91-be19-272dd1cb0c8e" providerId="ADAL" clId="{A3A52893-E60C-40FD-B5FA-5CF2E66536A6}" dt="2023-07-12T16:11:26.598" v="3873" actId="1076"/>
          <ac:spMkLst>
            <pc:docMk/>
            <pc:sldMk cId="3194383917" sldId="309"/>
            <ac:spMk id="21" creationId="{58B3D2C7-D8EB-D4E0-D0EF-C4CDB1230FE3}"/>
          </ac:spMkLst>
        </pc:spChg>
        <pc:spChg chg="add mod">
          <ac:chgData name="Kévin Alexis André Salesse" userId="c2ec1e4e-6733-4c91-be19-272dd1cb0c8e" providerId="ADAL" clId="{A3A52893-E60C-40FD-B5FA-5CF2E66536A6}" dt="2023-07-12T16:11:49.555" v="3886" actId="1038"/>
          <ac:spMkLst>
            <pc:docMk/>
            <pc:sldMk cId="3194383917" sldId="309"/>
            <ac:spMk id="23" creationId="{82200CE1-ADCB-EB67-C710-82CE0F3A7AB7}"/>
          </ac:spMkLst>
        </pc:spChg>
        <pc:spChg chg="add del mod">
          <ac:chgData name="Kévin Alexis André Salesse" userId="c2ec1e4e-6733-4c91-be19-272dd1cb0c8e" providerId="ADAL" clId="{A3A52893-E60C-40FD-B5FA-5CF2E66536A6}" dt="2023-07-12T15:49:29.608" v="3684"/>
          <ac:spMkLst>
            <pc:docMk/>
            <pc:sldMk cId="3194383917" sldId="309"/>
            <ac:spMk id="25" creationId="{516A68B6-9F19-B9E1-B007-48E171D429DD}"/>
          </ac:spMkLst>
        </pc:spChg>
        <pc:spChg chg="add del mod">
          <ac:chgData name="Kévin Alexis André Salesse" userId="c2ec1e4e-6733-4c91-be19-272dd1cb0c8e" providerId="ADAL" clId="{A3A52893-E60C-40FD-B5FA-5CF2E66536A6}" dt="2023-07-12T15:49:29.608" v="3684"/>
          <ac:spMkLst>
            <pc:docMk/>
            <pc:sldMk cId="3194383917" sldId="309"/>
            <ac:spMk id="27" creationId="{ECF7420F-C063-D1A6-D608-5EE5BE0E7729}"/>
          </ac:spMkLst>
        </pc:spChg>
        <pc:spChg chg="add mod">
          <ac:chgData name="Kévin Alexis André Salesse" userId="c2ec1e4e-6733-4c91-be19-272dd1cb0c8e" providerId="ADAL" clId="{A3A52893-E60C-40FD-B5FA-5CF2E66536A6}" dt="2023-07-12T16:11:16.874" v="3872" actId="1076"/>
          <ac:spMkLst>
            <pc:docMk/>
            <pc:sldMk cId="3194383917" sldId="309"/>
            <ac:spMk id="28" creationId="{033FE272-2D89-222A-8323-E1388B048125}"/>
          </ac:spMkLst>
        </pc:spChg>
        <pc:spChg chg="add del">
          <ac:chgData name="Kévin Alexis André Salesse" userId="c2ec1e4e-6733-4c91-be19-272dd1cb0c8e" providerId="ADAL" clId="{A3A52893-E60C-40FD-B5FA-5CF2E66536A6}" dt="2023-07-12T15:54:57.891" v="3689" actId="22"/>
          <ac:spMkLst>
            <pc:docMk/>
            <pc:sldMk cId="3194383917" sldId="309"/>
            <ac:spMk id="30" creationId="{49B3E97C-27A4-3614-CE1C-8EA24F689357}"/>
          </ac:spMkLst>
        </pc:spChg>
        <pc:spChg chg="add mod">
          <ac:chgData name="Kévin Alexis André Salesse" userId="c2ec1e4e-6733-4c91-be19-272dd1cb0c8e" providerId="ADAL" clId="{A3A52893-E60C-40FD-B5FA-5CF2E66536A6}" dt="2023-07-12T16:13:09.559" v="3941" actId="1076"/>
          <ac:spMkLst>
            <pc:docMk/>
            <pc:sldMk cId="3194383917" sldId="309"/>
            <ac:spMk id="32" creationId="{7A86B783-B336-498E-6A32-8B26BF53449A}"/>
          </ac:spMkLst>
        </pc:spChg>
        <pc:spChg chg="add mod">
          <ac:chgData name="Kévin Alexis André Salesse" userId="c2ec1e4e-6733-4c91-be19-272dd1cb0c8e" providerId="ADAL" clId="{A3A52893-E60C-40FD-B5FA-5CF2E66536A6}" dt="2023-07-12T16:12:55.572" v="3938" actId="1035"/>
          <ac:spMkLst>
            <pc:docMk/>
            <pc:sldMk cId="3194383917" sldId="309"/>
            <ac:spMk id="36" creationId="{5C998D30-9F5B-34D3-07EF-E13CECDF2C8E}"/>
          </ac:spMkLst>
        </pc:spChg>
        <pc:spChg chg="add mod">
          <ac:chgData name="Kévin Alexis André Salesse" userId="c2ec1e4e-6733-4c91-be19-272dd1cb0c8e" providerId="ADAL" clId="{A3A52893-E60C-40FD-B5FA-5CF2E66536A6}" dt="2023-07-12T16:12:55.572" v="3938" actId="1035"/>
          <ac:spMkLst>
            <pc:docMk/>
            <pc:sldMk cId="3194383917" sldId="309"/>
            <ac:spMk id="39" creationId="{670C9659-85DB-5755-3540-47602185B8B5}"/>
          </ac:spMkLst>
        </pc:spChg>
        <pc:spChg chg="mod">
          <ac:chgData name="Kévin Alexis André Salesse" userId="c2ec1e4e-6733-4c91-be19-272dd1cb0c8e" providerId="ADAL" clId="{A3A52893-E60C-40FD-B5FA-5CF2E66536A6}" dt="2023-07-12T16:12:55.572" v="3938" actId="1035"/>
          <ac:spMkLst>
            <pc:docMk/>
            <pc:sldMk cId="3194383917" sldId="309"/>
            <ac:spMk id="43" creationId="{C9C41586-363F-9E16-9B75-442548FEEBBF}"/>
          </ac:spMkLst>
        </pc:spChg>
        <pc:spChg chg="mod">
          <ac:chgData name="Kévin Alexis André Salesse" userId="c2ec1e4e-6733-4c91-be19-272dd1cb0c8e" providerId="ADAL" clId="{A3A52893-E60C-40FD-B5FA-5CF2E66536A6}" dt="2023-07-12T16:12:55.572" v="3938" actId="1035"/>
          <ac:spMkLst>
            <pc:docMk/>
            <pc:sldMk cId="3194383917" sldId="309"/>
            <ac:spMk id="47" creationId="{8FF57F75-B1EC-E521-90BB-66E991B30351}"/>
          </ac:spMkLst>
        </pc:spChg>
        <pc:spChg chg="add mod">
          <ac:chgData name="Kévin Alexis André Salesse" userId="c2ec1e4e-6733-4c91-be19-272dd1cb0c8e" providerId="ADAL" clId="{A3A52893-E60C-40FD-B5FA-5CF2E66536A6}" dt="2023-07-12T16:14:32.220" v="3979" actId="1076"/>
          <ac:spMkLst>
            <pc:docMk/>
            <pc:sldMk cId="3194383917" sldId="309"/>
            <ac:spMk id="48" creationId="{BBC79189-781B-5B1D-F937-3C7708B60B78}"/>
          </ac:spMkLst>
        </pc:spChg>
        <pc:spChg chg="add mod">
          <ac:chgData name="Kévin Alexis André Salesse" userId="c2ec1e4e-6733-4c91-be19-272dd1cb0c8e" providerId="ADAL" clId="{A3A52893-E60C-40FD-B5FA-5CF2E66536A6}" dt="2023-07-12T16:12:06.492" v="3887"/>
          <ac:spMkLst>
            <pc:docMk/>
            <pc:sldMk cId="3194383917" sldId="309"/>
            <ac:spMk id="53" creationId="{A6883422-C604-327B-5D51-85D8EFDDABC4}"/>
          </ac:spMkLst>
        </pc:spChg>
        <pc:grpChg chg="add mod">
          <ac:chgData name="Kévin Alexis André Salesse" userId="c2ec1e4e-6733-4c91-be19-272dd1cb0c8e" providerId="ADAL" clId="{A3A52893-E60C-40FD-B5FA-5CF2E66536A6}" dt="2023-07-12T15:57:25.348" v="3718" actId="164"/>
          <ac:grpSpMkLst>
            <pc:docMk/>
            <pc:sldMk cId="3194383917" sldId="309"/>
            <ac:grpSpMk id="37" creationId="{03BA2EE1-610F-6ADF-CD17-649B09B0B5A0}"/>
          </ac:grpSpMkLst>
        </pc:grpChg>
        <pc:grpChg chg="add mod">
          <ac:chgData name="Kévin Alexis André Salesse" userId="c2ec1e4e-6733-4c91-be19-272dd1cb0c8e" providerId="ADAL" clId="{A3A52893-E60C-40FD-B5FA-5CF2E66536A6}" dt="2023-07-12T16:12:55.572" v="3938" actId="1035"/>
          <ac:grpSpMkLst>
            <pc:docMk/>
            <pc:sldMk cId="3194383917" sldId="309"/>
            <ac:grpSpMk id="40" creationId="{10053250-F0E1-4C59-13E6-BD9B5904F2F9}"/>
          </ac:grpSpMkLst>
        </pc:grpChg>
        <pc:grpChg chg="add mod">
          <ac:chgData name="Kévin Alexis André Salesse" userId="c2ec1e4e-6733-4c91-be19-272dd1cb0c8e" providerId="ADAL" clId="{A3A52893-E60C-40FD-B5FA-5CF2E66536A6}" dt="2023-07-12T16:12:55.572" v="3938" actId="1035"/>
          <ac:grpSpMkLst>
            <pc:docMk/>
            <pc:sldMk cId="3194383917" sldId="309"/>
            <ac:grpSpMk id="41" creationId="{EA631586-0B65-F810-5D3F-274EC632211C}"/>
          </ac:grpSpMkLst>
        </pc:grpChg>
        <pc:grpChg chg="add mod">
          <ac:chgData name="Kévin Alexis André Salesse" userId="c2ec1e4e-6733-4c91-be19-272dd1cb0c8e" providerId="ADAL" clId="{A3A52893-E60C-40FD-B5FA-5CF2E66536A6}" dt="2023-07-12T16:12:55.572" v="3938" actId="1035"/>
          <ac:grpSpMkLst>
            <pc:docMk/>
            <pc:sldMk cId="3194383917" sldId="309"/>
            <ac:grpSpMk id="45" creationId="{8EDCE47D-0AF2-C88C-666A-CA993280E1E7}"/>
          </ac:grpSpMkLst>
        </pc:grpChg>
        <pc:picChg chg="add del mod modCrop">
          <ac:chgData name="Kévin Alexis André Salesse" userId="c2ec1e4e-6733-4c91-be19-272dd1cb0c8e" providerId="ADAL" clId="{A3A52893-E60C-40FD-B5FA-5CF2E66536A6}" dt="2023-07-12T16:11:26.598" v="3873" actId="1076"/>
          <ac:picMkLst>
            <pc:docMk/>
            <pc:sldMk cId="3194383917" sldId="309"/>
            <ac:picMk id="5" creationId="{BE14B5DA-73BD-83BB-E87C-B3C02192ED09}"/>
          </ac:picMkLst>
        </pc:picChg>
        <pc:picChg chg="add mod modCrop">
          <ac:chgData name="Kévin Alexis André Salesse" userId="c2ec1e4e-6733-4c91-be19-272dd1cb0c8e" providerId="ADAL" clId="{A3A52893-E60C-40FD-B5FA-5CF2E66536A6}" dt="2023-07-12T16:12:55.572" v="3938" actId="1035"/>
          <ac:picMkLst>
            <pc:docMk/>
            <pc:sldMk cId="3194383917" sldId="309"/>
            <ac:picMk id="6" creationId="{30B22561-796E-FD5C-88E5-A8A729AE8C56}"/>
          </ac:picMkLst>
        </pc:picChg>
        <pc:picChg chg="add mod modCrop">
          <ac:chgData name="Kévin Alexis André Salesse" userId="c2ec1e4e-6733-4c91-be19-272dd1cb0c8e" providerId="ADAL" clId="{A3A52893-E60C-40FD-B5FA-5CF2E66536A6}" dt="2023-07-12T16:12:55.572" v="3938" actId="1035"/>
          <ac:picMkLst>
            <pc:docMk/>
            <pc:sldMk cId="3194383917" sldId="309"/>
            <ac:picMk id="7" creationId="{735DE29D-5AD9-B09E-874B-0F7D58F4376F}"/>
          </ac:picMkLst>
        </pc:picChg>
        <pc:picChg chg="add mod modCrop">
          <ac:chgData name="Kévin Alexis André Salesse" userId="c2ec1e4e-6733-4c91-be19-272dd1cb0c8e" providerId="ADAL" clId="{A3A52893-E60C-40FD-B5FA-5CF2E66536A6}" dt="2023-07-12T16:12:55.572" v="3938" actId="1035"/>
          <ac:picMkLst>
            <pc:docMk/>
            <pc:sldMk cId="3194383917" sldId="309"/>
            <ac:picMk id="8" creationId="{A8C3EAAD-E073-DE04-F8A6-D54A31A28AC4}"/>
          </ac:picMkLst>
        </pc:picChg>
        <pc:picChg chg="add del mod">
          <ac:chgData name="Kévin Alexis André Salesse" userId="c2ec1e4e-6733-4c91-be19-272dd1cb0c8e" providerId="ADAL" clId="{A3A52893-E60C-40FD-B5FA-5CF2E66536A6}" dt="2023-07-12T15:44:55.448" v="3567" actId="478"/>
          <ac:picMkLst>
            <pc:docMk/>
            <pc:sldMk cId="3194383917" sldId="309"/>
            <ac:picMk id="9" creationId="{69D44695-040C-1DDE-D953-95BBA62C039C}"/>
          </ac:picMkLst>
        </pc:picChg>
        <pc:picChg chg="add mod modCrop">
          <ac:chgData name="Kévin Alexis André Salesse" userId="c2ec1e4e-6733-4c91-be19-272dd1cb0c8e" providerId="ADAL" clId="{A3A52893-E60C-40FD-B5FA-5CF2E66536A6}" dt="2023-07-12T16:12:55.572" v="3938" actId="1035"/>
          <ac:picMkLst>
            <pc:docMk/>
            <pc:sldMk cId="3194383917" sldId="309"/>
            <ac:picMk id="10" creationId="{8A6ED44D-F89A-5D57-6784-589D65E17E7F}"/>
          </ac:picMkLst>
        </pc:picChg>
        <pc:picChg chg="add mod modCrop">
          <ac:chgData name="Kévin Alexis André Salesse" userId="c2ec1e4e-6733-4c91-be19-272dd1cb0c8e" providerId="ADAL" clId="{A3A52893-E60C-40FD-B5FA-5CF2E66536A6}" dt="2023-07-12T16:12:55.572" v="3938" actId="1035"/>
          <ac:picMkLst>
            <pc:docMk/>
            <pc:sldMk cId="3194383917" sldId="309"/>
            <ac:picMk id="11" creationId="{DF2F1EC6-5285-90E1-27CC-F85B23A42176}"/>
          </ac:picMkLst>
        </pc:picChg>
        <pc:picChg chg="add mod modCrop">
          <ac:chgData name="Kévin Alexis André Salesse" userId="c2ec1e4e-6733-4c91-be19-272dd1cb0c8e" providerId="ADAL" clId="{A3A52893-E60C-40FD-B5FA-5CF2E66536A6}" dt="2023-07-12T16:11:16.874" v="3872" actId="1076"/>
          <ac:picMkLst>
            <pc:docMk/>
            <pc:sldMk cId="3194383917" sldId="309"/>
            <ac:picMk id="12" creationId="{C9847F93-B86F-0EB7-99CB-1B088F2C66AC}"/>
          </ac:picMkLst>
        </pc:picChg>
        <pc:picChg chg="add mod modCrop">
          <ac:chgData name="Kévin Alexis André Salesse" userId="c2ec1e4e-6733-4c91-be19-272dd1cb0c8e" providerId="ADAL" clId="{A3A52893-E60C-40FD-B5FA-5CF2E66536A6}" dt="2023-07-12T16:11:49.555" v="3886" actId="1038"/>
          <ac:picMkLst>
            <pc:docMk/>
            <pc:sldMk cId="3194383917" sldId="309"/>
            <ac:picMk id="13" creationId="{8DD63770-AEFC-E7B1-8D24-1A5B88647DA8}"/>
          </ac:picMkLst>
        </pc:picChg>
        <pc:picChg chg="add del mod">
          <ac:chgData name="Kévin Alexis André Salesse" userId="c2ec1e4e-6733-4c91-be19-272dd1cb0c8e" providerId="ADAL" clId="{A3A52893-E60C-40FD-B5FA-5CF2E66536A6}" dt="2023-07-12T15:47:42.704" v="3607" actId="478"/>
          <ac:picMkLst>
            <pc:docMk/>
            <pc:sldMk cId="3194383917" sldId="309"/>
            <ac:picMk id="15" creationId="{9B2297C7-9CEE-71B6-5E5A-CC30EAFBC6DF}"/>
          </ac:picMkLst>
        </pc:picChg>
        <pc:picChg chg="add mod ord">
          <ac:chgData name="Kévin Alexis André Salesse" userId="c2ec1e4e-6733-4c91-be19-272dd1cb0c8e" providerId="ADAL" clId="{A3A52893-E60C-40FD-B5FA-5CF2E66536A6}" dt="2023-07-12T16:12:55.572" v="3938" actId="1035"/>
          <ac:picMkLst>
            <pc:docMk/>
            <pc:sldMk cId="3194383917" sldId="309"/>
            <ac:picMk id="33" creationId="{9D3822F8-2530-43A4-2D74-65429F0EF4C9}"/>
          </ac:picMkLst>
        </pc:picChg>
        <pc:picChg chg="add del mod modCrop">
          <ac:chgData name="Kévin Alexis André Salesse" userId="c2ec1e4e-6733-4c91-be19-272dd1cb0c8e" providerId="ADAL" clId="{A3A52893-E60C-40FD-B5FA-5CF2E66536A6}" dt="2023-07-12T15:57:06.548" v="3714"/>
          <ac:picMkLst>
            <pc:docMk/>
            <pc:sldMk cId="3194383917" sldId="309"/>
            <ac:picMk id="34" creationId="{3DE08442-5E0B-9AF2-3849-D28EC2021CFF}"/>
          </ac:picMkLst>
        </pc:picChg>
        <pc:picChg chg="add mod">
          <ac:chgData name="Kévin Alexis André Salesse" userId="c2ec1e4e-6733-4c91-be19-272dd1cb0c8e" providerId="ADAL" clId="{A3A52893-E60C-40FD-B5FA-5CF2E66536A6}" dt="2023-07-12T16:12:55.572" v="3938" actId="1035"/>
          <ac:picMkLst>
            <pc:docMk/>
            <pc:sldMk cId="3194383917" sldId="309"/>
            <ac:picMk id="35" creationId="{B4C3A27A-71F1-25FF-EDE6-57689FFA6BAC}"/>
          </ac:picMkLst>
        </pc:picChg>
        <pc:picChg chg="add mod modCrop">
          <ac:chgData name="Kévin Alexis André Salesse" userId="c2ec1e4e-6733-4c91-be19-272dd1cb0c8e" providerId="ADAL" clId="{A3A52893-E60C-40FD-B5FA-5CF2E66536A6}" dt="2023-07-12T16:12:55.572" v="3938" actId="1035"/>
          <ac:picMkLst>
            <pc:docMk/>
            <pc:sldMk cId="3194383917" sldId="309"/>
            <ac:picMk id="38" creationId="{0FFD1C85-2308-367D-A82B-D09738D50CDF}"/>
          </ac:picMkLst>
        </pc:picChg>
        <pc:picChg chg="mod">
          <ac:chgData name="Kévin Alexis André Salesse" userId="c2ec1e4e-6733-4c91-be19-272dd1cb0c8e" providerId="ADAL" clId="{A3A52893-E60C-40FD-B5FA-5CF2E66536A6}" dt="2023-07-12T16:12:55.572" v="3938" actId="1035"/>
          <ac:picMkLst>
            <pc:docMk/>
            <pc:sldMk cId="3194383917" sldId="309"/>
            <ac:picMk id="42" creationId="{86CCC2AF-E3EB-7A80-A73E-E0A50E3E0B6C}"/>
          </ac:picMkLst>
        </pc:picChg>
        <pc:picChg chg="add mod">
          <ac:chgData name="Kévin Alexis André Salesse" userId="c2ec1e4e-6733-4c91-be19-272dd1cb0c8e" providerId="ADAL" clId="{A3A52893-E60C-40FD-B5FA-5CF2E66536A6}" dt="2023-07-12T16:12:55.572" v="3938" actId="1035"/>
          <ac:picMkLst>
            <pc:docMk/>
            <pc:sldMk cId="3194383917" sldId="309"/>
            <ac:picMk id="44" creationId="{676238AA-1D7D-3A07-D505-357793FACE13}"/>
          </ac:picMkLst>
        </pc:picChg>
        <pc:picChg chg="mod">
          <ac:chgData name="Kévin Alexis André Salesse" userId="c2ec1e4e-6733-4c91-be19-272dd1cb0c8e" providerId="ADAL" clId="{A3A52893-E60C-40FD-B5FA-5CF2E66536A6}" dt="2023-07-12T16:12:55.572" v="3938" actId="1035"/>
          <ac:picMkLst>
            <pc:docMk/>
            <pc:sldMk cId="3194383917" sldId="309"/>
            <ac:picMk id="46" creationId="{98440926-0A46-3535-79D8-ADA906C79756}"/>
          </ac:picMkLst>
        </pc:picChg>
        <pc:picChg chg="add mod">
          <ac:chgData name="Kévin Alexis André Salesse" userId="c2ec1e4e-6733-4c91-be19-272dd1cb0c8e" providerId="ADAL" clId="{A3A52893-E60C-40FD-B5FA-5CF2E66536A6}" dt="2023-07-12T16:12:55.572" v="3938" actId="1035"/>
          <ac:picMkLst>
            <pc:docMk/>
            <pc:sldMk cId="3194383917" sldId="309"/>
            <ac:picMk id="49" creationId="{1D1C2CE8-A75C-60EE-9485-C656BCAD65A3}"/>
          </ac:picMkLst>
        </pc:picChg>
        <pc:picChg chg="add del mod">
          <ac:chgData name="Kévin Alexis André Salesse" userId="c2ec1e4e-6733-4c91-be19-272dd1cb0c8e" providerId="ADAL" clId="{A3A52893-E60C-40FD-B5FA-5CF2E66536A6}" dt="2023-07-12T16:13:18.520" v="3942" actId="478"/>
          <ac:picMkLst>
            <pc:docMk/>
            <pc:sldMk cId="3194383917" sldId="309"/>
            <ac:picMk id="50" creationId="{6E1A6920-C266-743E-2660-BB5FAAC21ED3}"/>
          </ac:picMkLst>
        </pc:picChg>
        <pc:picChg chg="add del mod">
          <ac:chgData name="Kévin Alexis André Salesse" userId="c2ec1e4e-6733-4c91-be19-272dd1cb0c8e" providerId="ADAL" clId="{A3A52893-E60C-40FD-B5FA-5CF2E66536A6}" dt="2023-07-12T16:13:20.571" v="3943" actId="478"/>
          <ac:picMkLst>
            <pc:docMk/>
            <pc:sldMk cId="3194383917" sldId="309"/>
            <ac:picMk id="51" creationId="{C54248EA-3EB7-3766-52EB-77B821BC1041}"/>
          </ac:picMkLst>
        </pc:picChg>
        <pc:picChg chg="add mod">
          <ac:chgData name="Kévin Alexis André Salesse" userId="c2ec1e4e-6733-4c91-be19-272dd1cb0c8e" providerId="ADAL" clId="{A3A52893-E60C-40FD-B5FA-5CF2E66536A6}" dt="2023-07-12T16:12:55.572" v="3938" actId="1035"/>
          <ac:picMkLst>
            <pc:docMk/>
            <pc:sldMk cId="3194383917" sldId="309"/>
            <ac:picMk id="52" creationId="{D412180B-34AD-CDDF-A20E-037F5D76DA33}"/>
          </ac:picMkLst>
        </pc:picChg>
        <pc:picChg chg="add del mod">
          <ac:chgData name="Kévin Alexis André Salesse" userId="c2ec1e4e-6733-4c91-be19-272dd1cb0c8e" providerId="ADAL" clId="{A3A52893-E60C-40FD-B5FA-5CF2E66536A6}" dt="2023-07-12T15:30:06.364" v="3481" actId="478"/>
          <ac:picMkLst>
            <pc:docMk/>
            <pc:sldMk cId="3194383917" sldId="309"/>
            <ac:picMk id="3074" creationId="{214AEADA-D1CE-B111-A687-EAAE8A077C1A}"/>
          </ac:picMkLst>
        </pc:picChg>
        <pc:picChg chg="add mod">
          <ac:chgData name="Kévin Alexis André Salesse" userId="c2ec1e4e-6733-4c91-be19-272dd1cb0c8e" providerId="ADAL" clId="{A3A52893-E60C-40FD-B5FA-5CF2E66536A6}" dt="2023-07-12T16:12:55.572" v="3938" actId="1035"/>
          <ac:picMkLst>
            <pc:docMk/>
            <pc:sldMk cId="3194383917" sldId="309"/>
            <ac:picMk id="3076" creationId="{A1E83200-1CBD-4765-F260-5303CB7BD8C8}"/>
          </ac:picMkLst>
        </pc:picChg>
        <pc:picChg chg="add mod">
          <ac:chgData name="Kévin Alexis André Salesse" userId="c2ec1e4e-6733-4c91-be19-272dd1cb0c8e" providerId="ADAL" clId="{A3A52893-E60C-40FD-B5FA-5CF2E66536A6}" dt="2023-07-12T16:29:56.873" v="4008" actId="1440"/>
          <ac:picMkLst>
            <pc:docMk/>
            <pc:sldMk cId="3194383917" sldId="309"/>
            <ac:picMk id="3078" creationId="{3B67B9C6-FA42-C3DF-5C04-84B99458F0BF}"/>
          </ac:picMkLst>
        </pc:picChg>
        <pc:cxnChg chg="add mod">
          <ac:chgData name="Kévin Alexis André Salesse" userId="c2ec1e4e-6733-4c91-be19-272dd1cb0c8e" providerId="ADAL" clId="{A3A52893-E60C-40FD-B5FA-5CF2E66536A6}" dt="2023-07-12T16:13:49.094" v="3947" actId="1582"/>
          <ac:cxnSpMkLst>
            <pc:docMk/>
            <pc:sldMk cId="3194383917" sldId="309"/>
            <ac:cxnSpMk id="55" creationId="{12553821-F0CA-396E-FD52-9AB03A12726E}"/>
          </ac:cxnSpMkLst>
        </pc:cxnChg>
      </pc:sldChg>
      <pc:sldChg chg="addSp modSp add mod">
        <pc:chgData name="Kévin Alexis André Salesse" userId="c2ec1e4e-6733-4c91-be19-272dd1cb0c8e" providerId="ADAL" clId="{A3A52893-E60C-40FD-B5FA-5CF2E66536A6}" dt="2023-07-12T15:28:12.143" v="3475" actId="20577"/>
        <pc:sldMkLst>
          <pc:docMk/>
          <pc:sldMk cId="3125480826" sldId="310"/>
        </pc:sldMkLst>
        <pc:spChg chg="add mod">
          <ac:chgData name="Kévin Alexis André Salesse" userId="c2ec1e4e-6733-4c91-be19-272dd1cb0c8e" providerId="ADAL" clId="{A3A52893-E60C-40FD-B5FA-5CF2E66536A6}" dt="2023-07-12T15:27:56.366" v="3464" actId="1076"/>
          <ac:spMkLst>
            <pc:docMk/>
            <pc:sldMk cId="3125480826" sldId="310"/>
            <ac:spMk id="2" creationId="{9A874DD0-0856-66D3-FB7A-4A732F3C584A}"/>
          </ac:spMkLst>
        </pc:spChg>
        <pc:spChg chg="add mod">
          <ac:chgData name="Kévin Alexis André Salesse" userId="c2ec1e4e-6733-4c91-be19-272dd1cb0c8e" providerId="ADAL" clId="{A3A52893-E60C-40FD-B5FA-5CF2E66536A6}" dt="2023-07-12T15:27:56.366" v="3464" actId="1076"/>
          <ac:spMkLst>
            <pc:docMk/>
            <pc:sldMk cId="3125480826" sldId="310"/>
            <ac:spMk id="4" creationId="{3A473DF2-5D00-94D6-57DE-5D545759592C}"/>
          </ac:spMkLst>
        </pc:spChg>
        <pc:spChg chg="add mod">
          <ac:chgData name="Kévin Alexis André Salesse" userId="c2ec1e4e-6733-4c91-be19-272dd1cb0c8e" providerId="ADAL" clId="{A3A52893-E60C-40FD-B5FA-5CF2E66536A6}" dt="2023-07-12T15:28:12.143" v="3475" actId="20577"/>
          <ac:spMkLst>
            <pc:docMk/>
            <pc:sldMk cId="3125480826" sldId="310"/>
            <ac:spMk id="9" creationId="{7EE76C32-8485-2CDB-D080-7117D781EBAC}"/>
          </ac:spMkLst>
        </pc:spChg>
        <pc:picChg chg="add mod">
          <ac:chgData name="Kévin Alexis André Salesse" userId="c2ec1e4e-6733-4c91-be19-272dd1cb0c8e" providerId="ADAL" clId="{A3A52893-E60C-40FD-B5FA-5CF2E66536A6}" dt="2023-07-12T15:27:56.366" v="3464" actId="1076"/>
          <ac:picMkLst>
            <pc:docMk/>
            <pc:sldMk cId="3125480826" sldId="310"/>
            <ac:picMk id="3" creationId="{92ECF9C1-3BD4-ABBC-C4C5-0936B7EB3B05}"/>
          </ac:picMkLst>
        </pc:picChg>
        <pc:picChg chg="add mod">
          <ac:chgData name="Kévin Alexis André Salesse" userId="c2ec1e4e-6733-4c91-be19-272dd1cb0c8e" providerId="ADAL" clId="{A3A52893-E60C-40FD-B5FA-5CF2E66536A6}" dt="2023-07-12T15:27:56.366" v="3464" actId="1076"/>
          <ac:picMkLst>
            <pc:docMk/>
            <pc:sldMk cId="3125480826" sldId="310"/>
            <ac:picMk id="5" creationId="{3D5E35C4-3680-CD94-97A3-F4B59C770CB2}"/>
          </ac:picMkLst>
        </pc:picChg>
        <pc:cxnChg chg="add mod">
          <ac:chgData name="Kévin Alexis André Salesse" userId="c2ec1e4e-6733-4c91-be19-272dd1cb0c8e" providerId="ADAL" clId="{A3A52893-E60C-40FD-B5FA-5CF2E66536A6}" dt="2023-07-12T15:27:56.366" v="3464" actId="1076"/>
          <ac:cxnSpMkLst>
            <pc:docMk/>
            <pc:sldMk cId="3125480826" sldId="310"/>
            <ac:cxnSpMk id="6" creationId="{312F717A-BC48-B86F-DBF0-3F60031464D1}"/>
          </ac:cxnSpMkLst>
        </pc:cxnChg>
        <pc:cxnChg chg="add mod">
          <ac:chgData name="Kévin Alexis André Salesse" userId="c2ec1e4e-6733-4c91-be19-272dd1cb0c8e" providerId="ADAL" clId="{A3A52893-E60C-40FD-B5FA-5CF2E66536A6}" dt="2023-07-12T15:27:56.366" v="3464" actId="1076"/>
          <ac:cxnSpMkLst>
            <pc:docMk/>
            <pc:sldMk cId="3125480826" sldId="310"/>
            <ac:cxnSpMk id="7" creationId="{69DBA1DB-56CC-A457-A652-FD79220B384F}"/>
          </ac:cxnSpMkLst>
        </pc:cxnChg>
        <pc:cxnChg chg="add mod">
          <ac:chgData name="Kévin Alexis André Salesse" userId="c2ec1e4e-6733-4c91-be19-272dd1cb0c8e" providerId="ADAL" clId="{A3A52893-E60C-40FD-B5FA-5CF2E66536A6}" dt="2023-07-12T15:27:56.366" v="3464" actId="1076"/>
          <ac:cxnSpMkLst>
            <pc:docMk/>
            <pc:sldMk cId="3125480826" sldId="310"/>
            <ac:cxnSpMk id="8" creationId="{68ACAFB4-60C1-C9B1-A5C6-67E32F60FF33}"/>
          </ac:cxnSpMkLst>
        </pc:cxnChg>
      </pc:sldChg>
      <pc:sldChg chg="addSp modSp add mod ord">
        <pc:chgData name="Kévin Alexis André Salesse" userId="c2ec1e4e-6733-4c91-be19-272dd1cb0c8e" providerId="ADAL" clId="{A3A52893-E60C-40FD-B5FA-5CF2E66536A6}" dt="2023-07-12T15:26:30.416" v="3413" actId="20577"/>
        <pc:sldMkLst>
          <pc:docMk/>
          <pc:sldMk cId="232657" sldId="311"/>
        </pc:sldMkLst>
        <pc:spChg chg="add mod">
          <ac:chgData name="Kévin Alexis André Salesse" userId="c2ec1e4e-6733-4c91-be19-272dd1cb0c8e" providerId="ADAL" clId="{A3A52893-E60C-40FD-B5FA-5CF2E66536A6}" dt="2023-07-12T15:26:12.558" v="3394" actId="1076"/>
          <ac:spMkLst>
            <pc:docMk/>
            <pc:sldMk cId="232657" sldId="311"/>
            <ac:spMk id="5" creationId="{68F98051-43E7-D70C-4CCC-5593C145F5DD}"/>
          </ac:spMkLst>
        </pc:spChg>
        <pc:spChg chg="add mod">
          <ac:chgData name="Kévin Alexis André Salesse" userId="c2ec1e4e-6733-4c91-be19-272dd1cb0c8e" providerId="ADAL" clId="{A3A52893-E60C-40FD-B5FA-5CF2E66536A6}" dt="2023-07-12T15:26:12.558" v="3394" actId="1076"/>
          <ac:spMkLst>
            <pc:docMk/>
            <pc:sldMk cId="232657" sldId="311"/>
            <ac:spMk id="6" creationId="{CFCC11AC-9508-0815-1BAF-882B5EDAE75E}"/>
          </ac:spMkLst>
        </pc:spChg>
        <pc:spChg chg="add mod">
          <ac:chgData name="Kévin Alexis André Salesse" userId="c2ec1e4e-6733-4c91-be19-272dd1cb0c8e" providerId="ADAL" clId="{A3A52893-E60C-40FD-B5FA-5CF2E66536A6}" dt="2023-07-12T15:26:12.558" v="3394" actId="1076"/>
          <ac:spMkLst>
            <pc:docMk/>
            <pc:sldMk cId="232657" sldId="311"/>
            <ac:spMk id="7" creationId="{E0137084-FBD7-259B-3D60-4E73CB0103C1}"/>
          </ac:spMkLst>
        </pc:spChg>
        <pc:spChg chg="add mod">
          <ac:chgData name="Kévin Alexis André Salesse" userId="c2ec1e4e-6733-4c91-be19-272dd1cb0c8e" providerId="ADAL" clId="{A3A52893-E60C-40FD-B5FA-5CF2E66536A6}" dt="2023-07-12T15:26:12.558" v="3394" actId="1076"/>
          <ac:spMkLst>
            <pc:docMk/>
            <pc:sldMk cId="232657" sldId="311"/>
            <ac:spMk id="8" creationId="{3FAE2013-01F2-B288-8569-C1ABDEC7761F}"/>
          </ac:spMkLst>
        </pc:spChg>
        <pc:spChg chg="add mod">
          <ac:chgData name="Kévin Alexis André Salesse" userId="c2ec1e4e-6733-4c91-be19-272dd1cb0c8e" providerId="ADAL" clId="{A3A52893-E60C-40FD-B5FA-5CF2E66536A6}" dt="2023-07-12T15:26:12.558" v="3394" actId="1076"/>
          <ac:spMkLst>
            <pc:docMk/>
            <pc:sldMk cId="232657" sldId="311"/>
            <ac:spMk id="9" creationId="{8C98EAEC-0C93-F327-0A73-3462F4A0BD31}"/>
          </ac:spMkLst>
        </pc:spChg>
        <pc:spChg chg="add mod">
          <ac:chgData name="Kévin Alexis André Salesse" userId="c2ec1e4e-6733-4c91-be19-272dd1cb0c8e" providerId="ADAL" clId="{A3A52893-E60C-40FD-B5FA-5CF2E66536A6}" dt="2023-07-12T15:26:12.558" v="3394" actId="1076"/>
          <ac:spMkLst>
            <pc:docMk/>
            <pc:sldMk cId="232657" sldId="311"/>
            <ac:spMk id="10" creationId="{75EF2028-D9E2-7E1A-421A-12956816717D}"/>
          </ac:spMkLst>
        </pc:spChg>
        <pc:spChg chg="add mod">
          <ac:chgData name="Kévin Alexis André Salesse" userId="c2ec1e4e-6733-4c91-be19-272dd1cb0c8e" providerId="ADAL" clId="{A3A52893-E60C-40FD-B5FA-5CF2E66536A6}" dt="2023-07-12T15:26:12.558" v="3394" actId="1076"/>
          <ac:spMkLst>
            <pc:docMk/>
            <pc:sldMk cId="232657" sldId="311"/>
            <ac:spMk id="12" creationId="{90024A02-9A74-C3B8-3651-BC5A8D8955C7}"/>
          </ac:spMkLst>
        </pc:spChg>
        <pc:spChg chg="add mod">
          <ac:chgData name="Kévin Alexis André Salesse" userId="c2ec1e4e-6733-4c91-be19-272dd1cb0c8e" providerId="ADAL" clId="{A3A52893-E60C-40FD-B5FA-5CF2E66536A6}" dt="2023-07-12T15:26:12.558" v="3394" actId="1076"/>
          <ac:spMkLst>
            <pc:docMk/>
            <pc:sldMk cId="232657" sldId="311"/>
            <ac:spMk id="13" creationId="{DD819006-E1B2-222B-53C5-EA58AA81CFFD}"/>
          </ac:spMkLst>
        </pc:spChg>
        <pc:spChg chg="add mod">
          <ac:chgData name="Kévin Alexis André Salesse" userId="c2ec1e4e-6733-4c91-be19-272dd1cb0c8e" providerId="ADAL" clId="{A3A52893-E60C-40FD-B5FA-5CF2E66536A6}" dt="2023-07-12T15:26:30.416" v="3413" actId="20577"/>
          <ac:spMkLst>
            <pc:docMk/>
            <pc:sldMk cId="232657" sldId="311"/>
            <ac:spMk id="21" creationId="{610398D4-17A5-4C84-B913-227A8180555F}"/>
          </ac:spMkLst>
        </pc:spChg>
        <pc:picChg chg="add mod">
          <ac:chgData name="Kévin Alexis André Salesse" userId="c2ec1e4e-6733-4c91-be19-272dd1cb0c8e" providerId="ADAL" clId="{A3A52893-E60C-40FD-B5FA-5CF2E66536A6}" dt="2023-07-12T15:26:12.558" v="3394" actId="1076"/>
          <ac:picMkLst>
            <pc:docMk/>
            <pc:sldMk cId="232657" sldId="311"/>
            <ac:picMk id="2" creationId="{A7B51779-9F1F-1DA3-B0C7-CCB591E77607}"/>
          </ac:picMkLst>
        </pc:picChg>
        <pc:picChg chg="add mod">
          <ac:chgData name="Kévin Alexis André Salesse" userId="c2ec1e4e-6733-4c91-be19-272dd1cb0c8e" providerId="ADAL" clId="{A3A52893-E60C-40FD-B5FA-5CF2E66536A6}" dt="2023-07-12T15:26:12.558" v="3394" actId="1076"/>
          <ac:picMkLst>
            <pc:docMk/>
            <pc:sldMk cId="232657" sldId="311"/>
            <ac:picMk id="3" creationId="{6DE97641-5FC1-2B3F-E2C6-9A5C9A2E582B}"/>
          </ac:picMkLst>
        </pc:picChg>
        <pc:picChg chg="add mod">
          <ac:chgData name="Kévin Alexis André Salesse" userId="c2ec1e4e-6733-4c91-be19-272dd1cb0c8e" providerId="ADAL" clId="{A3A52893-E60C-40FD-B5FA-5CF2E66536A6}" dt="2023-07-12T15:26:12.558" v="3394" actId="1076"/>
          <ac:picMkLst>
            <pc:docMk/>
            <pc:sldMk cId="232657" sldId="311"/>
            <ac:picMk id="4" creationId="{D79B850F-9295-EEC9-D1C6-232F90C76BDB}"/>
          </ac:picMkLst>
        </pc:picChg>
        <pc:picChg chg="add mod">
          <ac:chgData name="Kévin Alexis André Salesse" userId="c2ec1e4e-6733-4c91-be19-272dd1cb0c8e" providerId="ADAL" clId="{A3A52893-E60C-40FD-B5FA-5CF2E66536A6}" dt="2023-07-12T15:26:12.558" v="3394" actId="1076"/>
          <ac:picMkLst>
            <pc:docMk/>
            <pc:sldMk cId="232657" sldId="311"/>
            <ac:picMk id="11" creationId="{6D0B4E27-455C-3E65-60C0-C991A47E3BDF}"/>
          </ac:picMkLst>
        </pc:picChg>
        <pc:picChg chg="add mod">
          <ac:chgData name="Kévin Alexis André Salesse" userId="c2ec1e4e-6733-4c91-be19-272dd1cb0c8e" providerId="ADAL" clId="{A3A52893-E60C-40FD-B5FA-5CF2E66536A6}" dt="2023-07-12T15:26:12.558" v="3394" actId="1076"/>
          <ac:picMkLst>
            <pc:docMk/>
            <pc:sldMk cId="232657" sldId="311"/>
            <ac:picMk id="15" creationId="{F0A62A95-E035-9BC0-A806-39134B21D43B}"/>
          </ac:picMkLst>
        </pc:picChg>
        <pc:picChg chg="add mod">
          <ac:chgData name="Kévin Alexis André Salesse" userId="c2ec1e4e-6733-4c91-be19-272dd1cb0c8e" providerId="ADAL" clId="{A3A52893-E60C-40FD-B5FA-5CF2E66536A6}" dt="2023-07-12T15:26:12.558" v="3394" actId="1076"/>
          <ac:picMkLst>
            <pc:docMk/>
            <pc:sldMk cId="232657" sldId="311"/>
            <ac:picMk id="19" creationId="{5DA79E78-4D33-F874-85CE-E4BD3879DA10}"/>
          </ac:picMkLst>
        </pc:picChg>
        <pc:cxnChg chg="add mod">
          <ac:chgData name="Kévin Alexis André Salesse" userId="c2ec1e4e-6733-4c91-be19-272dd1cb0c8e" providerId="ADAL" clId="{A3A52893-E60C-40FD-B5FA-5CF2E66536A6}" dt="2023-07-12T15:26:12.558" v="3394" actId="1076"/>
          <ac:cxnSpMkLst>
            <pc:docMk/>
            <pc:sldMk cId="232657" sldId="311"/>
            <ac:cxnSpMk id="17" creationId="{E7FC4AE3-38D7-EDD3-50F4-3E9C11EFACFD}"/>
          </ac:cxnSpMkLst>
        </pc:cxnChg>
      </pc:sldChg>
      <pc:sldChg chg="addSp delSp modSp add mod ord">
        <pc:chgData name="Kévin Alexis André Salesse" userId="c2ec1e4e-6733-4c91-be19-272dd1cb0c8e" providerId="ADAL" clId="{A3A52893-E60C-40FD-B5FA-5CF2E66536A6}" dt="2023-07-12T16:32:51.849" v="4031" actId="20577"/>
        <pc:sldMkLst>
          <pc:docMk/>
          <pc:sldMk cId="1042479856" sldId="312"/>
        </pc:sldMkLst>
        <pc:spChg chg="add mod">
          <ac:chgData name="Kévin Alexis André Salesse" userId="c2ec1e4e-6733-4c91-be19-272dd1cb0c8e" providerId="ADAL" clId="{A3A52893-E60C-40FD-B5FA-5CF2E66536A6}" dt="2023-07-12T16:32:30.681" v="4013" actId="1076"/>
          <ac:spMkLst>
            <pc:docMk/>
            <pc:sldMk cId="1042479856" sldId="312"/>
            <ac:spMk id="2" creationId="{BD96C48E-BD47-8FF8-C88D-3F1169FF6C16}"/>
          </ac:spMkLst>
        </pc:spChg>
        <pc:spChg chg="mod">
          <ac:chgData name="Kévin Alexis André Salesse" userId="c2ec1e4e-6733-4c91-be19-272dd1cb0c8e" providerId="ADAL" clId="{A3A52893-E60C-40FD-B5FA-5CF2E66536A6}" dt="2023-07-12T16:32:51.849" v="4031" actId="20577"/>
          <ac:spMkLst>
            <pc:docMk/>
            <pc:sldMk cId="1042479856" sldId="312"/>
            <ac:spMk id="3" creationId="{4A24ED17-5010-EEF1-86D1-36C55B60E11B}"/>
          </ac:spMkLst>
        </pc:spChg>
        <pc:spChg chg="add mod">
          <ac:chgData name="Kévin Alexis André Salesse" userId="c2ec1e4e-6733-4c91-be19-272dd1cb0c8e" providerId="ADAL" clId="{A3A52893-E60C-40FD-B5FA-5CF2E66536A6}" dt="2023-07-12T16:32:30.681" v="4013" actId="1076"/>
          <ac:spMkLst>
            <pc:docMk/>
            <pc:sldMk cId="1042479856" sldId="312"/>
            <ac:spMk id="7" creationId="{737BB890-EA29-BF84-6960-B895975AA715}"/>
          </ac:spMkLst>
        </pc:spChg>
        <pc:spChg chg="add mod">
          <ac:chgData name="Kévin Alexis André Salesse" userId="c2ec1e4e-6733-4c91-be19-272dd1cb0c8e" providerId="ADAL" clId="{A3A52893-E60C-40FD-B5FA-5CF2E66536A6}" dt="2023-07-12T16:32:30.681" v="4013" actId="1076"/>
          <ac:spMkLst>
            <pc:docMk/>
            <pc:sldMk cId="1042479856" sldId="312"/>
            <ac:spMk id="8" creationId="{2079A68C-D2DF-6EB0-7962-DB858E7FEDBB}"/>
          </ac:spMkLst>
        </pc:spChg>
        <pc:spChg chg="add mod">
          <ac:chgData name="Kévin Alexis André Salesse" userId="c2ec1e4e-6733-4c91-be19-272dd1cb0c8e" providerId="ADAL" clId="{A3A52893-E60C-40FD-B5FA-5CF2E66536A6}" dt="2023-07-12T16:32:30.681" v="4013" actId="1076"/>
          <ac:spMkLst>
            <pc:docMk/>
            <pc:sldMk cId="1042479856" sldId="312"/>
            <ac:spMk id="9" creationId="{F78F79FF-9256-7D80-2634-D7BFED14DDC1}"/>
          </ac:spMkLst>
        </pc:spChg>
        <pc:spChg chg="add mod">
          <ac:chgData name="Kévin Alexis André Salesse" userId="c2ec1e4e-6733-4c91-be19-272dd1cb0c8e" providerId="ADAL" clId="{A3A52893-E60C-40FD-B5FA-5CF2E66536A6}" dt="2023-07-12T16:32:30.681" v="4013" actId="1076"/>
          <ac:spMkLst>
            <pc:docMk/>
            <pc:sldMk cId="1042479856" sldId="312"/>
            <ac:spMk id="10" creationId="{47BBDE18-929D-B0A9-E76F-A905E7038B09}"/>
          </ac:spMkLst>
        </pc:spChg>
        <pc:spChg chg="del">
          <ac:chgData name="Kévin Alexis André Salesse" userId="c2ec1e4e-6733-4c91-be19-272dd1cb0c8e" providerId="ADAL" clId="{A3A52893-E60C-40FD-B5FA-5CF2E66536A6}" dt="2023-07-12T16:16:41.629" v="3993" actId="478"/>
          <ac:spMkLst>
            <pc:docMk/>
            <pc:sldMk cId="1042479856" sldId="312"/>
            <ac:spMk id="44" creationId="{BF1F51D2-4821-A42F-4189-D95A04AB8B63}"/>
          </ac:spMkLst>
        </pc:spChg>
        <pc:spChg chg="del">
          <ac:chgData name="Kévin Alexis André Salesse" userId="c2ec1e4e-6733-4c91-be19-272dd1cb0c8e" providerId="ADAL" clId="{A3A52893-E60C-40FD-B5FA-5CF2E66536A6}" dt="2023-07-12T16:16:41.629" v="3993" actId="478"/>
          <ac:spMkLst>
            <pc:docMk/>
            <pc:sldMk cId="1042479856" sldId="312"/>
            <ac:spMk id="45" creationId="{2D23A1AC-9AF6-8B9D-5C03-9F10C0585A9A}"/>
          </ac:spMkLst>
        </pc:spChg>
        <pc:spChg chg="del">
          <ac:chgData name="Kévin Alexis André Salesse" userId="c2ec1e4e-6733-4c91-be19-272dd1cb0c8e" providerId="ADAL" clId="{A3A52893-E60C-40FD-B5FA-5CF2E66536A6}" dt="2023-07-12T16:16:41.629" v="3993" actId="478"/>
          <ac:spMkLst>
            <pc:docMk/>
            <pc:sldMk cId="1042479856" sldId="312"/>
            <ac:spMk id="46" creationId="{D23534C9-483F-7150-CC20-C0E9623C70AD}"/>
          </ac:spMkLst>
        </pc:spChg>
        <pc:spChg chg="del">
          <ac:chgData name="Kévin Alexis André Salesse" userId="c2ec1e4e-6733-4c91-be19-272dd1cb0c8e" providerId="ADAL" clId="{A3A52893-E60C-40FD-B5FA-5CF2E66536A6}" dt="2023-07-12T16:16:41.629" v="3993" actId="478"/>
          <ac:spMkLst>
            <pc:docMk/>
            <pc:sldMk cId="1042479856" sldId="312"/>
            <ac:spMk id="48" creationId="{2AC53EF4-01F0-7EEB-A05A-F5CF8E4381CC}"/>
          </ac:spMkLst>
        </pc:spChg>
        <pc:spChg chg="del">
          <ac:chgData name="Kévin Alexis André Salesse" userId="c2ec1e4e-6733-4c91-be19-272dd1cb0c8e" providerId="ADAL" clId="{A3A52893-E60C-40FD-B5FA-5CF2E66536A6}" dt="2023-07-12T16:16:41.629" v="3993" actId="478"/>
          <ac:spMkLst>
            <pc:docMk/>
            <pc:sldMk cId="1042479856" sldId="312"/>
            <ac:spMk id="49" creationId="{B61A1CB1-E8D5-B2D9-133D-3BF5B7D91734}"/>
          </ac:spMkLst>
        </pc:spChg>
        <pc:spChg chg="del">
          <ac:chgData name="Kévin Alexis André Salesse" userId="c2ec1e4e-6733-4c91-be19-272dd1cb0c8e" providerId="ADAL" clId="{A3A52893-E60C-40FD-B5FA-5CF2E66536A6}" dt="2023-07-12T16:16:41.629" v="3993" actId="478"/>
          <ac:spMkLst>
            <pc:docMk/>
            <pc:sldMk cId="1042479856" sldId="312"/>
            <ac:spMk id="50" creationId="{C9EC9639-FD57-9EE0-EDF1-776E3BBBD817}"/>
          </ac:spMkLst>
        </pc:spChg>
        <pc:spChg chg="del">
          <ac:chgData name="Kévin Alexis André Salesse" userId="c2ec1e4e-6733-4c91-be19-272dd1cb0c8e" providerId="ADAL" clId="{A3A52893-E60C-40FD-B5FA-5CF2E66536A6}" dt="2023-07-12T16:16:41.629" v="3993" actId="478"/>
          <ac:spMkLst>
            <pc:docMk/>
            <pc:sldMk cId="1042479856" sldId="312"/>
            <ac:spMk id="51" creationId="{46E20E28-AE5C-CB9F-F381-D451F98EC8D5}"/>
          </ac:spMkLst>
        </pc:spChg>
        <pc:picChg chg="add mod">
          <ac:chgData name="Kévin Alexis André Salesse" userId="c2ec1e4e-6733-4c91-be19-272dd1cb0c8e" providerId="ADAL" clId="{A3A52893-E60C-40FD-B5FA-5CF2E66536A6}" dt="2023-07-12T16:32:30.681" v="4013" actId="1076"/>
          <ac:picMkLst>
            <pc:docMk/>
            <pc:sldMk cId="1042479856" sldId="312"/>
            <ac:picMk id="4" creationId="{102F30AB-C0FB-DA15-846D-37DAFE3FA83A}"/>
          </ac:picMkLst>
        </pc:picChg>
        <pc:picChg chg="add mod">
          <ac:chgData name="Kévin Alexis André Salesse" userId="c2ec1e4e-6733-4c91-be19-272dd1cb0c8e" providerId="ADAL" clId="{A3A52893-E60C-40FD-B5FA-5CF2E66536A6}" dt="2023-07-12T16:32:30.681" v="4013" actId="1076"/>
          <ac:picMkLst>
            <pc:docMk/>
            <pc:sldMk cId="1042479856" sldId="312"/>
            <ac:picMk id="5" creationId="{6F03D4D0-8B31-5FC8-D93B-156836A36FFD}"/>
          </ac:picMkLst>
        </pc:picChg>
        <pc:picChg chg="add mod">
          <ac:chgData name="Kévin Alexis André Salesse" userId="c2ec1e4e-6733-4c91-be19-272dd1cb0c8e" providerId="ADAL" clId="{A3A52893-E60C-40FD-B5FA-5CF2E66536A6}" dt="2023-07-12T16:32:30.681" v="4013" actId="1076"/>
          <ac:picMkLst>
            <pc:docMk/>
            <pc:sldMk cId="1042479856" sldId="312"/>
            <ac:picMk id="6" creationId="{BC26DFAB-C0E6-DEA1-7F65-50283646C3AE}"/>
          </ac:picMkLst>
        </pc:picChg>
        <pc:picChg chg="del">
          <ac:chgData name="Kévin Alexis André Salesse" userId="c2ec1e4e-6733-4c91-be19-272dd1cb0c8e" providerId="ADAL" clId="{A3A52893-E60C-40FD-B5FA-5CF2E66536A6}" dt="2023-07-12T16:16:41.629" v="3993" actId="478"/>
          <ac:picMkLst>
            <pc:docMk/>
            <pc:sldMk cId="1042479856" sldId="312"/>
            <ac:picMk id="1026" creationId="{B12B8FCF-C286-98C9-DB9F-31370059B2C7}"/>
          </ac:picMkLst>
        </pc:picChg>
      </pc:sldChg>
      <pc:sldChg chg="addSp delSp modSp add mod">
        <pc:chgData name="Kévin Alexis André Salesse" userId="c2ec1e4e-6733-4c91-be19-272dd1cb0c8e" providerId="ADAL" clId="{A3A52893-E60C-40FD-B5FA-5CF2E66536A6}" dt="2023-07-12T16:33:55.244" v="4036"/>
        <pc:sldMkLst>
          <pc:docMk/>
          <pc:sldMk cId="2483145293" sldId="313"/>
        </pc:sldMkLst>
        <pc:spChg chg="add mod">
          <ac:chgData name="Kévin Alexis André Salesse" userId="c2ec1e4e-6733-4c91-be19-272dd1cb0c8e" providerId="ADAL" clId="{A3A52893-E60C-40FD-B5FA-5CF2E66536A6}" dt="2023-07-12T16:33:26.128" v="4034" actId="1076"/>
          <ac:spMkLst>
            <pc:docMk/>
            <pc:sldMk cId="2483145293" sldId="313"/>
            <ac:spMk id="2" creationId="{1BD83B14-9810-9EEA-5A23-DC22C9EFF42E}"/>
          </ac:spMkLst>
        </pc:spChg>
        <pc:spChg chg="del">
          <ac:chgData name="Kévin Alexis André Salesse" userId="c2ec1e4e-6733-4c91-be19-272dd1cb0c8e" providerId="ADAL" clId="{A3A52893-E60C-40FD-B5FA-5CF2E66536A6}" dt="2023-07-12T16:33:50.368" v="4035" actId="478"/>
          <ac:spMkLst>
            <pc:docMk/>
            <pc:sldMk cId="2483145293" sldId="313"/>
            <ac:spMk id="3" creationId="{4A24ED17-5010-EEF1-86D1-36C55B60E11B}"/>
          </ac:spMkLst>
        </pc:spChg>
        <pc:spChg chg="add mod">
          <ac:chgData name="Kévin Alexis André Salesse" userId="c2ec1e4e-6733-4c91-be19-272dd1cb0c8e" providerId="ADAL" clId="{A3A52893-E60C-40FD-B5FA-5CF2E66536A6}" dt="2023-07-12T16:33:26.128" v="4034" actId="1076"/>
          <ac:spMkLst>
            <pc:docMk/>
            <pc:sldMk cId="2483145293" sldId="313"/>
            <ac:spMk id="4" creationId="{50618CC1-166E-29A4-A170-33DF701B344F}"/>
          </ac:spMkLst>
        </pc:spChg>
        <pc:spChg chg="add mod">
          <ac:chgData name="Kévin Alexis André Salesse" userId="c2ec1e4e-6733-4c91-be19-272dd1cb0c8e" providerId="ADAL" clId="{A3A52893-E60C-40FD-B5FA-5CF2E66536A6}" dt="2023-07-12T16:33:26.128" v="4034" actId="1076"/>
          <ac:spMkLst>
            <pc:docMk/>
            <pc:sldMk cId="2483145293" sldId="313"/>
            <ac:spMk id="5" creationId="{F9E41BEB-3208-888F-9572-B6ECC0C4EA8F}"/>
          </ac:spMkLst>
        </pc:spChg>
        <pc:spChg chg="add mod">
          <ac:chgData name="Kévin Alexis André Salesse" userId="c2ec1e4e-6733-4c91-be19-272dd1cb0c8e" providerId="ADAL" clId="{A3A52893-E60C-40FD-B5FA-5CF2E66536A6}" dt="2023-07-12T16:33:26.128" v="4034" actId="1076"/>
          <ac:spMkLst>
            <pc:docMk/>
            <pc:sldMk cId="2483145293" sldId="313"/>
            <ac:spMk id="6" creationId="{17834488-8DC4-625F-4EDB-6DF712CB6E6B}"/>
          </ac:spMkLst>
        </pc:spChg>
        <pc:spChg chg="add mod">
          <ac:chgData name="Kévin Alexis André Salesse" userId="c2ec1e4e-6733-4c91-be19-272dd1cb0c8e" providerId="ADAL" clId="{A3A52893-E60C-40FD-B5FA-5CF2E66536A6}" dt="2023-07-12T16:33:16.393" v="4033" actId="1076"/>
          <ac:spMkLst>
            <pc:docMk/>
            <pc:sldMk cId="2483145293" sldId="313"/>
            <ac:spMk id="8" creationId="{B4D2C6FA-C3BE-4B0D-1064-DA990896C274}"/>
          </ac:spMkLst>
        </pc:spChg>
        <pc:spChg chg="add mod">
          <ac:chgData name="Kévin Alexis André Salesse" userId="c2ec1e4e-6733-4c91-be19-272dd1cb0c8e" providerId="ADAL" clId="{A3A52893-E60C-40FD-B5FA-5CF2E66536A6}" dt="2023-07-12T16:33:55.244" v="4036"/>
          <ac:spMkLst>
            <pc:docMk/>
            <pc:sldMk cId="2483145293" sldId="313"/>
            <ac:spMk id="10" creationId="{C1311474-8A9A-677A-870C-3E368933C07F}"/>
          </ac:spMkLst>
        </pc:spChg>
        <pc:picChg chg="add mod">
          <ac:chgData name="Kévin Alexis André Salesse" userId="c2ec1e4e-6733-4c91-be19-272dd1cb0c8e" providerId="ADAL" clId="{A3A52893-E60C-40FD-B5FA-5CF2E66536A6}" dt="2023-07-12T16:33:16.393" v="4033" actId="1076"/>
          <ac:picMkLst>
            <pc:docMk/>
            <pc:sldMk cId="2483145293" sldId="313"/>
            <ac:picMk id="7" creationId="{B22B7660-C825-E599-C0D4-2F1B6264DBFB}"/>
          </ac:picMkLst>
        </pc:picChg>
        <pc:picChg chg="add mod">
          <ac:chgData name="Kévin Alexis André Salesse" userId="c2ec1e4e-6733-4c91-be19-272dd1cb0c8e" providerId="ADAL" clId="{A3A52893-E60C-40FD-B5FA-5CF2E66536A6}" dt="2023-07-12T16:33:16.393" v="4033" actId="1076"/>
          <ac:picMkLst>
            <pc:docMk/>
            <pc:sldMk cId="2483145293" sldId="313"/>
            <ac:picMk id="9" creationId="{379DB3A5-B05F-C4C9-BB88-F54451A5CF42}"/>
          </ac:picMkLst>
        </pc:picChg>
      </pc:sldChg>
      <pc:sldChg chg="addSp modSp add mod">
        <pc:chgData name="Kévin Alexis André Salesse" userId="c2ec1e4e-6733-4c91-be19-272dd1cb0c8e" providerId="ADAL" clId="{A3A52893-E60C-40FD-B5FA-5CF2E66536A6}" dt="2023-07-12T16:38:16.799" v="4081" actId="1076"/>
        <pc:sldMkLst>
          <pc:docMk/>
          <pc:sldMk cId="1839227400" sldId="314"/>
        </pc:sldMkLst>
        <pc:spChg chg="mod">
          <ac:chgData name="Kévin Alexis André Salesse" userId="c2ec1e4e-6733-4c91-be19-272dd1cb0c8e" providerId="ADAL" clId="{A3A52893-E60C-40FD-B5FA-5CF2E66536A6}" dt="2023-07-12T16:37:59.807" v="4079"/>
          <ac:spMkLst>
            <pc:docMk/>
            <pc:sldMk cId="1839227400" sldId="314"/>
            <ac:spMk id="3" creationId="{4A24ED17-5010-EEF1-86D1-36C55B60E11B}"/>
          </ac:spMkLst>
        </pc:spChg>
        <pc:spChg chg="add mod">
          <ac:chgData name="Kévin Alexis André Salesse" userId="c2ec1e4e-6733-4c91-be19-272dd1cb0c8e" providerId="ADAL" clId="{A3A52893-E60C-40FD-B5FA-5CF2E66536A6}" dt="2023-07-12T16:37:24.721" v="4077" actId="1076"/>
          <ac:spMkLst>
            <pc:docMk/>
            <pc:sldMk cId="1839227400" sldId="314"/>
            <ac:spMk id="4" creationId="{318B9128-E3CB-6F79-C84F-397E69AE2FAC}"/>
          </ac:spMkLst>
        </pc:spChg>
        <pc:spChg chg="add mod">
          <ac:chgData name="Kévin Alexis André Salesse" userId="c2ec1e4e-6733-4c91-be19-272dd1cb0c8e" providerId="ADAL" clId="{A3A52893-E60C-40FD-B5FA-5CF2E66536A6}" dt="2023-07-12T16:37:29.268" v="4078" actId="1076"/>
          <ac:spMkLst>
            <pc:docMk/>
            <pc:sldMk cId="1839227400" sldId="314"/>
            <ac:spMk id="5" creationId="{A98ED9E1-1C61-159F-BA9A-DAC66D609463}"/>
          </ac:spMkLst>
        </pc:spChg>
        <pc:spChg chg="add mod">
          <ac:chgData name="Kévin Alexis André Salesse" userId="c2ec1e4e-6733-4c91-be19-272dd1cb0c8e" providerId="ADAL" clId="{A3A52893-E60C-40FD-B5FA-5CF2E66536A6}" dt="2023-07-12T16:37:18.766" v="4076" actId="1076"/>
          <ac:spMkLst>
            <pc:docMk/>
            <pc:sldMk cId="1839227400" sldId="314"/>
            <ac:spMk id="6" creationId="{B2C04FE9-7A49-C718-0963-089970DE344F}"/>
          </ac:spMkLst>
        </pc:spChg>
        <pc:spChg chg="add mod">
          <ac:chgData name="Kévin Alexis André Salesse" userId="c2ec1e4e-6733-4c91-be19-272dd1cb0c8e" providerId="ADAL" clId="{A3A52893-E60C-40FD-B5FA-5CF2E66536A6}" dt="2023-07-12T16:37:18.766" v="4076" actId="1076"/>
          <ac:spMkLst>
            <pc:docMk/>
            <pc:sldMk cId="1839227400" sldId="314"/>
            <ac:spMk id="7" creationId="{1A99D850-4342-E5E7-42DC-FA6E6AA12C4D}"/>
          </ac:spMkLst>
        </pc:spChg>
        <pc:spChg chg="add mod">
          <ac:chgData name="Kévin Alexis André Salesse" userId="c2ec1e4e-6733-4c91-be19-272dd1cb0c8e" providerId="ADAL" clId="{A3A52893-E60C-40FD-B5FA-5CF2E66536A6}" dt="2023-07-12T16:37:18.766" v="4076" actId="1076"/>
          <ac:spMkLst>
            <pc:docMk/>
            <pc:sldMk cId="1839227400" sldId="314"/>
            <ac:spMk id="8" creationId="{9F1817D8-6627-3956-3187-BFFBE40F9909}"/>
          </ac:spMkLst>
        </pc:spChg>
        <pc:spChg chg="add mod">
          <ac:chgData name="Kévin Alexis André Salesse" userId="c2ec1e4e-6733-4c91-be19-272dd1cb0c8e" providerId="ADAL" clId="{A3A52893-E60C-40FD-B5FA-5CF2E66536A6}" dt="2023-07-12T16:38:16.799" v="4081" actId="1076"/>
          <ac:spMkLst>
            <pc:docMk/>
            <pc:sldMk cId="1839227400" sldId="314"/>
            <ac:spMk id="9" creationId="{7CF68CA3-B8B0-EB83-1001-368B2F73523D}"/>
          </ac:spMkLst>
        </pc:spChg>
        <pc:picChg chg="add mod">
          <ac:chgData name="Kévin Alexis André Salesse" userId="c2ec1e4e-6733-4c91-be19-272dd1cb0c8e" providerId="ADAL" clId="{A3A52893-E60C-40FD-B5FA-5CF2E66536A6}" dt="2023-07-12T16:37:29.268" v="4078" actId="1076"/>
          <ac:picMkLst>
            <pc:docMk/>
            <pc:sldMk cId="1839227400" sldId="314"/>
            <ac:picMk id="2" creationId="{C70F7854-79F3-7F58-7123-C202363FA5D0}"/>
          </ac:picMkLst>
        </pc:picChg>
        <pc:picChg chg="add mod">
          <ac:chgData name="Kévin Alexis André Salesse" userId="c2ec1e4e-6733-4c91-be19-272dd1cb0c8e" providerId="ADAL" clId="{A3A52893-E60C-40FD-B5FA-5CF2E66536A6}" dt="2023-07-12T16:37:24.721" v="4077" actId="1076"/>
          <ac:picMkLst>
            <pc:docMk/>
            <pc:sldMk cId="1839227400" sldId="314"/>
            <ac:picMk id="10" creationId="{6AD0B142-01B3-0311-1577-901E9265A853}"/>
          </ac:picMkLst>
        </pc:picChg>
      </pc:sldChg>
      <pc:sldChg chg="addSp delSp modSp add mod">
        <pc:chgData name="Kévin Alexis André Salesse" userId="c2ec1e4e-6733-4c91-be19-272dd1cb0c8e" providerId="ADAL" clId="{A3A52893-E60C-40FD-B5FA-5CF2E66536A6}" dt="2023-07-12T16:50:17.232" v="4163"/>
        <pc:sldMkLst>
          <pc:docMk/>
          <pc:sldMk cId="391847864" sldId="315"/>
        </pc:sldMkLst>
        <pc:spChg chg="add mod">
          <ac:chgData name="Kévin Alexis André Salesse" userId="c2ec1e4e-6733-4c91-be19-272dd1cb0c8e" providerId="ADAL" clId="{A3A52893-E60C-40FD-B5FA-5CF2E66536A6}" dt="2023-07-12T16:49:26.216" v="4139" actId="12788"/>
          <ac:spMkLst>
            <pc:docMk/>
            <pc:sldMk cId="391847864" sldId="315"/>
            <ac:spMk id="2" creationId="{AEA0DA2B-CBCD-7057-16DB-A4510770EBB5}"/>
          </ac:spMkLst>
        </pc:spChg>
        <pc:spChg chg="del">
          <ac:chgData name="Kévin Alexis André Salesse" userId="c2ec1e4e-6733-4c91-be19-272dd1cb0c8e" providerId="ADAL" clId="{A3A52893-E60C-40FD-B5FA-5CF2E66536A6}" dt="2023-07-12T16:50:16.995" v="4162" actId="478"/>
          <ac:spMkLst>
            <pc:docMk/>
            <pc:sldMk cId="391847864" sldId="315"/>
            <ac:spMk id="3" creationId="{4A24ED17-5010-EEF1-86D1-36C55B60E11B}"/>
          </ac:spMkLst>
        </pc:spChg>
        <pc:spChg chg="add mod">
          <ac:chgData name="Kévin Alexis André Salesse" userId="c2ec1e4e-6733-4c91-be19-272dd1cb0c8e" providerId="ADAL" clId="{A3A52893-E60C-40FD-B5FA-5CF2E66536A6}" dt="2023-07-12T16:49:28.460" v="4140" actId="465"/>
          <ac:spMkLst>
            <pc:docMk/>
            <pc:sldMk cId="391847864" sldId="315"/>
            <ac:spMk id="4" creationId="{EB557D8B-2619-B139-3CFD-D8A5AE25ECA0}"/>
          </ac:spMkLst>
        </pc:spChg>
        <pc:spChg chg="add mod">
          <ac:chgData name="Kévin Alexis André Salesse" userId="c2ec1e4e-6733-4c91-be19-272dd1cb0c8e" providerId="ADAL" clId="{A3A52893-E60C-40FD-B5FA-5CF2E66536A6}" dt="2023-07-12T16:49:28.460" v="4140" actId="465"/>
          <ac:spMkLst>
            <pc:docMk/>
            <pc:sldMk cId="391847864" sldId="315"/>
            <ac:spMk id="5" creationId="{B6637777-5147-E506-E754-666F857AEB89}"/>
          </ac:spMkLst>
        </pc:spChg>
        <pc:spChg chg="add mod">
          <ac:chgData name="Kévin Alexis André Salesse" userId="c2ec1e4e-6733-4c91-be19-272dd1cb0c8e" providerId="ADAL" clId="{A3A52893-E60C-40FD-B5FA-5CF2E66536A6}" dt="2023-07-12T16:49:26.216" v="4139" actId="12788"/>
          <ac:spMkLst>
            <pc:docMk/>
            <pc:sldMk cId="391847864" sldId="315"/>
            <ac:spMk id="6" creationId="{C31F4082-F03C-B28A-D80B-75CC7215355E}"/>
          </ac:spMkLst>
        </pc:spChg>
        <pc:spChg chg="mod">
          <ac:chgData name="Kévin Alexis André Salesse" userId="c2ec1e4e-6733-4c91-be19-272dd1cb0c8e" providerId="ADAL" clId="{A3A52893-E60C-40FD-B5FA-5CF2E66536A6}" dt="2023-07-12T16:49:09.331" v="4135" actId="1076"/>
          <ac:spMkLst>
            <pc:docMk/>
            <pc:sldMk cId="391847864" sldId="315"/>
            <ac:spMk id="9" creationId="{71048FBA-778B-18D5-CDAB-39807DDC15C1}"/>
          </ac:spMkLst>
        </pc:spChg>
        <pc:spChg chg="mod">
          <ac:chgData name="Kévin Alexis André Salesse" userId="c2ec1e4e-6733-4c91-be19-272dd1cb0c8e" providerId="ADAL" clId="{A3A52893-E60C-40FD-B5FA-5CF2E66536A6}" dt="2023-07-12T16:49:09.331" v="4135" actId="1076"/>
          <ac:spMkLst>
            <pc:docMk/>
            <pc:sldMk cId="391847864" sldId="315"/>
            <ac:spMk id="10" creationId="{58BA20AB-2B98-0F9D-9180-D263B322E68B}"/>
          </ac:spMkLst>
        </pc:spChg>
        <pc:spChg chg="mod">
          <ac:chgData name="Kévin Alexis André Salesse" userId="c2ec1e4e-6733-4c91-be19-272dd1cb0c8e" providerId="ADAL" clId="{A3A52893-E60C-40FD-B5FA-5CF2E66536A6}" dt="2023-07-12T16:49:09.331" v="4135" actId="1076"/>
          <ac:spMkLst>
            <pc:docMk/>
            <pc:sldMk cId="391847864" sldId="315"/>
            <ac:spMk id="11" creationId="{E3818F1D-BBAC-C621-E76D-83E1004699FF}"/>
          </ac:spMkLst>
        </pc:spChg>
        <pc:spChg chg="mod">
          <ac:chgData name="Kévin Alexis André Salesse" userId="c2ec1e4e-6733-4c91-be19-272dd1cb0c8e" providerId="ADAL" clId="{A3A52893-E60C-40FD-B5FA-5CF2E66536A6}" dt="2023-07-12T16:49:09.331" v="4135" actId="1076"/>
          <ac:spMkLst>
            <pc:docMk/>
            <pc:sldMk cId="391847864" sldId="315"/>
            <ac:spMk id="12" creationId="{D18233B4-D0BA-5286-5FF5-AEE3A0ABE1B9}"/>
          </ac:spMkLst>
        </pc:spChg>
        <pc:spChg chg="add mod">
          <ac:chgData name="Kévin Alexis André Salesse" userId="c2ec1e4e-6733-4c91-be19-272dd1cb0c8e" providerId="ADAL" clId="{A3A52893-E60C-40FD-B5FA-5CF2E66536A6}" dt="2023-07-12T16:49:09.331" v="4135" actId="1076"/>
          <ac:spMkLst>
            <pc:docMk/>
            <pc:sldMk cId="391847864" sldId="315"/>
            <ac:spMk id="13" creationId="{0390CBC4-BB9D-E293-22F4-E52168F49774}"/>
          </ac:spMkLst>
        </pc:spChg>
        <pc:spChg chg="add mod">
          <ac:chgData name="Kévin Alexis André Salesse" userId="c2ec1e4e-6733-4c91-be19-272dd1cb0c8e" providerId="ADAL" clId="{A3A52893-E60C-40FD-B5FA-5CF2E66536A6}" dt="2023-07-12T16:50:17.232" v="4163"/>
          <ac:spMkLst>
            <pc:docMk/>
            <pc:sldMk cId="391847864" sldId="315"/>
            <ac:spMk id="15" creationId="{E0C3A67C-6EB5-A387-1201-CAC87ADE92CB}"/>
          </ac:spMkLst>
        </pc:spChg>
        <pc:grpChg chg="add mod">
          <ac:chgData name="Kévin Alexis André Salesse" userId="c2ec1e4e-6733-4c91-be19-272dd1cb0c8e" providerId="ADAL" clId="{A3A52893-E60C-40FD-B5FA-5CF2E66536A6}" dt="2023-07-12T16:49:09.331" v="4135" actId="1076"/>
          <ac:grpSpMkLst>
            <pc:docMk/>
            <pc:sldMk cId="391847864" sldId="315"/>
            <ac:grpSpMk id="7" creationId="{690D8DF9-AC62-8E5D-D880-16F5E9BBA477}"/>
          </ac:grpSpMkLst>
        </pc:grpChg>
        <pc:picChg chg="mod">
          <ac:chgData name="Kévin Alexis André Salesse" userId="c2ec1e4e-6733-4c91-be19-272dd1cb0c8e" providerId="ADAL" clId="{A3A52893-E60C-40FD-B5FA-5CF2E66536A6}" dt="2023-07-12T16:49:09.331" v="4135" actId="1076"/>
          <ac:picMkLst>
            <pc:docMk/>
            <pc:sldMk cId="391847864" sldId="315"/>
            <ac:picMk id="8" creationId="{E7A42A5D-C823-45B0-04C2-F862EDDADC43}"/>
          </ac:picMkLst>
        </pc:picChg>
      </pc:sldChg>
      <pc:sldChg chg="addSp delSp modSp add mod">
        <pc:chgData name="Kévin Alexis André Salesse" userId="c2ec1e4e-6733-4c91-be19-272dd1cb0c8e" providerId="ADAL" clId="{A3A52893-E60C-40FD-B5FA-5CF2E66536A6}" dt="2023-07-12T16:47:36.451" v="4119"/>
        <pc:sldMkLst>
          <pc:docMk/>
          <pc:sldMk cId="2469551179" sldId="316"/>
        </pc:sldMkLst>
        <pc:spChg chg="add mod">
          <ac:chgData name="Kévin Alexis André Salesse" userId="c2ec1e4e-6733-4c91-be19-272dd1cb0c8e" providerId="ADAL" clId="{A3A52893-E60C-40FD-B5FA-5CF2E66536A6}" dt="2023-07-12T16:46:41.261" v="4113" actId="465"/>
          <ac:spMkLst>
            <pc:docMk/>
            <pc:sldMk cId="2469551179" sldId="316"/>
            <ac:spMk id="2" creationId="{BD8B7899-33C9-DB65-C2E5-CDF9E49A3FD7}"/>
          </ac:spMkLst>
        </pc:spChg>
        <pc:spChg chg="del">
          <ac:chgData name="Kévin Alexis André Salesse" userId="c2ec1e4e-6733-4c91-be19-272dd1cb0c8e" providerId="ADAL" clId="{A3A52893-E60C-40FD-B5FA-5CF2E66536A6}" dt="2023-07-12T16:47:24.616" v="4114" actId="478"/>
          <ac:spMkLst>
            <pc:docMk/>
            <pc:sldMk cId="2469551179" sldId="316"/>
            <ac:spMk id="3" creationId="{4A24ED17-5010-EEF1-86D1-36C55B60E11B}"/>
          </ac:spMkLst>
        </pc:spChg>
        <pc:spChg chg="add mod">
          <ac:chgData name="Kévin Alexis André Salesse" userId="c2ec1e4e-6733-4c91-be19-272dd1cb0c8e" providerId="ADAL" clId="{A3A52893-E60C-40FD-B5FA-5CF2E66536A6}" dt="2023-07-12T16:46:25.047" v="4108" actId="1076"/>
          <ac:spMkLst>
            <pc:docMk/>
            <pc:sldMk cId="2469551179" sldId="316"/>
            <ac:spMk id="4" creationId="{7D597B95-5FB3-F355-360F-E3AE549DCC92}"/>
          </ac:spMkLst>
        </pc:spChg>
        <pc:spChg chg="add mod">
          <ac:chgData name="Kévin Alexis André Salesse" userId="c2ec1e4e-6733-4c91-be19-272dd1cb0c8e" providerId="ADAL" clId="{A3A52893-E60C-40FD-B5FA-5CF2E66536A6}" dt="2023-07-12T16:46:38.532" v="4112" actId="12788"/>
          <ac:spMkLst>
            <pc:docMk/>
            <pc:sldMk cId="2469551179" sldId="316"/>
            <ac:spMk id="5" creationId="{199E410E-8C6C-363C-2512-97080D0FE3B0}"/>
          </ac:spMkLst>
        </pc:spChg>
        <pc:spChg chg="add mod">
          <ac:chgData name="Kévin Alexis André Salesse" userId="c2ec1e4e-6733-4c91-be19-272dd1cb0c8e" providerId="ADAL" clId="{A3A52893-E60C-40FD-B5FA-5CF2E66536A6}" dt="2023-07-12T16:46:38.532" v="4112" actId="12788"/>
          <ac:spMkLst>
            <pc:docMk/>
            <pc:sldMk cId="2469551179" sldId="316"/>
            <ac:spMk id="6" creationId="{7E66694D-45D6-9B71-5050-7411D8B813F0}"/>
          </ac:spMkLst>
        </pc:spChg>
        <pc:spChg chg="add mod">
          <ac:chgData name="Kévin Alexis André Salesse" userId="c2ec1e4e-6733-4c91-be19-272dd1cb0c8e" providerId="ADAL" clId="{A3A52893-E60C-40FD-B5FA-5CF2E66536A6}" dt="2023-07-12T16:46:25.047" v="4108" actId="1076"/>
          <ac:spMkLst>
            <pc:docMk/>
            <pc:sldMk cId="2469551179" sldId="316"/>
            <ac:spMk id="9" creationId="{14CE8790-3A83-06D5-2157-C486AC6EB7AF}"/>
          </ac:spMkLst>
        </pc:spChg>
        <pc:spChg chg="add mod">
          <ac:chgData name="Kévin Alexis André Salesse" userId="c2ec1e4e-6733-4c91-be19-272dd1cb0c8e" providerId="ADAL" clId="{A3A52893-E60C-40FD-B5FA-5CF2E66536A6}" dt="2023-07-12T16:47:36.451" v="4119"/>
          <ac:spMkLst>
            <pc:docMk/>
            <pc:sldMk cId="2469551179" sldId="316"/>
            <ac:spMk id="10" creationId="{CDAE6867-D384-F1C7-B872-A7149F4B2A55}"/>
          </ac:spMkLst>
        </pc:spChg>
        <pc:picChg chg="add mod">
          <ac:chgData name="Kévin Alexis André Salesse" userId="c2ec1e4e-6733-4c91-be19-272dd1cb0c8e" providerId="ADAL" clId="{A3A52893-E60C-40FD-B5FA-5CF2E66536A6}" dt="2023-07-12T16:46:25.047" v="4108" actId="1076"/>
          <ac:picMkLst>
            <pc:docMk/>
            <pc:sldMk cId="2469551179" sldId="316"/>
            <ac:picMk id="7" creationId="{8D8551CA-9701-BCA5-7E02-6424EE25A4CE}"/>
          </ac:picMkLst>
        </pc:picChg>
        <pc:picChg chg="add mod">
          <ac:chgData name="Kévin Alexis André Salesse" userId="c2ec1e4e-6733-4c91-be19-272dd1cb0c8e" providerId="ADAL" clId="{A3A52893-E60C-40FD-B5FA-5CF2E66536A6}" dt="2023-07-12T16:46:25.047" v="4108" actId="1076"/>
          <ac:picMkLst>
            <pc:docMk/>
            <pc:sldMk cId="2469551179" sldId="316"/>
            <ac:picMk id="8" creationId="{8A2AD6A4-9F2B-024F-AE2D-5E012E1A49AD}"/>
          </ac:picMkLst>
        </pc:picChg>
      </pc:sldChg>
      <pc:sldChg chg="addSp delSp modSp add mod">
        <pc:chgData name="Kévin Alexis André Salesse" userId="c2ec1e4e-6733-4c91-be19-272dd1cb0c8e" providerId="ADAL" clId="{A3A52893-E60C-40FD-B5FA-5CF2E66536A6}" dt="2023-07-12T16:47:35.334" v="4118"/>
        <pc:sldMkLst>
          <pc:docMk/>
          <pc:sldMk cId="1313520325" sldId="317"/>
        </pc:sldMkLst>
        <pc:spChg chg="add mod">
          <ac:chgData name="Kévin Alexis André Salesse" userId="c2ec1e4e-6733-4c91-be19-272dd1cb0c8e" providerId="ADAL" clId="{A3A52893-E60C-40FD-B5FA-5CF2E66536A6}" dt="2023-07-12T16:45:34.294" v="4106" actId="1076"/>
          <ac:spMkLst>
            <pc:docMk/>
            <pc:sldMk cId="1313520325" sldId="317"/>
            <ac:spMk id="2" creationId="{CB5FB9DC-98B7-E4B3-3FCF-380911A16FF1}"/>
          </ac:spMkLst>
        </pc:spChg>
        <pc:spChg chg="del">
          <ac:chgData name="Kévin Alexis André Salesse" userId="c2ec1e4e-6733-4c91-be19-272dd1cb0c8e" providerId="ADAL" clId="{A3A52893-E60C-40FD-B5FA-5CF2E66536A6}" dt="2023-07-12T16:47:26.548" v="4115" actId="478"/>
          <ac:spMkLst>
            <pc:docMk/>
            <pc:sldMk cId="1313520325" sldId="317"/>
            <ac:spMk id="3" creationId="{4A24ED17-5010-EEF1-86D1-36C55B60E11B}"/>
          </ac:spMkLst>
        </pc:spChg>
        <pc:spChg chg="add mod">
          <ac:chgData name="Kévin Alexis André Salesse" userId="c2ec1e4e-6733-4c91-be19-272dd1cb0c8e" providerId="ADAL" clId="{A3A52893-E60C-40FD-B5FA-5CF2E66536A6}" dt="2023-07-12T16:45:34.294" v="4106" actId="1076"/>
          <ac:spMkLst>
            <pc:docMk/>
            <pc:sldMk cId="1313520325" sldId="317"/>
            <ac:spMk id="4" creationId="{8CEC9C89-E9A8-0043-3B17-6CE66C6D0507}"/>
          </ac:spMkLst>
        </pc:spChg>
        <pc:spChg chg="add mod">
          <ac:chgData name="Kévin Alexis André Salesse" userId="c2ec1e4e-6733-4c91-be19-272dd1cb0c8e" providerId="ADAL" clId="{A3A52893-E60C-40FD-B5FA-5CF2E66536A6}" dt="2023-07-12T16:45:34.294" v="4106" actId="1076"/>
          <ac:spMkLst>
            <pc:docMk/>
            <pc:sldMk cId="1313520325" sldId="317"/>
            <ac:spMk id="5" creationId="{6E954134-E473-DE76-CE2A-179071CA1BFE}"/>
          </ac:spMkLst>
        </pc:spChg>
        <pc:spChg chg="mod">
          <ac:chgData name="Kévin Alexis André Salesse" userId="c2ec1e4e-6733-4c91-be19-272dd1cb0c8e" providerId="ADAL" clId="{A3A52893-E60C-40FD-B5FA-5CF2E66536A6}" dt="2023-07-12T16:45:34.294" v="4106" actId="1076"/>
          <ac:spMkLst>
            <pc:docMk/>
            <pc:sldMk cId="1313520325" sldId="317"/>
            <ac:spMk id="8" creationId="{C4A905EC-5DF9-E328-0BC9-4BCA963C4C46}"/>
          </ac:spMkLst>
        </pc:spChg>
        <pc:spChg chg="add mod">
          <ac:chgData name="Kévin Alexis André Salesse" userId="c2ec1e4e-6733-4c91-be19-272dd1cb0c8e" providerId="ADAL" clId="{A3A52893-E60C-40FD-B5FA-5CF2E66536A6}" dt="2023-07-12T16:47:35.334" v="4118"/>
          <ac:spMkLst>
            <pc:docMk/>
            <pc:sldMk cId="1313520325" sldId="317"/>
            <ac:spMk id="9" creationId="{3CBFC4EC-30EE-786C-7BA1-95F00C3498F8}"/>
          </ac:spMkLst>
        </pc:spChg>
        <pc:grpChg chg="add mod">
          <ac:chgData name="Kévin Alexis André Salesse" userId="c2ec1e4e-6733-4c91-be19-272dd1cb0c8e" providerId="ADAL" clId="{A3A52893-E60C-40FD-B5FA-5CF2E66536A6}" dt="2023-07-12T16:45:34.294" v="4106" actId="1076"/>
          <ac:grpSpMkLst>
            <pc:docMk/>
            <pc:sldMk cId="1313520325" sldId="317"/>
            <ac:grpSpMk id="6" creationId="{1A478A3B-22B2-CD07-D34B-0E164E04DCE0}"/>
          </ac:grpSpMkLst>
        </pc:grpChg>
        <pc:picChg chg="mod">
          <ac:chgData name="Kévin Alexis André Salesse" userId="c2ec1e4e-6733-4c91-be19-272dd1cb0c8e" providerId="ADAL" clId="{A3A52893-E60C-40FD-B5FA-5CF2E66536A6}" dt="2023-07-12T16:45:34.294" v="4106" actId="1076"/>
          <ac:picMkLst>
            <pc:docMk/>
            <pc:sldMk cId="1313520325" sldId="317"/>
            <ac:picMk id="7" creationId="{D940F3B0-C2ED-076B-64EB-413C4C48A8D6}"/>
          </ac:picMkLst>
        </pc:picChg>
      </pc:sldChg>
      <pc:sldChg chg="addSp delSp modSp add mod">
        <pc:chgData name="Kévin Alexis André Salesse" userId="c2ec1e4e-6733-4c91-be19-272dd1cb0c8e" providerId="ADAL" clId="{A3A52893-E60C-40FD-B5FA-5CF2E66536A6}" dt="2023-07-12T16:47:34.136" v="4117"/>
        <pc:sldMkLst>
          <pc:docMk/>
          <pc:sldMk cId="309844764" sldId="318"/>
        </pc:sldMkLst>
        <pc:spChg chg="add mod">
          <ac:chgData name="Kévin Alexis André Salesse" userId="c2ec1e4e-6733-4c91-be19-272dd1cb0c8e" providerId="ADAL" clId="{A3A52893-E60C-40FD-B5FA-5CF2E66536A6}" dt="2023-07-12T16:45:20.254" v="4104" actId="1076"/>
          <ac:spMkLst>
            <pc:docMk/>
            <pc:sldMk cId="309844764" sldId="318"/>
            <ac:spMk id="2" creationId="{5F3A67EA-7666-87C4-15AB-910A95FD118C}"/>
          </ac:spMkLst>
        </pc:spChg>
        <pc:spChg chg="del">
          <ac:chgData name="Kévin Alexis André Salesse" userId="c2ec1e4e-6733-4c91-be19-272dd1cb0c8e" providerId="ADAL" clId="{A3A52893-E60C-40FD-B5FA-5CF2E66536A6}" dt="2023-07-12T16:47:29.048" v="4116" actId="478"/>
          <ac:spMkLst>
            <pc:docMk/>
            <pc:sldMk cId="309844764" sldId="318"/>
            <ac:spMk id="3" creationId="{4A24ED17-5010-EEF1-86D1-36C55B60E11B}"/>
          </ac:spMkLst>
        </pc:spChg>
        <pc:spChg chg="add mod">
          <ac:chgData name="Kévin Alexis André Salesse" userId="c2ec1e4e-6733-4c91-be19-272dd1cb0c8e" providerId="ADAL" clId="{A3A52893-E60C-40FD-B5FA-5CF2E66536A6}" dt="2023-07-12T16:45:20.254" v="4104" actId="1076"/>
          <ac:spMkLst>
            <pc:docMk/>
            <pc:sldMk cId="309844764" sldId="318"/>
            <ac:spMk id="4" creationId="{BB1915C7-DD74-CF77-7FB3-A93237E7E4D0}"/>
          </ac:spMkLst>
        </pc:spChg>
        <pc:spChg chg="add mod">
          <ac:chgData name="Kévin Alexis André Salesse" userId="c2ec1e4e-6733-4c91-be19-272dd1cb0c8e" providerId="ADAL" clId="{A3A52893-E60C-40FD-B5FA-5CF2E66536A6}" dt="2023-07-12T16:45:20.254" v="4104" actId="1076"/>
          <ac:spMkLst>
            <pc:docMk/>
            <pc:sldMk cId="309844764" sldId="318"/>
            <ac:spMk id="5" creationId="{772908E4-591A-8777-DB50-AD3FA3D8B94B}"/>
          </ac:spMkLst>
        </pc:spChg>
        <pc:spChg chg="add mod">
          <ac:chgData name="Kévin Alexis André Salesse" userId="c2ec1e4e-6733-4c91-be19-272dd1cb0c8e" providerId="ADAL" clId="{A3A52893-E60C-40FD-B5FA-5CF2E66536A6}" dt="2023-07-12T16:45:15.983" v="4103" actId="1076"/>
          <ac:spMkLst>
            <pc:docMk/>
            <pc:sldMk cId="309844764" sldId="318"/>
            <ac:spMk id="6" creationId="{22EB1C99-1B77-7B5F-135E-B761F2DC2334}"/>
          </ac:spMkLst>
        </pc:spChg>
        <pc:spChg chg="add mod">
          <ac:chgData name="Kévin Alexis André Salesse" userId="c2ec1e4e-6733-4c91-be19-272dd1cb0c8e" providerId="ADAL" clId="{A3A52893-E60C-40FD-B5FA-5CF2E66536A6}" dt="2023-07-12T16:47:34.136" v="4117"/>
          <ac:spMkLst>
            <pc:docMk/>
            <pc:sldMk cId="309844764" sldId="318"/>
            <ac:spMk id="8" creationId="{ADE923F2-AEE4-16A3-525E-37D0554C2CE0}"/>
          </ac:spMkLst>
        </pc:spChg>
        <pc:picChg chg="add mod">
          <ac:chgData name="Kévin Alexis André Salesse" userId="c2ec1e4e-6733-4c91-be19-272dd1cb0c8e" providerId="ADAL" clId="{A3A52893-E60C-40FD-B5FA-5CF2E66536A6}" dt="2023-07-12T16:45:10.574" v="4102" actId="1076"/>
          <ac:picMkLst>
            <pc:docMk/>
            <pc:sldMk cId="309844764" sldId="318"/>
            <ac:picMk id="7" creationId="{0FFC2B58-5D45-DAD9-AB61-51D3829FC6DD}"/>
          </ac:picMkLst>
        </pc:picChg>
      </pc:sldChg>
      <pc:sldChg chg="addSp delSp modSp add mod">
        <pc:chgData name="Kévin Alexis André Salesse" userId="c2ec1e4e-6733-4c91-be19-272dd1cb0c8e" providerId="ADAL" clId="{A3A52893-E60C-40FD-B5FA-5CF2E66536A6}" dt="2023-07-12T16:44:20.799" v="4093"/>
        <pc:sldMkLst>
          <pc:docMk/>
          <pc:sldMk cId="341330719" sldId="319"/>
        </pc:sldMkLst>
        <pc:spChg chg="add mod">
          <ac:chgData name="Kévin Alexis André Salesse" userId="c2ec1e4e-6733-4c91-be19-272dd1cb0c8e" providerId="ADAL" clId="{A3A52893-E60C-40FD-B5FA-5CF2E66536A6}" dt="2023-07-12T16:40:50.416" v="4083" actId="1076"/>
          <ac:spMkLst>
            <pc:docMk/>
            <pc:sldMk cId="341330719" sldId="319"/>
            <ac:spMk id="2" creationId="{55E329F1-162E-88AC-BD46-0A3164E0A667}"/>
          </ac:spMkLst>
        </pc:spChg>
        <pc:spChg chg="del">
          <ac:chgData name="Kévin Alexis André Salesse" userId="c2ec1e4e-6733-4c91-be19-272dd1cb0c8e" providerId="ADAL" clId="{A3A52893-E60C-40FD-B5FA-5CF2E66536A6}" dt="2023-07-12T16:44:19.802" v="4092" actId="478"/>
          <ac:spMkLst>
            <pc:docMk/>
            <pc:sldMk cId="341330719" sldId="319"/>
            <ac:spMk id="3" creationId="{4A24ED17-5010-EEF1-86D1-36C55B60E11B}"/>
          </ac:spMkLst>
        </pc:spChg>
        <pc:spChg chg="add mod">
          <ac:chgData name="Kévin Alexis André Salesse" userId="c2ec1e4e-6733-4c91-be19-272dd1cb0c8e" providerId="ADAL" clId="{A3A52893-E60C-40FD-B5FA-5CF2E66536A6}" dt="2023-07-12T16:40:50.416" v="4083" actId="1076"/>
          <ac:spMkLst>
            <pc:docMk/>
            <pc:sldMk cId="341330719" sldId="319"/>
            <ac:spMk id="4" creationId="{194F8F63-9699-C62E-0A5F-FB654A99924F}"/>
          </ac:spMkLst>
        </pc:spChg>
        <pc:spChg chg="add mod">
          <ac:chgData name="Kévin Alexis André Salesse" userId="c2ec1e4e-6733-4c91-be19-272dd1cb0c8e" providerId="ADAL" clId="{A3A52893-E60C-40FD-B5FA-5CF2E66536A6}" dt="2023-07-12T16:41:18.435" v="4090" actId="12788"/>
          <ac:spMkLst>
            <pc:docMk/>
            <pc:sldMk cId="341330719" sldId="319"/>
            <ac:spMk id="5" creationId="{908D3140-52A1-3E88-2F4B-FBC378FB8465}"/>
          </ac:spMkLst>
        </pc:spChg>
        <pc:spChg chg="add mod">
          <ac:chgData name="Kévin Alexis André Salesse" userId="c2ec1e4e-6733-4c91-be19-272dd1cb0c8e" providerId="ADAL" clId="{A3A52893-E60C-40FD-B5FA-5CF2E66536A6}" dt="2023-07-12T16:41:21.865" v="4091" actId="465"/>
          <ac:spMkLst>
            <pc:docMk/>
            <pc:sldMk cId="341330719" sldId="319"/>
            <ac:spMk id="6" creationId="{C39FE5B3-15C2-D2C3-6021-2827AC9688F7}"/>
          </ac:spMkLst>
        </pc:spChg>
        <pc:spChg chg="add mod">
          <ac:chgData name="Kévin Alexis André Salesse" userId="c2ec1e4e-6733-4c91-be19-272dd1cb0c8e" providerId="ADAL" clId="{A3A52893-E60C-40FD-B5FA-5CF2E66536A6}" dt="2023-07-12T16:41:21.865" v="4091" actId="465"/>
          <ac:spMkLst>
            <pc:docMk/>
            <pc:sldMk cId="341330719" sldId="319"/>
            <ac:spMk id="7" creationId="{DA3E55CD-9419-9511-A357-9F5C6C00212B}"/>
          </ac:spMkLst>
        </pc:spChg>
        <pc:spChg chg="add mod">
          <ac:chgData name="Kévin Alexis André Salesse" userId="c2ec1e4e-6733-4c91-be19-272dd1cb0c8e" providerId="ADAL" clId="{A3A52893-E60C-40FD-B5FA-5CF2E66536A6}" dt="2023-07-12T16:41:18.435" v="4090" actId="12788"/>
          <ac:spMkLst>
            <pc:docMk/>
            <pc:sldMk cId="341330719" sldId="319"/>
            <ac:spMk id="9" creationId="{2D5994A4-5DB4-54CF-87A2-A856020F4ECF}"/>
          </ac:spMkLst>
        </pc:spChg>
        <pc:spChg chg="add mod">
          <ac:chgData name="Kévin Alexis André Salesse" userId="c2ec1e4e-6733-4c91-be19-272dd1cb0c8e" providerId="ADAL" clId="{A3A52893-E60C-40FD-B5FA-5CF2E66536A6}" dt="2023-07-12T16:44:20.799" v="4093"/>
          <ac:spMkLst>
            <pc:docMk/>
            <pc:sldMk cId="341330719" sldId="319"/>
            <ac:spMk id="11" creationId="{9A3A8697-2C4C-B647-8BDB-4C911054DDDD}"/>
          </ac:spMkLst>
        </pc:spChg>
        <pc:picChg chg="add mod">
          <ac:chgData name="Kévin Alexis André Salesse" userId="c2ec1e4e-6733-4c91-be19-272dd1cb0c8e" providerId="ADAL" clId="{A3A52893-E60C-40FD-B5FA-5CF2E66536A6}" dt="2023-07-12T16:40:50.416" v="4083" actId="1076"/>
          <ac:picMkLst>
            <pc:docMk/>
            <pc:sldMk cId="341330719" sldId="319"/>
            <ac:picMk id="8" creationId="{56C2AB71-C194-D661-8271-9810B81235A6}"/>
          </ac:picMkLst>
        </pc:picChg>
        <pc:picChg chg="add mod">
          <ac:chgData name="Kévin Alexis André Salesse" userId="c2ec1e4e-6733-4c91-be19-272dd1cb0c8e" providerId="ADAL" clId="{A3A52893-E60C-40FD-B5FA-5CF2E66536A6}" dt="2023-07-12T16:40:50.416" v="4083" actId="1076"/>
          <ac:picMkLst>
            <pc:docMk/>
            <pc:sldMk cId="341330719" sldId="319"/>
            <ac:picMk id="10" creationId="{B9A02A83-A0F0-E835-ABC3-A5BB34513D5B}"/>
          </ac:picMkLst>
        </pc:picChg>
      </pc:sldChg>
      <pc:sldChg chg="addSp modSp add mod">
        <pc:chgData name="Kévin Alexis André Salesse" userId="c2ec1e4e-6733-4c91-be19-272dd1cb0c8e" providerId="ADAL" clId="{A3A52893-E60C-40FD-B5FA-5CF2E66536A6}" dt="2023-07-12T16:36:52.648" v="4074" actId="20577"/>
        <pc:sldMkLst>
          <pc:docMk/>
          <pc:sldMk cId="3206580996" sldId="320"/>
        </pc:sldMkLst>
        <pc:spChg chg="mod">
          <ac:chgData name="Kévin Alexis André Salesse" userId="c2ec1e4e-6733-4c91-be19-272dd1cb0c8e" providerId="ADAL" clId="{A3A52893-E60C-40FD-B5FA-5CF2E66536A6}" dt="2023-07-12T16:36:52.648" v="4074" actId="20577"/>
          <ac:spMkLst>
            <pc:docMk/>
            <pc:sldMk cId="3206580996" sldId="320"/>
            <ac:spMk id="3" creationId="{4A24ED17-5010-EEF1-86D1-36C55B60E11B}"/>
          </ac:spMkLst>
        </pc:spChg>
        <pc:spChg chg="add mod">
          <ac:chgData name="Kévin Alexis André Salesse" userId="c2ec1e4e-6733-4c91-be19-272dd1cb0c8e" providerId="ADAL" clId="{A3A52893-E60C-40FD-B5FA-5CF2E66536A6}" dt="2023-07-12T16:36:40.521" v="4057" actId="1076"/>
          <ac:spMkLst>
            <pc:docMk/>
            <pc:sldMk cId="3206580996" sldId="320"/>
            <ac:spMk id="4" creationId="{A816F838-10A8-0A7B-EB26-7E8C44413156}"/>
          </ac:spMkLst>
        </pc:spChg>
        <pc:spChg chg="add mod">
          <ac:chgData name="Kévin Alexis André Salesse" userId="c2ec1e4e-6733-4c91-be19-272dd1cb0c8e" providerId="ADAL" clId="{A3A52893-E60C-40FD-B5FA-5CF2E66536A6}" dt="2023-07-12T16:36:40.521" v="4057" actId="1076"/>
          <ac:spMkLst>
            <pc:docMk/>
            <pc:sldMk cId="3206580996" sldId="320"/>
            <ac:spMk id="5" creationId="{B7C5FEF9-3F03-2956-A453-52549195B18C}"/>
          </ac:spMkLst>
        </pc:spChg>
        <pc:picChg chg="add mod">
          <ac:chgData name="Kévin Alexis André Salesse" userId="c2ec1e4e-6733-4c91-be19-272dd1cb0c8e" providerId="ADAL" clId="{A3A52893-E60C-40FD-B5FA-5CF2E66536A6}" dt="2023-07-12T16:36:40.521" v="4057" actId="1076"/>
          <ac:picMkLst>
            <pc:docMk/>
            <pc:sldMk cId="3206580996" sldId="320"/>
            <ac:picMk id="2" creationId="{FB6E50FB-3442-CFD5-9F83-A43F69212EC5}"/>
          </ac:picMkLst>
        </pc:picChg>
      </pc:sldChg>
      <pc:sldChg chg="addSp delSp modSp add mod">
        <pc:chgData name="Kévin Alexis André Salesse" userId="c2ec1e4e-6733-4c91-be19-272dd1cb0c8e" providerId="ADAL" clId="{A3A52893-E60C-40FD-B5FA-5CF2E66536A6}" dt="2023-07-12T16:36:21.927" v="4055" actId="465"/>
        <pc:sldMkLst>
          <pc:docMk/>
          <pc:sldMk cId="626581408" sldId="321"/>
        </pc:sldMkLst>
        <pc:spChg chg="add mod">
          <ac:chgData name="Kévin Alexis André Salesse" userId="c2ec1e4e-6733-4c91-be19-272dd1cb0c8e" providerId="ADAL" clId="{A3A52893-E60C-40FD-B5FA-5CF2E66536A6}" dt="2023-07-12T16:35:19.448" v="4045"/>
          <ac:spMkLst>
            <pc:docMk/>
            <pc:sldMk cId="626581408" sldId="321"/>
            <ac:spMk id="2" creationId="{FE837E5F-EB77-820A-2B0E-82A407EE5D06}"/>
          </ac:spMkLst>
        </pc:spChg>
        <pc:spChg chg="del">
          <ac:chgData name="Kévin Alexis André Salesse" userId="c2ec1e4e-6733-4c91-be19-272dd1cb0c8e" providerId="ADAL" clId="{A3A52893-E60C-40FD-B5FA-5CF2E66536A6}" dt="2023-07-12T16:35:15.496" v="4044" actId="478"/>
          <ac:spMkLst>
            <pc:docMk/>
            <pc:sldMk cId="626581408" sldId="321"/>
            <ac:spMk id="3" creationId="{4A24ED17-5010-EEF1-86D1-36C55B60E11B}"/>
          </ac:spMkLst>
        </pc:spChg>
        <pc:spChg chg="add mod">
          <ac:chgData name="Kévin Alexis André Salesse" userId="c2ec1e4e-6733-4c91-be19-272dd1cb0c8e" providerId="ADAL" clId="{A3A52893-E60C-40FD-B5FA-5CF2E66536A6}" dt="2023-07-12T16:36:19.595" v="4054" actId="12788"/>
          <ac:spMkLst>
            <pc:docMk/>
            <pc:sldMk cId="626581408" sldId="321"/>
            <ac:spMk id="4" creationId="{7E3F145D-25C7-5846-7EBB-77AAAFA8A429}"/>
          </ac:spMkLst>
        </pc:spChg>
        <pc:spChg chg="add mod">
          <ac:chgData name="Kévin Alexis André Salesse" userId="c2ec1e4e-6733-4c91-be19-272dd1cb0c8e" providerId="ADAL" clId="{A3A52893-E60C-40FD-B5FA-5CF2E66536A6}" dt="2023-07-12T16:36:19.595" v="4054" actId="12788"/>
          <ac:spMkLst>
            <pc:docMk/>
            <pc:sldMk cId="626581408" sldId="321"/>
            <ac:spMk id="5" creationId="{03CAF18A-D85E-004C-4E44-629B457D6CBC}"/>
          </ac:spMkLst>
        </pc:spChg>
        <pc:spChg chg="add mod">
          <ac:chgData name="Kévin Alexis André Salesse" userId="c2ec1e4e-6733-4c91-be19-272dd1cb0c8e" providerId="ADAL" clId="{A3A52893-E60C-40FD-B5FA-5CF2E66536A6}" dt="2023-07-12T16:36:21.927" v="4055" actId="465"/>
          <ac:spMkLst>
            <pc:docMk/>
            <pc:sldMk cId="626581408" sldId="321"/>
            <ac:spMk id="6" creationId="{D59D686F-7026-52D7-D2CC-550905F411FD}"/>
          </ac:spMkLst>
        </pc:spChg>
        <pc:spChg chg="add mod">
          <ac:chgData name="Kévin Alexis André Salesse" userId="c2ec1e4e-6733-4c91-be19-272dd1cb0c8e" providerId="ADAL" clId="{A3A52893-E60C-40FD-B5FA-5CF2E66536A6}" dt="2023-07-12T16:36:21.927" v="4055" actId="465"/>
          <ac:spMkLst>
            <pc:docMk/>
            <pc:sldMk cId="626581408" sldId="321"/>
            <ac:spMk id="9" creationId="{355670C4-21D0-AF7D-EF83-5550E1A82D6B}"/>
          </ac:spMkLst>
        </pc:spChg>
        <pc:spChg chg="add mod">
          <ac:chgData name="Kévin Alexis André Salesse" userId="c2ec1e4e-6733-4c91-be19-272dd1cb0c8e" providerId="ADAL" clId="{A3A52893-E60C-40FD-B5FA-5CF2E66536A6}" dt="2023-07-12T16:35:58.069" v="4049" actId="1076"/>
          <ac:spMkLst>
            <pc:docMk/>
            <pc:sldMk cId="626581408" sldId="321"/>
            <ac:spMk id="10" creationId="{B344A3E9-0F90-248F-4E99-AF32C8DC635F}"/>
          </ac:spMkLst>
        </pc:spChg>
        <pc:picChg chg="add mod">
          <ac:chgData name="Kévin Alexis André Salesse" userId="c2ec1e4e-6733-4c91-be19-272dd1cb0c8e" providerId="ADAL" clId="{A3A52893-E60C-40FD-B5FA-5CF2E66536A6}" dt="2023-07-12T16:35:47.431" v="4047" actId="1076"/>
          <ac:picMkLst>
            <pc:docMk/>
            <pc:sldMk cId="626581408" sldId="321"/>
            <ac:picMk id="7" creationId="{8656219B-4432-0339-D6CD-DBA9B31D70B8}"/>
          </ac:picMkLst>
        </pc:picChg>
        <pc:picChg chg="add mod">
          <ac:chgData name="Kévin Alexis André Salesse" userId="c2ec1e4e-6733-4c91-be19-272dd1cb0c8e" providerId="ADAL" clId="{A3A52893-E60C-40FD-B5FA-5CF2E66536A6}" dt="2023-07-12T16:35:47.431" v="4047" actId="1076"/>
          <ac:picMkLst>
            <pc:docMk/>
            <pc:sldMk cId="626581408" sldId="321"/>
            <ac:picMk id="8" creationId="{9E47FB6A-1256-1F56-9634-621A005408BA}"/>
          </ac:picMkLst>
        </pc:picChg>
      </pc:sldChg>
      <pc:sldChg chg="addSp delSp modSp add mod">
        <pc:chgData name="Kévin Alexis André Salesse" userId="c2ec1e4e-6733-4c91-be19-272dd1cb0c8e" providerId="ADAL" clId="{A3A52893-E60C-40FD-B5FA-5CF2E66536A6}" dt="2023-07-12T16:35:02.124" v="4043" actId="1076"/>
        <pc:sldMkLst>
          <pc:docMk/>
          <pc:sldMk cId="3327472696" sldId="322"/>
        </pc:sldMkLst>
        <pc:spChg chg="add mod">
          <ac:chgData name="Kévin Alexis André Salesse" userId="c2ec1e4e-6733-4c91-be19-272dd1cb0c8e" providerId="ADAL" clId="{A3A52893-E60C-40FD-B5FA-5CF2E66536A6}" dt="2023-07-12T16:33:58.020" v="4038"/>
          <ac:spMkLst>
            <pc:docMk/>
            <pc:sldMk cId="3327472696" sldId="322"/>
            <ac:spMk id="2" creationId="{1556C305-CE49-353A-37EF-AA9E6EC2F890}"/>
          </ac:spMkLst>
        </pc:spChg>
        <pc:spChg chg="del">
          <ac:chgData name="Kévin Alexis André Salesse" userId="c2ec1e4e-6733-4c91-be19-272dd1cb0c8e" providerId="ADAL" clId="{A3A52893-E60C-40FD-B5FA-5CF2E66536A6}" dt="2023-07-12T16:33:57.462" v="4037" actId="478"/>
          <ac:spMkLst>
            <pc:docMk/>
            <pc:sldMk cId="3327472696" sldId="322"/>
            <ac:spMk id="3" creationId="{4A24ED17-5010-EEF1-86D1-36C55B60E11B}"/>
          </ac:spMkLst>
        </pc:spChg>
        <pc:spChg chg="add mod">
          <ac:chgData name="Kévin Alexis André Salesse" userId="c2ec1e4e-6733-4c91-be19-272dd1cb0c8e" providerId="ADAL" clId="{A3A52893-E60C-40FD-B5FA-5CF2E66536A6}" dt="2023-07-12T16:34:54.849" v="4041" actId="1076"/>
          <ac:spMkLst>
            <pc:docMk/>
            <pc:sldMk cId="3327472696" sldId="322"/>
            <ac:spMk id="4" creationId="{F6617311-E6C8-CE41-9436-81A5D58E7EEC}"/>
          </ac:spMkLst>
        </pc:spChg>
        <pc:spChg chg="add mod">
          <ac:chgData name="Kévin Alexis André Salesse" userId="c2ec1e4e-6733-4c91-be19-272dd1cb0c8e" providerId="ADAL" clId="{A3A52893-E60C-40FD-B5FA-5CF2E66536A6}" dt="2023-07-12T16:34:54.849" v="4041" actId="1076"/>
          <ac:spMkLst>
            <pc:docMk/>
            <pc:sldMk cId="3327472696" sldId="322"/>
            <ac:spMk id="5" creationId="{45D698F7-86A8-A43A-DD3F-AC1D08DAD358}"/>
          </ac:spMkLst>
        </pc:spChg>
        <pc:spChg chg="add mod">
          <ac:chgData name="Kévin Alexis André Salesse" userId="c2ec1e4e-6733-4c91-be19-272dd1cb0c8e" providerId="ADAL" clId="{A3A52893-E60C-40FD-B5FA-5CF2E66536A6}" dt="2023-07-12T16:34:54.849" v="4041" actId="1076"/>
          <ac:spMkLst>
            <pc:docMk/>
            <pc:sldMk cId="3327472696" sldId="322"/>
            <ac:spMk id="7" creationId="{A7A1FA9B-33B8-E63D-D898-149A73D68241}"/>
          </ac:spMkLst>
        </pc:spChg>
        <pc:spChg chg="add mod">
          <ac:chgData name="Kévin Alexis André Salesse" userId="c2ec1e4e-6733-4c91-be19-272dd1cb0c8e" providerId="ADAL" clId="{A3A52893-E60C-40FD-B5FA-5CF2E66536A6}" dt="2023-07-12T16:34:54.849" v="4041" actId="1076"/>
          <ac:spMkLst>
            <pc:docMk/>
            <pc:sldMk cId="3327472696" sldId="322"/>
            <ac:spMk id="8" creationId="{2CF66D13-5A89-D72D-F2D5-DB4E3C907DBF}"/>
          </ac:spMkLst>
        </pc:spChg>
        <pc:spChg chg="add mod">
          <ac:chgData name="Kévin Alexis André Salesse" userId="c2ec1e4e-6733-4c91-be19-272dd1cb0c8e" providerId="ADAL" clId="{A3A52893-E60C-40FD-B5FA-5CF2E66536A6}" dt="2023-07-12T16:34:48.362" v="4040" actId="1076"/>
          <ac:spMkLst>
            <pc:docMk/>
            <pc:sldMk cId="3327472696" sldId="322"/>
            <ac:spMk id="10" creationId="{CDF5DAF6-DC32-ECE2-434C-40DBB2E4FDAA}"/>
          </ac:spMkLst>
        </pc:spChg>
        <pc:spChg chg="add mod">
          <ac:chgData name="Kévin Alexis André Salesse" userId="c2ec1e4e-6733-4c91-be19-272dd1cb0c8e" providerId="ADAL" clId="{A3A52893-E60C-40FD-B5FA-5CF2E66536A6}" dt="2023-07-12T16:35:02.124" v="4043" actId="1076"/>
          <ac:spMkLst>
            <pc:docMk/>
            <pc:sldMk cId="3327472696" sldId="322"/>
            <ac:spMk id="11" creationId="{C02B7D9C-6299-9219-F205-7ED0EC147836}"/>
          </ac:spMkLst>
        </pc:spChg>
        <pc:picChg chg="add mod">
          <ac:chgData name="Kévin Alexis André Salesse" userId="c2ec1e4e-6733-4c91-be19-272dd1cb0c8e" providerId="ADAL" clId="{A3A52893-E60C-40FD-B5FA-5CF2E66536A6}" dt="2023-07-12T16:34:48.362" v="4040" actId="1076"/>
          <ac:picMkLst>
            <pc:docMk/>
            <pc:sldMk cId="3327472696" sldId="322"/>
            <ac:picMk id="6" creationId="{36233969-E290-3711-F141-F0F942961A3B}"/>
          </ac:picMkLst>
        </pc:picChg>
        <pc:picChg chg="add mod">
          <ac:chgData name="Kévin Alexis André Salesse" userId="c2ec1e4e-6733-4c91-be19-272dd1cb0c8e" providerId="ADAL" clId="{A3A52893-E60C-40FD-B5FA-5CF2E66536A6}" dt="2023-07-12T16:34:48.362" v="4040" actId="1076"/>
          <ac:picMkLst>
            <pc:docMk/>
            <pc:sldMk cId="3327472696" sldId="322"/>
            <ac:picMk id="9" creationId="{BFD4EFCE-A782-717D-C92D-5E1D6B323369}"/>
          </ac:picMkLst>
        </pc:picChg>
      </pc:sldChg>
      <pc:sldChg chg="addSp modSp add mod">
        <pc:chgData name="Kévin Alexis André Salesse" userId="c2ec1e4e-6733-4c91-be19-272dd1cb0c8e" providerId="ADAL" clId="{A3A52893-E60C-40FD-B5FA-5CF2E66536A6}" dt="2023-07-12T16:49:59.068" v="4159" actId="20577"/>
        <pc:sldMkLst>
          <pc:docMk/>
          <pc:sldMk cId="455642415" sldId="323"/>
        </pc:sldMkLst>
        <pc:spChg chg="add mod">
          <ac:chgData name="Kévin Alexis André Salesse" userId="c2ec1e4e-6733-4c91-be19-272dd1cb0c8e" providerId="ADAL" clId="{A3A52893-E60C-40FD-B5FA-5CF2E66536A6}" dt="2023-07-12T16:49:51.766" v="4143" actId="1076"/>
          <ac:spMkLst>
            <pc:docMk/>
            <pc:sldMk cId="455642415" sldId="323"/>
            <ac:spMk id="2" creationId="{06472DF5-A7FC-9A18-D1E8-89E89473986C}"/>
          </ac:spMkLst>
        </pc:spChg>
        <pc:spChg chg="mod">
          <ac:chgData name="Kévin Alexis André Salesse" userId="c2ec1e4e-6733-4c91-be19-272dd1cb0c8e" providerId="ADAL" clId="{A3A52893-E60C-40FD-B5FA-5CF2E66536A6}" dt="2023-07-12T16:49:59.068" v="4159" actId="20577"/>
          <ac:spMkLst>
            <pc:docMk/>
            <pc:sldMk cId="455642415" sldId="323"/>
            <ac:spMk id="3" creationId="{4A24ED17-5010-EEF1-86D1-36C55B60E11B}"/>
          </ac:spMkLst>
        </pc:spChg>
        <pc:spChg chg="add mod">
          <ac:chgData name="Kévin Alexis André Salesse" userId="c2ec1e4e-6733-4c91-be19-272dd1cb0c8e" providerId="ADAL" clId="{A3A52893-E60C-40FD-B5FA-5CF2E66536A6}" dt="2023-07-12T16:49:51.766" v="4143" actId="1076"/>
          <ac:spMkLst>
            <pc:docMk/>
            <pc:sldMk cId="455642415" sldId="323"/>
            <ac:spMk id="4" creationId="{81104761-3331-DDE7-D0D1-4B6672510470}"/>
          </ac:spMkLst>
        </pc:spChg>
        <pc:spChg chg="add mod">
          <ac:chgData name="Kévin Alexis André Salesse" userId="c2ec1e4e-6733-4c91-be19-272dd1cb0c8e" providerId="ADAL" clId="{A3A52893-E60C-40FD-B5FA-5CF2E66536A6}" dt="2023-07-12T16:49:51.766" v="4143" actId="1076"/>
          <ac:spMkLst>
            <pc:docMk/>
            <pc:sldMk cId="455642415" sldId="323"/>
            <ac:spMk id="5" creationId="{DAF77BEC-264E-5D95-981A-3420789408DB}"/>
          </ac:spMkLst>
        </pc:spChg>
        <pc:spChg chg="add mod">
          <ac:chgData name="Kévin Alexis André Salesse" userId="c2ec1e4e-6733-4c91-be19-272dd1cb0c8e" providerId="ADAL" clId="{A3A52893-E60C-40FD-B5FA-5CF2E66536A6}" dt="2023-07-12T16:49:51.766" v="4143" actId="1076"/>
          <ac:spMkLst>
            <pc:docMk/>
            <pc:sldMk cId="455642415" sldId="323"/>
            <ac:spMk id="6" creationId="{B7B15418-0E24-441B-22E6-0A5F1BA902A3}"/>
          </ac:spMkLst>
        </pc:spChg>
        <pc:spChg chg="add mod">
          <ac:chgData name="Kévin Alexis André Salesse" userId="c2ec1e4e-6733-4c91-be19-272dd1cb0c8e" providerId="ADAL" clId="{A3A52893-E60C-40FD-B5FA-5CF2E66536A6}" dt="2023-07-12T16:49:47.620" v="4142" actId="1076"/>
          <ac:spMkLst>
            <pc:docMk/>
            <pc:sldMk cId="455642415" sldId="323"/>
            <ac:spMk id="7" creationId="{2EDA5B92-E694-E62E-8CC3-20877F4FFDE2}"/>
          </ac:spMkLst>
        </pc:spChg>
        <pc:spChg chg="add mod">
          <ac:chgData name="Kévin Alexis André Salesse" userId="c2ec1e4e-6733-4c91-be19-272dd1cb0c8e" providerId="ADAL" clId="{A3A52893-E60C-40FD-B5FA-5CF2E66536A6}" dt="2023-07-12T16:49:47.620" v="4142" actId="1076"/>
          <ac:spMkLst>
            <pc:docMk/>
            <pc:sldMk cId="455642415" sldId="323"/>
            <ac:spMk id="9" creationId="{A21B2C11-20E1-6A0F-1723-8EDAA17274FB}"/>
          </ac:spMkLst>
        </pc:spChg>
        <pc:picChg chg="add mod">
          <ac:chgData name="Kévin Alexis André Salesse" userId="c2ec1e4e-6733-4c91-be19-272dd1cb0c8e" providerId="ADAL" clId="{A3A52893-E60C-40FD-B5FA-5CF2E66536A6}" dt="2023-07-12T16:49:47.620" v="4142" actId="1076"/>
          <ac:picMkLst>
            <pc:docMk/>
            <pc:sldMk cId="455642415" sldId="323"/>
            <ac:picMk id="8" creationId="{9142BA93-9D3A-D9DE-CE4B-AB01C052C87C}"/>
          </ac:picMkLst>
        </pc:picChg>
        <pc:picChg chg="add mod">
          <ac:chgData name="Kévin Alexis André Salesse" userId="c2ec1e4e-6733-4c91-be19-272dd1cb0c8e" providerId="ADAL" clId="{A3A52893-E60C-40FD-B5FA-5CF2E66536A6}" dt="2023-07-12T16:49:47.620" v="4142" actId="1076"/>
          <ac:picMkLst>
            <pc:docMk/>
            <pc:sldMk cId="455642415" sldId="323"/>
            <ac:picMk id="10" creationId="{5D87BE48-2F34-8141-6D68-C2EB5BCA07BE}"/>
          </ac:picMkLst>
        </pc:picChg>
      </pc:sldChg>
      <pc:sldChg chg="addSp delSp modSp add mod">
        <pc:chgData name="Kévin Alexis André Salesse" userId="c2ec1e4e-6733-4c91-be19-272dd1cb0c8e" providerId="ADAL" clId="{A3A52893-E60C-40FD-B5FA-5CF2E66536A6}" dt="2023-07-12T20:00:06.268" v="4572" actId="1076"/>
        <pc:sldMkLst>
          <pc:docMk/>
          <pc:sldMk cId="1571150275" sldId="324"/>
        </pc:sldMkLst>
        <pc:spChg chg="add del">
          <ac:chgData name="Kévin Alexis André Salesse" userId="c2ec1e4e-6733-4c91-be19-272dd1cb0c8e" providerId="ADAL" clId="{A3A52893-E60C-40FD-B5FA-5CF2E66536A6}" dt="2023-07-12T19:54:46.495" v="4497" actId="478"/>
          <ac:spMkLst>
            <pc:docMk/>
            <pc:sldMk cId="1571150275" sldId="324"/>
            <ac:spMk id="2" creationId="{C055C502-5DD7-BCC6-4DB4-15E7D2C39E6A}"/>
          </ac:spMkLst>
        </pc:spChg>
        <pc:spChg chg="mod">
          <ac:chgData name="Kévin Alexis André Salesse" userId="c2ec1e4e-6733-4c91-be19-272dd1cb0c8e" providerId="ADAL" clId="{A3A52893-E60C-40FD-B5FA-5CF2E66536A6}" dt="2023-07-12T19:56:57.069" v="4550" actId="20577"/>
          <ac:spMkLst>
            <pc:docMk/>
            <pc:sldMk cId="1571150275" sldId="324"/>
            <ac:spMk id="3" creationId="{4A24ED17-5010-EEF1-86D1-36C55B60E11B}"/>
          </ac:spMkLst>
        </pc:spChg>
        <pc:spChg chg="add del">
          <ac:chgData name="Kévin Alexis André Salesse" userId="c2ec1e4e-6733-4c91-be19-272dd1cb0c8e" providerId="ADAL" clId="{A3A52893-E60C-40FD-B5FA-5CF2E66536A6}" dt="2023-07-12T19:55:12.054" v="4503" actId="478"/>
          <ac:spMkLst>
            <pc:docMk/>
            <pc:sldMk cId="1571150275" sldId="324"/>
            <ac:spMk id="4" creationId="{4C9E9E72-F831-BCB2-0866-5FC9AF97DE2A}"/>
          </ac:spMkLst>
        </pc:spChg>
        <pc:spChg chg="add del">
          <ac:chgData name="Kévin Alexis André Salesse" userId="c2ec1e4e-6733-4c91-be19-272dd1cb0c8e" providerId="ADAL" clId="{A3A52893-E60C-40FD-B5FA-5CF2E66536A6}" dt="2023-07-12T19:59:08.631" v="4562" actId="478"/>
          <ac:spMkLst>
            <pc:docMk/>
            <pc:sldMk cId="1571150275" sldId="324"/>
            <ac:spMk id="7" creationId="{E67FDC96-C638-6E98-ADEF-881775141C73}"/>
          </ac:spMkLst>
        </pc:spChg>
        <pc:picChg chg="add mod">
          <ac:chgData name="Kévin Alexis André Salesse" userId="c2ec1e4e-6733-4c91-be19-272dd1cb0c8e" providerId="ADAL" clId="{A3A52893-E60C-40FD-B5FA-5CF2E66536A6}" dt="2023-07-12T19:56:37.160" v="4518" actId="1076"/>
          <ac:picMkLst>
            <pc:docMk/>
            <pc:sldMk cId="1571150275" sldId="324"/>
            <ac:picMk id="6" creationId="{7846DD1C-33FE-5528-7F00-9D391C345995}"/>
          </ac:picMkLst>
        </pc:picChg>
        <pc:picChg chg="add del">
          <ac:chgData name="Kévin Alexis André Salesse" userId="c2ec1e4e-6733-4c91-be19-272dd1cb0c8e" providerId="ADAL" clId="{A3A52893-E60C-40FD-B5FA-5CF2E66536A6}" dt="2023-07-12T19:54:54.149" v="4499" actId="478"/>
          <ac:picMkLst>
            <pc:docMk/>
            <pc:sldMk cId="1571150275" sldId="324"/>
            <ac:picMk id="11268" creationId="{1088C0A2-D9F6-E2F6-0394-ABC6A864BCE6}"/>
          </ac:picMkLst>
        </pc:picChg>
        <pc:picChg chg="add del">
          <ac:chgData name="Kévin Alexis André Salesse" userId="c2ec1e4e-6733-4c91-be19-272dd1cb0c8e" providerId="ADAL" clId="{A3A52893-E60C-40FD-B5FA-5CF2E66536A6}" dt="2023-07-12T19:55:10.600" v="4501" actId="478"/>
          <ac:picMkLst>
            <pc:docMk/>
            <pc:sldMk cId="1571150275" sldId="324"/>
            <ac:picMk id="11270" creationId="{7D093839-B6C0-FEED-9BAF-6594DDB01037}"/>
          </ac:picMkLst>
        </pc:picChg>
        <pc:picChg chg="add mod">
          <ac:chgData name="Kévin Alexis André Salesse" userId="c2ec1e4e-6733-4c91-be19-272dd1cb0c8e" providerId="ADAL" clId="{A3A52893-E60C-40FD-B5FA-5CF2E66536A6}" dt="2023-07-12T19:56:38.463" v="4519" actId="1076"/>
          <ac:picMkLst>
            <pc:docMk/>
            <pc:sldMk cId="1571150275" sldId="324"/>
            <ac:picMk id="11274" creationId="{E7F299F9-664B-4659-451A-7B903C514D38}"/>
          </ac:picMkLst>
        </pc:picChg>
        <pc:picChg chg="add del mod">
          <ac:chgData name="Kévin Alexis André Salesse" userId="c2ec1e4e-6733-4c91-be19-272dd1cb0c8e" providerId="ADAL" clId="{A3A52893-E60C-40FD-B5FA-5CF2E66536A6}" dt="2023-07-12T19:58:04.908" v="4553" actId="478"/>
          <ac:picMkLst>
            <pc:docMk/>
            <pc:sldMk cId="1571150275" sldId="324"/>
            <ac:picMk id="11276" creationId="{E7A241E0-3EE3-DF05-940C-9166C9C79C71}"/>
          </ac:picMkLst>
        </pc:picChg>
        <pc:picChg chg="add mod">
          <ac:chgData name="Kévin Alexis André Salesse" userId="c2ec1e4e-6733-4c91-be19-272dd1cb0c8e" providerId="ADAL" clId="{A3A52893-E60C-40FD-B5FA-5CF2E66536A6}" dt="2023-07-12T19:58:20.048" v="4556" actId="1076"/>
          <ac:picMkLst>
            <pc:docMk/>
            <pc:sldMk cId="1571150275" sldId="324"/>
            <ac:picMk id="11278" creationId="{2F29C9B4-E997-7337-265D-0C7AAA8EE048}"/>
          </ac:picMkLst>
        </pc:picChg>
        <pc:picChg chg="add mod">
          <ac:chgData name="Kévin Alexis André Salesse" userId="c2ec1e4e-6733-4c91-be19-272dd1cb0c8e" providerId="ADAL" clId="{A3A52893-E60C-40FD-B5FA-5CF2E66536A6}" dt="2023-07-12T19:58:37.395" v="4560" actId="1076"/>
          <ac:picMkLst>
            <pc:docMk/>
            <pc:sldMk cId="1571150275" sldId="324"/>
            <ac:picMk id="11280" creationId="{2FD0D21E-A9B7-3173-99F5-5F90A913FE26}"/>
          </ac:picMkLst>
        </pc:picChg>
        <pc:picChg chg="add del">
          <ac:chgData name="Kévin Alexis André Salesse" userId="c2ec1e4e-6733-4c91-be19-272dd1cb0c8e" providerId="ADAL" clId="{A3A52893-E60C-40FD-B5FA-5CF2E66536A6}" dt="2023-07-12T19:59:27.926" v="4564" actId="478"/>
          <ac:picMkLst>
            <pc:docMk/>
            <pc:sldMk cId="1571150275" sldId="324"/>
            <ac:picMk id="11284" creationId="{B4EDB281-B0DA-436C-2606-F11D4E9E0DB3}"/>
          </ac:picMkLst>
        </pc:picChg>
        <pc:picChg chg="add mod">
          <ac:chgData name="Kévin Alexis André Salesse" userId="c2ec1e4e-6733-4c91-be19-272dd1cb0c8e" providerId="ADAL" clId="{A3A52893-E60C-40FD-B5FA-5CF2E66536A6}" dt="2023-07-12T20:00:00.605" v="4570" actId="14100"/>
          <ac:picMkLst>
            <pc:docMk/>
            <pc:sldMk cId="1571150275" sldId="324"/>
            <ac:picMk id="11286" creationId="{64F4CA73-F7FB-B6C9-A711-F09B0D506F35}"/>
          </ac:picMkLst>
        </pc:picChg>
        <pc:picChg chg="add mod">
          <ac:chgData name="Kévin Alexis André Salesse" userId="c2ec1e4e-6733-4c91-be19-272dd1cb0c8e" providerId="ADAL" clId="{A3A52893-E60C-40FD-B5FA-5CF2E66536A6}" dt="2023-07-12T20:00:06.268" v="4572" actId="1076"/>
          <ac:picMkLst>
            <pc:docMk/>
            <pc:sldMk cId="1571150275" sldId="324"/>
            <ac:picMk id="11288" creationId="{527A8FAE-D3E7-5C5A-DFF4-4E35C7083BD3}"/>
          </ac:picMkLst>
        </pc:picChg>
      </pc:sldChg>
      <pc:sldChg chg="addSp modSp add mod">
        <pc:chgData name="Kévin Alexis André Salesse" userId="c2ec1e4e-6733-4c91-be19-272dd1cb0c8e" providerId="ADAL" clId="{A3A52893-E60C-40FD-B5FA-5CF2E66536A6}" dt="2023-07-12T19:51:09.147" v="4468" actId="1076"/>
        <pc:sldMkLst>
          <pc:docMk/>
          <pc:sldMk cId="3733927396" sldId="325"/>
        </pc:sldMkLst>
        <pc:spChg chg="mod">
          <ac:chgData name="Kévin Alexis André Salesse" userId="c2ec1e4e-6733-4c91-be19-272dd1cb0c8e" providerId="ADAL" clId="{A3A52893-E60C-40FD-B5FA-5CF2E66536A6}" dt="2023-07-12T17:04:47.099" v="4264" actId="20577"/>
          <ac:spMkLst>
            <pc:docMk/>
            <pc:sldMk cId="3733927396" sldId="325"/>
            <ac:spMk id="3" creationId="{4A24ED17-5010-EEF1-86D1-36C55B60E11B}"/>
          </ac:spMkLst>
        </pc:spChg>
        <pc:spChg chg="add mod">
          <ac:chgData name="Kévin Alexis André Salesse" userId="c2ec1e4e-6733-4c91-be19-272dd1cb0c8e" providerId="ADAL" clId="{A3A52893-E60C-40FD-B5FA-5CF2E66536A6}" dt="2023-07-12T19:51:09.147" v="4468" actId="1076"/>
          <ac:spMkLst>
            <pc:docMk/>
            <pc:sldMk cId="3733927396" sldId="325"/>
            <ac:spMk id="5" creationId="{D39B1F64-FEB4-8B5D-A54B-91878236BA84}"/>
          </ac:spMkLst>
        </pc:spChg>
        <pc:picChg chg="add mod">
          <ac:chgData name="Kévin Alexis André Salesse" userId="c2ec1e4e-6733-4c91-be19-272dd1cb0c8e" providerId="ADAL" clId="{A3A52893-E60C-40FD-B5FA-5CF2E66536A6}" dt="2023-07-12T19:45:11.617" v="4412" actId="1076"/>
          <ac:picMkLst>
            <pc:docMk/>
            <pc:sldMk cId="3733927396" sldId="325"/>
            <ac:picMk id="4" creationId="{C78CBB65-3B8F-C698-8E2C-21A83F70D907}"/>
          </ac:picMkLst>
        </pc:picChg>
        <pc:picChg chg="add mod">
          <ac:chgData name="Kévin Alexis André Salesse" userId="c2ec1e4e-6733-4c91-be19-272dd1cb0c8e" providerId="ADAL" clId="{A3A52893-E60C-40FD-B5FA-5CF2E66536A6}" dt="2023-07-12T19:37:12" v="4279" actId="1076"/>
          <ac:picMkLst>
            <pc:docMk/>
            <pc:sldMk cId="3733927396" sldId="325"/>
            <ac:picMk id="9218" creationId="{57F54254-17DF-CCD3-215F-7CD8592C07BC}"/>
          </ac:picMkLst>
        </pc:picChg>
        <pc:picChg chg="add mod">
          <ac:chgData name="Kévin Alexis André Salesse" userId="c2ec1e4e-6733-4c91-be19-272dd1cb0c8e" providerId="ADAL" clId="{A3A52893-E60C-40FD-B5FA-5CF2E66536A6}" dt="2023-07-12T19:37:14.158" v="4280" actId="1076"/>
          <ac:picMkLst>
            <pc:docMk/>
            <pc:sldMk cId="3733927396" sldId="325"/>
            <ac:picMk id="9220" creationId="{7FDEC005-A855-21BC-1EB1-C925DF4A4736}"/>
          </ac:picMkLst>
        </pc:picChg>
      </pc:sldChg>
      <pc:sldChg chg="addSp modSp add mod">
        <pc:chgData name="Kévin Alexis André Salesse" userId="c2ec1e4e-6733-4c91-be19-272dd1cb0c8e" providerId="ADAL" clId="{A3A52893-E60C-40FD-B5FA-5CF2E66536A6}" dt="2023-07-12T16:55:05.797" v="4199" actId="403"/>
        <pc:sldMkLst>
          <pc:docMk/>
          <pc:sldMk cId="1049380673" sldId="326"/>
        </pc:sldMkLst>
        <pc:spChg chg="add mod">
          <ac:chgData name="Kévin Alexis André Salesse" userId="c2ec1e4e-6733-4c91-be19-272dd1cb0c8e" providerId="ADAL" clId="{A3A52893-E60C-40FD-B5FA-5CF2E66536A6}" dt="2023-07-12T16:55:05.246" v="4198" actId="403"/>
          <ac:spMkLst>
            <pc:docMk/>
            <pc:sldMk cId="1049380673" sldId="326"/>
            <ac:spMk id="2" creationId="{354418D4-FEC9-CFD9-3BE8-12B181CFF98A}"/>
          </ac:spMkLst>
        </pc:spChg>
        <pc:spChg chg="mod">
          <ac:chgData name="Kévin Alexis André Salesse" userId="c2ec1e4e-6733-4c91-be19-272dd1cb0c8e" providerId="ADAL" clId="{A3A52893-E60C-40FD-B5FA-5CF2E66536A6}" dt="2023-07-12T16:53:08.588" v="4187"/>
          <ac:spMkLst>
            <pc:docMk/>
            <pc:sldMk cId="1049380673" sldId="326"/>
            <ac:spMk id="3" creationId="{4A24ED17-5010-EEF1-86D1-36C55B60E11B}"/>
          </ac:spMkLst>
        </pc:spChg>
        <pc:spChg chg="add mod">
          <ac:chgData name="Kévin Alexis André Salesse" userId="c2ec1e4e-6733-4c91-be19-272dd1cb0c8e" providerId="ADAL" clId="{A3A52893-E60C-40FD-B5FA-5CF2E66536A6}" dt="2023-07-12T16:55:05.797" v="4199" actId="403"/>
          <ac:spMkLst>
            <pc:docMk/>
            <pc:sldMk cId="1049380673" sldId="326"/>
            <ac:spMk id="4" creationId="{95741E9E-4AEF-3A39-E207-98352D1437C6}"/>
          </ac:spMkLst>
        </pc:spChg>
        <pc:spChg chg="add mod">
          <ac:chgData name="Kévin Alexis André Salesse" userId="c2ec1e4e-6733-4c91-be19-272dd1cb0c8e" providerId="ADAL" clId="{A3A52893-E60C-40FD-B5FA-5CF2E66536A6}" dt="2023-07-12T16:51:28.527" v="4179" actId="1076"/>
          <ac:spMkLst>
            <pc:docMk/>
            <pc:sldMk cId="1049380673" sldId="326"/>
            <ac:spMk id="5" creationId="{42430550-B20E-F2D0-00BA-0C9859DA3CCF}"/>
          </ac:spMkLst>
        </pc:spChg>
        <pc:spChg chg="add mod">
          <ac:chgData name="Kévin Alexis André Salesse" userId="c2ec1e4e-6733-4c91-be19-272dd1cb0c8e" providerId="ADAL" clId="{A3A52893-E60C-40FD-B5FA-5CF2E66536A6}" dt="2023-07-12T16:53:38.880" v="4194" actId="403"/>
          <ac:spMkLst>
            <pc:docMk/>
            <pc:sldMk cId="1049380673" sldId="326"/>
            <ac:spMk id="6" creationId="{043F4547-CFE8-C05A-D768-F82DC39F884B}"/>
          </ac:spMkLst>
        </pc:spChg>
        <pc:spChg chg="add mod">
          <ac:chgData name="Kévin Alexis André Salesse" userId="c2ec1e4e-6733-4c91-be19-272dd1cb0c8e" providerId="ADAL" clId="{A3A52893-E60C-40FD-B5FA-5CF2E66536A6}" dt="2023-07-12T16:50:58.638" v="4171" actId="1076"/>
          <ac:spMkLst>
            <pc:docMk/>
            <pc:sldMk cId="1049380673" sldId="326"/>
            <ac:spMk id="8" creationId="{48521414-36DF-44AD-0F38-DEDCA6589546}"/>
          </ac:spMkLst>
        </pc:spChg>
        <pc:spChg chg="add mod">
          <ac:chgData name="Kévin Alexis André Salesse" userId="c2ec1e4e-6733-4c91-be19-272dd1cb0c8e" providerId="ADAL" clId="{A3A52893-E60C-40FD-B5FA-5CF2E66536A6}" dt="2023-07-12T16:51:28.527" v="4179" actId="1076"/>
          <ac:spMkLst>
            <pc:docMk/>
            <pc:sldMk cId="1049380673" sldId="326"/>
            <ac:spMk id="9" creationId="{9B7EE29E-F178-7665-7426-A16954D7FDD7}"/>
          </ac:spMkLst>
        </pc:spChg>
        <pc:picChg chg="add mod">
          <ac:chgData name="Kévin Alexis André Salesse" userId="c2ec1e4e-6733-4c91-be19-272dd1cb0c8e" providerId="ADAL" clId="{A3A52893-E60C-40FD-B5FA-5CF2E66536A6}" dt="2023-07-12T16:50:58.638" v="4171" actId="1076"/>
          <ac:picMkLst>
            <pc:docMk/>
            <pc:sldMk cId="1049380673" sldId="326"/>
            <ac:picMk id="7" creationId="{9D318541-4C3E-4988-F565-1B53CF36E0FF}"/>
          </ac:picMkLst>
        </pc:picChg>
      </pc:sldChg>
      <pc:sldChg chg="addSp delSp modSp add mod ord">
        <pc:chgData name="Kévin Alexis André Salesse" userId="c2ec1e4e-6733-4c91-be19-272dd1cb0c8e" providerId="ADAL" clId="{A3A52893-E60C-40FD-B5FA-5CF2E66536A6}" dt="2023-07-12T16:50:14.378" v="4161"/>
        <pc:sldMkLst>
          <pc:docMk/>
          <pc:sldMk cId="2935133056" sldId="327"/>
        </pc:sldMkLst>
        <pc:spChg chg="add mod">
          <ac:chgData name="Kévin Alexis André Salesse" userId="c2ec1e4e-6733-4c91-be19-272dd1cb0c8e" providerId="ADAL" clId="{A3A52893-E60C-40FD-B5FA-5CF2E66536A6}" dt="2023-07-12T16:48:54.567" v="4131" actId="12788"/>
          <ac:spMkLst>
            <pc:docMk/>
            <pc:sldMk cId="2935133056" sldId="327"/>
            <ac:spMk id="2" creationId="{561F1B0F-1D89-F0E8-A27F-2603AE73FD1D}"/>
          </ac:spMkLst>
        </pc:spChg>
        <pc:spChg chg="del">
          <ac:chgData name="Kévin Alexis André Salesse" userId="c2ec1e4e-6733-4c91-be19-272dd1cb0c8e" providerId="ADAL" clId="{A3A52893-E60C-40FD-B5FA-5CF2E66536A6}" dt="2023-07-12T16:50:14.090" v="4160" actId="478"/>
          <ac:spMkLst>
            <pc:docMk/>
            <pc:sldMk cId="2935133056" sldId="327"/>
            <ac:spMk id="3" creationId="{4A24ED17-5010-EEF1-86D1-36C55B60E11B}"/>
          </ac:spMkLst>
        </pc:spChg>
        <pc:spChg chg="add mod">
          <ac:chgData name="Kévin Alexis André Salesse" userId="c2ec1e4e-6733-4c91-be19-272dd1cb0c8e" providerId="ADAL" clId="{A3A52893-E60C-40FD-B5FA-5CF2E66536A6}" dt="2023-07-12T16:48:54.567" v="4131" actId="12788"/>
          <ac:spMkLst>
            <pc:docMk/>
            <pc:sldMk cId="2935133056" sldId="327"/>
            <ac:spMk id="4" creationId="{B3908974-D3C0-907A-0C9B-43BFA3F2F7FD}"/>
          </ac:spMkLst>
        </pc:spChg>
        <pc:spChg chg="add mod">
          <ac:chgData name="Kévin Alexis André Salesse" userId="c2ec1e4e-6733-4c91-be19-272dd1cb0c8e" providerId="ADAL" clId="{A3A52893-E60C-40FD-B5FA-5CF2E66536A6}" dt="2023-07-12T16:48:38.481" v="4126" actId="1076"/>
          <ac:spMkLst>
            <pc:docMk/>
            <pc:sldMk cId="2935133056" sldId="327"/>
            <ac:spMk id="5" creationId="{33C58D04-F592-DDD3-BFB2-496D2BFD62EC}"/>
          </ac:spMkLst>
        </pc:spChg>
        <pc:spChg chg="add mod">
          <ac:chgData name="Kévin Alexis André Salesse" userId="c2ec1e4e-6733-4c91-be19-272dd1cb0c8e" providerId="ADAL" clId="{A3A52893-E60C-40FD-B5FA-5CF2E66536A6}" dt="2023-07-12T16:48:54.567" v="4131" actId="12788"/>
          <ac:spMkLst>
            <pc:docMk/>
            <pc:sldMk cId="2935133056" sldId="327"/>
            <ac:spMk id="6" creationId="{A58F0F62-A856-03DB-77FB-F17E2FF7B6BD}"/>
          </ac:spMkLst>
        </pc:spChg>
        <pc:spChg chg="add mod">
          <ac:chgData name="Kévin Alexis André Salesse" userId="c2ec1e4e-6733-4c91-be19-272dd1cb0c8e" providerId="ADAL" clId="{A3A52893-E60C-40FD-B5FA-5CF2E66536A6}" dt="2023-07-12T16:50:14.378" v="4161"/>
          <ac:spMkLst>
            <pc:docMk/>
            <pc:sldMk cId="2935133056" sldId="327"/>
            <ac:spMk id="8" creationId="{D51074FA-E615-5F84-330D-01A8408092D1}"/>
          </ac:spMkLst>
        </pc:spChg>
        <pc:picChg chg="add mod">
          <ac:chgData name="Kévin Alexis André Salesse" userId="c2ec1e4e-6733-4c91-be19-272dd1cb0c8e" providerId="ADAL" clId="{A3A52893-E60C-40FD-B5FA-5CF2E66536A6}" dt="2023-07-12T16:48:38.481" v="4126" actId="1076"/>
          <ac:picMkLst>
            <pc:docMk/>
            <pc:sldMk cId="2935133056" sldId="327"/>
            <ac:picMk id="7" creationId="{0E55CFF0-E1F7-F90C-278A-A4F1BA3D6928}"/>
          </ac:picMkLst>
        </pc:picChg>
      </pc:sldChg>
      <pc:sldChg chg="addSp modSp add mod ord">
        <pc:chgData name="Kévin Alexis André Salesse" userId="c2ec1e4e-6733-4c91-be19-272dd1cb0c8e" providerId="ADAL" clId="{A3A52893-E60C-40FD-B5FA-5CF2E66536A6}" dt="2023-07-12T17:04:01.846" v="4240"/>
        <pc:sldMkLst>
          <pc:docMk/>
          <pc:sldMk cId="2611420262" sldId="328"/>
        </pc:sldMkLst>
        <pc:spChg chg="add mod">
          <ac:chgData name="Kévin Alexis André Salesse" userId="c2ec1e4e-6733-4c91-be19-272dd1cb0c8e" providerId="ADAL" clId="{A3A52893-E60C-40FD-B5FA-5CF2E66536A6}" dt="2023-07-12T17:00:55.420" v="4213" actId="1076"/>
          <ac:spMkLst>
            <pc:docMk/>
            <pc:sldMk cId="2611420262" sldId="328"/>
            <ac:spMk id="2" creationId="{208500DA-E760-87BA-F4E9-AD09960A95BB}"/>
          </ac:spMkLst>
        </pc:spChg>
        <pc:spChg chg="mod">
          <ac:chgData name="Kévin Alexis André Salesse" userId="c2ec1e4e-6733-4c91-be19-272dd1cb0c8e" providerId="ADAL" clId="{A3A52893-E60C-40FD-B5FA-5CF2E66536A6}" dt="2023-07-12T17:04:01.846" v="4240"/>
          <ac:spMkLst>
            <pc:docMk/>
            <pc:sldMk cId="2611420262" sldId="328"/>
            <ac:spMk id="3" creationId="{4A24ED17-5010-EEF1-86D1-36C55B60E11B}"/>
          </ac:spMkLst>
        </pc:spChg>
        <pc:spChg chg="add mod ord">
          <ac:chgData name="Kévin Alexis André Salesse" userId="c2ec1e4e-6733-4c91-be19-272dd1cb0c8e" providerId="ADAL" clId="{A3A52893-E60C-40FD-B5FA-5CF2E66536A6}" dt="2023-07-12T17:01:00.067" v="4215" actId="1076"/>
          <ac:spMkLst>
            <pc:docMk/>
            <pc:sldMk cId="2611420262" sldId="328"/>
            <ac:spMk id="4" creationId="{D6EB8CD1-0D93-A322-4C23-CC2CA33A1B0E}"/>
          </ac:spMkLst>
        </pc:spChg>
        <pc:spChg chg="add mod">
          <ac:chgData name="Kévin Alexis André Salesse" userId="c2ec1e4e-6733-4c91-be19-272dd1cb0c8e" providerId="ADAL" clId="{A3A52893-E60C-40FD-B5FA-5CF2E66536A6}" dt="2023-07-12T17:00:55.420" v="4213" actId="1076"/>
          <ac:spMkLst>
            <pc:docMk/>
            <pc:sldMk cId="2611420262" sldId="328"/>
            <ac:spMk id="5" creationId="{64209EA4-DAFF-443F-FDA7-EA4BBB39C599}"/>
          </ac:spMkLst>
        </pc:spChg>
        <pc:spChg chg="add mod">
          <ac:chgData name="Kévin Alexis André Salesse" userId="c2ec1e4e-6733-4c91-be19-272dd1cb0c8e" providerId="ADAL" clId="{A3A52893-E60C-40FD-B5FA-5CF2E66536A6}" dt="2023-07-12T17:00:55.420" v="4213" actId="1076"/>
          <ac:spMkLst>
            <pc:docMk/>
            <pc:sldMk cId="2611420262" sldId="328"/>
            <ac:spMk id="6" creationId="{A87BAA46-9601-A742-3ECE-64E7F21DF16C}"/>
          </ac:spMkLst>
        </pc:spChg>
        <pc:spChg chg="add mod">
          <ac:chgData name="Kévin Alexis André Salesse" userId="c2ec1e4e-6733-4c91-be19-272dd1cb0c8e" providerId="ADAL" clId="{A3A52893-E60C-40FD-B5FA-5CF2E66536A6}" dt="2023-07-12T17:00:55.420" v="4213" actId="1076"/>
          <ac:spMkLst>
            <pc:docMk/>
            <pc:sldMk cId="2611420262" sldId="328"/>
            <ac:spMk id="7" creationId="{AD367F92-16D7-5A1C-1045-8156BC44F887}"/>
          </ac:spMkLst>
        </pc:spChg>
        <pc:spChg chg="add mod">
          <ac:chgData name="Kévin Alexis André Salesse" userId="c2ec1e4e-6733-4c91-be19-272dd1cb0c8e" providerId="ADAL" clId="{A3A52893-E60C-40FD-B5FA-5CF2E66536A6}" dt="2023-07-12T17:01:53.840" v="4220" actId="1076"/>
          <ac:spMkLst>
            <pc:docMk/>
            <pc:sldMk cId="2611420262" sldId="328"/>
            <ac:spMk id="11" creationId="{113DF852-F0AC-0338-F136-75794D1578F9}"/>
          </ac:spMkLst>
        </pc:spChg>
        <pc:picChg chg="add mod">
          <ac:chgData name="Kévin Alexis André Salesse" userId="c2ec1e4e-6733-4c91-be19-272dd1cb0c8e" providerId="ADAL" clId="{A3A52893-E60C-40FD-B5FA-5CF2E66536A6}" dt="2023-07-12T17:01:10.385" v="4219" actId="1076"/>
          <ac:picMkLst>
            <pc:docMk/>
            <pc:sldMk cId="2611420262" sldId="328"/>
            <ac:picMk id="8" creationId="{2CECFBA0-C074-581A-5541-CFBC520AA5C5}"/>
          </ac:picMkLst>
        </pc:picChg>
        <pc:picChg chg="add mod">
          <ac:chgData name="Kévin Alexis André Salesse" userId="c2ec1e4e-6733-4c91-be19-272dd1cb0c8e" providerId="ADAL" clId="{A3A52893-E60C-40FD-B5FA-5CF2E66536A6}" dt="2023-07-12T17:00:56.980" v="4214" actId="1076"/>
          <ac:picMkLst>
            <pc:docMk/>
            <pc:sldMk cId="2611420262" sldId="328"/>
            <ac:picMk id="9" creationId="{DAA049C4-D5F1-96A9-2394-044C22A90594}"/>
          </ac:picMkLst>
        </pc:picChg>
        <pc:picChg chg="add mod">
          <ac:chgData name="Kévin Alexis André Salesse" userId="c2ec1e4e-6733-4c91-be19-272dd1cb0c8e" providerId="ADAL" clId="{A3A52893-E60C-40FD-B5FA-5CF2E66536A6}" dt="2023-07-12T17:01:53.840" v="4220" actId="1076"/>
          <ac:picMkLst>
            <pc:docMk/>
            <pc:sldMk cId="2611420262" sldId="328"/>
            <ac:picMk id="10" creationId="{54262A38-0508-3666-17A3-6CBD9EE42B8B}"/>
          </ac:picMkLst>
        </pc:picChg>
      </pc:sldChg>
      <pc:sldChg chg="addSp modSp add mod">
        <pc:chgData name="Kévin Alexis André Salesse" userId="c2ec1e4e-6733-4c91-be19-272dd1cb0c8e" providerId="ADAL" clId="{A3A52893-E60C-40FD-B5FA-5CF2E66536A6}" dt="2023-07-12T17:03:55.298" v="4239"/>
        <pc:sldMkLst>
          <pc:docMk/>
          <pc:sldMk cId="1233215463" sldId="329"/>
        </pc:sldMkLst>
        <pc:spChg chg="add mod">
          <ac:chgData name="Kévin Alexis André Salesse" userId="c2ec1e4e-6733-4c91-be19-272dd1cb0c8e" providerId="ADAL" clId="{A3A52893-E60C-40FD-B5FA-5CF2E66536A6}" dt="2023-07-12T17:03:22.155" v="4227" actId="1076"/>
          <ac:spMkLst>
            <pc:docMk/>
            <pc:sldMk cId="1233215463" sldId="329"/>
            <ac:spMk id="2" creationId="{C8ECBB03-2BC1-300B-0F6C-04D48EAEE9F6}"/>
          </ac:spMkLst>
        </pc:spChg>
        <pc:spChg chg="mod">
          <ac:chgData name="Kévin Alexis André Salesse" userId="c2ec1e4e-6733-4c91-be19-272dd1cb0c8e" providerId="ADAL" clId="{A3A52893-E60C-40FD-B5FA-5CF2E66536A6}" dt="2023-07-12T17:03:55.298" v="4239"/>
          <ac:spMkLst>
            <pc:docMk/>
            <pc:sldMk cId="1233215463" sldId="329"/>
            <ac:spMk id="3" creationId="{4A24ED17-5010-EEF1-86D1-36C55B60E11B}"/>
          </ac:spMkLst>
        </pc:spChg>
        <pc:spChg chg="add mod">
          <ac:chgData name="Kévin Alexis André Salesse" userId="c2ec1e4e-6733-4c91-be19-272dd1cb0c8e" providerId="ADAL" clId="{A3A52893-E60C-40FD-B5FA-5CF2E66536A6}" dt="2023-07-12T17:03:33.668" v="4234" actId="1076"/>
          <ac:spMkLst>
            <pc:docMk/>
            <pc:sldMk cId="1233215463" sldId="329"/>
            <ac:spMk id="4" creationId="{21E96CEC-B4DE-D8B7-91D1-3CEAF43B944C}"/>
          </ac:spMkLst>
        </pc:spChg>
        <pc:spChg chg="add mod">
          <ac:chgData name="Kévin Alexis André Salesse" userId="c2ec1e4e-6733-4c91-be19-272dd1cb0c8e" providerId="ADAL" clId="{A3A52893-E60C-40FD-B5FA-5CF2E66536A6}" dt="2023-07-12T17:03:39.995" v="4236" actId="1076"/>
          <ac:spMkLst>
            <pc:docMk/>
            <pc:sldMk cId="1233215463" sldId="329"/>
            <ac:spMk id="5" creationId="{B09B684D-B8CD-1AFD-4798-16ECF9A19BFE}"/>
          </ac:spMkLst>
        </pc:spChg>
        <pc:picChg chg="add mod">
          <ac:chgData name="Kévin Alexis André Salesse" userId="c2ec1e4e-6733-4c91-be19-272dd1cb0c8e" providerId="ADAL" clId="{A3A52893-E60C-40FD-B5FA-5CF2E66536A6}" dt="2023-07-12T17:03:35.991" v="4235" actId="1076"/>
          <ac:picMkLst>
            <pc:docMk/>
            <pc:sldMk cId="1233215463" sldId="329"/>
            <ac:picMk id="6" creationId="{32F3EDEB-6C62-D50A-0917-E56CC7D87C6E}"/>
          </ac:picMkLst>
        </pc:picChg>
        <pc:picChg chg="add mod">
          <ac:chgData name="Kévin Alexis André Salesse" userId="c2ec1e4e-6733-4c91-be19-272dd1cb0c8e" providerId="ADAL" clId="{A3A52893-E60C-40FD-B5FA-5CF2E66536A6}" dt="2023-07-12T17:03:31.276" v="4233" actId="1076"/>
          <ac:picMkLst>
            <pc:docMk/>
            <pc:sldMk cId="1233215463" sldId="329"/>
            <ac:picMk id="7" creationId="{7EDC0326-8E1D-5386-5630-9B48B18695B9}"/>
          </ac:picMkLst>
        </pc:picChg>
      </pc:sldChg>
      <pc:sldChg chg="addSp modSp add mod">
        <pc:chgData name="Kévin Alexis André Salesse" userId="c2ec1e4e-6733-4c91-be19-272dd1cb0c8e" providerId="ADAL" clId="{A3A52893-E60C-40FD-B5FA-5CF2E66536A6}" dt="2023-07-12T17:04:16.417" v="4241"/>
        <pc:sldMkLst>
          <pc:docMk/>
          <pc:sldMk cId="196970458" sldId="330"/>
        </pc:sldMkLst>
        <pc:spChg chg="add mod">
          <ac:chgData name="Kévin Alexis André Salesse" userId="c2ec1e4e-6733-4c91-be19-272dd1cb0c8e" providerId="ADAL" clId="{A3A52893-E60C-40FD-B5FA-5CF2E66536A6}" dt="2023-07-12T16:55:35.649" v="4201" actId="1076"/>
          <ac:spMkLst>
            <pc:docMk/>
            <pc:sldMk cId="196970458" sldId="330"/>
            <ac:spMk id="2" creationId="{8A5B04F4-67BE-B13D-F761-0330864C842C}"/>
          </ac:spMkLst>
        </pc:spChg>
        <pc:spChg chg="mod">
          <ac:chgData name="Kévin Alexis André Salesse" userId="c2ec1e4e-6733-4c91-be19-272dd1cb0c8e" providerId="ADAL" clId="{A3A52893-E60C-40FD-B5FA-5CF2E66536A6}" dt="2023-07-12T17:04:16.417" v="4241"/>
          <ac:spMkLst>
            <pc:docMk/>
            <pc:sldMk cId="196970458" sldId="330"/>
            <ac:spMk id="3" creationId="{4A24ED17-5010-EEF1-86D1-36C55B60E11B}"/>
          </ac:spMkLst>
        </pc:spChg>
        <pc:spChg chg="add mod">
          <ac:chgData name="Kévin Alexis André Salesse" userId="c2ec1e4e-6733-4c91-be19-272dd1cb0c8e" providerId="ADAL" clId="{A3A52893-E60C-40FD-B5FA-5CF2E66536A6}" dt="2023-07-12T16:55:35.649" v="4201" actId="1076"/>
          <ac:spMkLst>
            <pc:docMk/>
            <pc:sldMk cId="196970458" sldId="330"/>
            <ac:spMk id="4" creationId="{299D4863-8474-A43E-9F06-7B40A078B481}"/>
          </ac:spMkLst>
        </pc:spChg>
        <pc:spChg chg="add mod">
          <ac:chgData name="Kévin Alexis André Salesse" userId="c2ec1e4e-6733-4c91-be19-272dd1cb0c8e" providerId="ADAL" clId="{A3A52893-E60C-40FD-B5FA-5CF2E66536A6}" dt="2023-07-12T16:55:35.649" v="4201" actId="1076"/>
          <ac:spMkLst>
            <pc:docMk/>
            <pc:sldMk cId="196970458" sldId="330"/>
            <ac:spMk id="5" creationId="{361B562A-DC33-97D6-6161-CFD8ABFDBAD6}"/>
          </ac:spMkLst>
        </pc:spChg>
        <pc:picChg chg="add mod">
          <ac:chgData name="Kévin Alexis André Salesse" userId="c2ec1e4e-6733-4c91-be19-272dd1cb0c8e" providerId="ADAL" clId="{A3A52893-E60C-40FD-B5FA-5CF2E66536A6}" dt="2023-07-12T16:55:35.649" v="4201" actId="1076"/>
          <ac:picMkLst>
            <pc:docMk/>
            <pc:sldMk cId="196970458" sldId="330"/>
            <ac:picMk id="6" creationId="{BBE8543F-AEEE-72F1-5A5E-7589CA33C9DD}"/>
          </ac:picMkLst>
        </pc:picChg>
      </pc:sldChg>
      <pc:sldChg chg="addSp modSp add mod">
        <pc:chgData name="Kévin Alexis André Salesse" userId="c2ec1e4e-6733-4c91-be19-272dd1cb0c8e" providerId="ADAL" clId="{A3A52893-E60C-40FD-B5FA-5CF2E66536A6}" dt="2023-07-12T16:52:58.251" v="4186"/>
        <pc:sldMkLst>
          <pc:docMk/>
          <pc:sldMk cId="2941325094" sldId="331"/>
        </pc:sldMkLst>
        <pc:spChg chg="add mod">
          <ac:chgData name="Kévin Alexis André Salesse" userId="c2ec1e4e-6733-4c91-be19-272dd1cb0c8e" providerId="ADAL" clId="{A3A52893-E60C-40FD-B5FA-5CF2E66536A6}" dt="2023-07-12T16:52:47.306" v="4183" actId="1076"/>
          <ac:spMkLst>
            <pc:docMk/>
            <pc:sldMk cId="2941325094" sldId="331"/>
            <ac:spMk id="2" creationId="{F4F2C24D-AC50-7C21-6736-A7086AD528B8}"/>
          </ac:spMkLst>
        </pc:spChg>
        <pc:spChg chg="mod">
          <ac:chgData name="Kévin Alexis André Salesse" userId="c2ec1e4e-6733-4c91-be19-272dd1cb0c8e" providerId="ADAL" clId="{A3A52893-E60C-40FD-B5FA-5CF2E66536A6}" dt="2023-07-12T16:52:58.251" v="4186"/>
          <ac:spMkLst>
            <pc:docMk/>
            <pc:sldMk cId="2941325094" sldId="331"/>
            <ac:spMk id="3" creationId="{4A24ED17-5010-EEF1-86D1-36C55B60E11B}"/>
          </ac:spMkLst>
        </pc:spChg>
        <pc:spChg chg="add mod">
          <ac:chgData name="Kévin Alexis André Salesse" userId="c2ec1e4e-6733-4c91-be19-272dd1cb0c8e" providerId="ADAL" clId="{A3A52893-E60C-40FD-B5FA-5CF2E66536A6}" dt="2023-07-12T16:52:47.306" v="4183" actId="1076"/>
          <ac:spMkLst>
            <pc:docMk/>
            <pc:sldMk cId="2941325094" sldId="331"/>
            <ac:spMk id="4" creationId="{8452F94A-88BB-B331-8BF6-09C59CBAC01D}"/>
          </ac:spMkLst>
        </pc:spChg>
        <pc:spChg chg="add mod">
          <ac:chgData name="Kévin Alexis André Salesse" userId="c2ec1e4e-6733-4c91-be19-272dd1cb0c8e" providerId="ADAL" clId="{A3A52893-E60C-40FD-B5FA-5CF2E66536A6}" dt="2023-07-12T16:52:47.306" v="4183" actId="1076"/>
          <ac:spMkLst>
            <pc:docMk/>
            <pc:sldMk cId="2941325094" sldId="331"/>
            <ac:spMk id="5" creationId="{9E76CD6D-617D-D18A-0DEB-12627313A372}"/>
          </ac:spMkLst>
        </pc:spChg>
        <pc:spChg chg="add mod">
          <ac:chgData name="Kévin Alexis André Salesse" userId="c2ec1e4e-6733-4c91-be19-272dd1cb0c8e" providerId="ADAL" clId="{A3A52893-E60C-40FD-B5FA-5CF2E66536A6}" dt="2023-07-12T16:52:41.243" v="4182" actId="1076"/>
          <ac:spMkLst>
            <pc:docMk/>
            <pc:sldMk cId="2941325094" sldId="331"/>
            <ac:spMk id="6" creationId="{FA6EC302-4D42-AA70-0B72-DD2E4B616B56}"/>
          </ac:spMkLst>
        </pc:spChg>
        <pc:spChg chg="add mod">
          <ac:chgData name="Kévin Alexis André Salesse" userId="c2ec1e4e-6733-4c91-be19-272dd1cb0c8e" providerId="ADAL" clId="{A3A52893-E60C-40FD-B5FA-5CF2E66536A6}" dt="2023-07-12T16:52:47.306" v="4183" actId="1076"/>
          <ac:spMkLst>
            <pc:docMk/>
            <pc:sldMk cId="2941325094" sldId="331"/>
            <ac:spMk id="7" creationId="{0B6AA882-BE62-3925-AF60-7F3B64D73BFA}"/>
          </ac:spMkLst>
        </pc:spChg>
        <pc:spChg chg="add mod">
          <ac:chgData name="Kévin Alexis André Salesse" userId="c2ec1e4e-6733-4c91-be19-272dd1cb0c8e" providerId="ADAL" clId="{A3A52893-E60C-40FD-B5FA-5CF2E66536A6}" dt="2023-07-12T16:52:47.306" v="4183" actId="1076"/>
          <ac:spMkLst>
            <pc:docMk/>
            <pc:sldMk cId="2941325094" sldId="331"/>
            <ac:spMk id="8" creationId="{AFCA3BB1-A282-5444-1529-1E58F6ADE6E0}"/>
          </ac:spMkLst>
        </pc:spChg>
        <pc:spChg chg="add mod">
          <ac:chgData name="Kévin Alexis André Salesse" userId="c2ec1e4e-6733-4c91-be19-272dd1cb0c8e" providerId="ADAL" clId="{A3A52893-E60C-40FD-B5FA-5CF2E66536A6}" dt="2023-07-12T16:52:41.243" v="4182" actId="1076"/>
          <ac:spMkLst>
            <pc:docMk/>
            <pc:sldMk cId="2941325094" sldId="331"/>
            <ac:spMk id="9" creationId="{CC8DD585-1A20-4F6F-2B81-EC3C470129E3}"/>
          </ac:spMkLst>
        </pc:spChg>
        <pc:spChg chg="add mod">
          <ac:chgData name="Kévin Alexis André Salesse" userId="c2ec1e4e-6733-4c91-be19-272dd1cb0c8e" providerId="ADAL" clId="{A3A52893-E60C-40FD-B5FA-5CF2E66536A6}" dt="2023-07-12T16:52:41.243" v="4182" actId="1076"/>
          <ac:spMkLst>
            <pc:docMk/>
            <pc:sldMk cId="2941325094" sldId="331"/>
            <ac:spMk id="10" creationId="{E60C04F5-3EA8-F2D6-DF8E-054312CA51C7}"/>
          </ac:spMkLst>
        </pc:spChg>
        <pc:picChg chg="add mod">
          <ac:chgData name="Kévin Alexis André Salesse" userId="c2ec1e4e-6733-4c91-be19-272dd1cb0c8e" providerId="ADAL" clId="{A3A52893-E60C-40FD-B5FA-5CF2E66536A6}" dt="2023-07-12T16:52:41.243" v="4182" actId="1076"/>
          <ac:picMkLst>
            <pc:docMk/>
            <pc:sldMk cId="2941325094" sldId="331"/>
            <ac:picMk id="11" creationId="{0921F715-DB73-0A39-AC0A-1408A84599C7}"/>
          </ac:picMkLst>
        </pc:picChg>
      </pc:sldChg>
      <pc:sldChg chg="addSp delSp modSp add mod">
        <pc:chgData name="Kévin Alexis André Salesse" userId="c2ec1e4e-6733-4c91-be19-272dd1cb0c8e" providerId="ADAL" clId="{A3A52893-E60C-40FD-B5FA-5CF2E66536A6}" dt="2023-07-12T21:54:05.429" v="5266" actId="20577"/>
        <pc:sldMkLst>
          <pc:docMk/>
          <pc:sldMk cId="3950880303" sldId="332"/>
        </pc:sldMkLst>
        <pc:spChg chg="mod">
          <ac:chgData name="Kévin Alexis André Salesse" userId="c2ec1e4e-6733-4c91-be19-272dd1cb0c8e" providerId="ADAL" clId="{A3A52893-E60C-40FD-B5FA-5CF2E66536A6}" dt="2023-07-12T21:54:05.429" v="5266" actId="20577"/>
          <ac:spMkLst>
            <pc:docMk/>
            <pc:sldMk cId="3950880303" sldId="332"/>
            <ac:spMk id="3" creationId="{4A24ED17-5010-EEF1-86D1-36C55B60E11B}"/>
          </ac:spMkLst>
        </pc:spChg>
        <pc:spChg chg="add mod">
          <ac:chgData name="Kévin Alexis André Salesse" userId="c2ec1e4e-6733-4c91-be19-272dd1cb0c8e" providerId="ADAL" clId="{A3A52893-E60C-40FD-B5FA-5CF2E66536A6}" dt="2023-07-12T21:53:33.894" v="5254" actId="1076"/>
          <ac:spMkLst>
            <pc:docMk/>
            <pc:sldMk cId="3950880303" sldId="332"/>
            <ac:spMk id="4" creationId="{9962F056-12C3-8972-0EE2-B094E1242129}"/>
          </ac:spMkLst>
        </pc:spChg>
        <pc:spChg chg="add del">
          <ac:chgData name="Kévin Alexis André Salesse" userId="c2ec1e4e-6733-4c91-be19-272dd1cb0c8e" providerId="ADAL" clId="{A3A52893-E60C-40FD-B5FA-5CF2E66536A6}" dt="2023-07-12T20:28:34.262" v="4755" actId="22"/>
          <ac:spMkLst>
            <pc:docMk/>
            <pc:sldMk cId="3950880303" sldId="332"/>
            <ac:spMk id="6" creationId="{C9169DC9-CCF7-2B22-CFE0-2DBCDD7D2CE0}"/>
          </ac:spMkLst>
        </pc:spChg>
        <pc:spChg chg="add mod">
          <ac:chgData name="Kévin Alexis André Salesse" userId="c2ec1e4e-6733-4c91-be19-272dd1cb0c8e" providerId="ADAL" clId="{A3A52893-E60C-40FD-B5FA-5CF2E66536A6}" dt="2023-07-12T21:53:33.894" v="5254" actId="1076"/>
          <ac:spMkLst>
            <pc:docMk/>
            <pc:sldMk cId="3950880303" sldId="332"/>
            <ac:spMk id="8" creationId="{2CAC502D-BB2E-E7AB-6FA8-9C3110BA1968}"/>
          </ac:spMkLst>
        </pc:spChg>
        <pc:spChg chg="add mod">
          <ac:chgData name="Kévin Alexis André Salesse" userId="c2ec1e4e-6733-4c91-be19-272dd1cb0c8e" providerId="ADAL" clId="{A3A52893-E60C-40FD-B5FA-5CF2E66536A6}" dt="2023-07-12T21:53:33.894" v="5254" actId="1076"/>
          <ac:spMkLst>
            <pc:docMk/>
            <pc:sldMk cId="3950880303" sldId="332"/>
            <ac:spMk id="10" creationId="{57D6222C-EF1D-B243-8C98-C5BC72E43B2D}"/>
          </ac:spMkLst>
        </pc:spChg>
        <pc:picChg chg="add mod">
          <ac:chgData name="Kévin Alexis André Salesse" userId="c2ec1e4e-6733-4c91-be19-272dd1cb0c8e" providerId="ADAL" clId="{A3A52893-E60C-40FD-B5FA-5CF2E66536A6}" dt="2023-07-12T21:53:39.133" v="5256" actId="1076"/>
          <ac:picMkLst>
            <pc:docMk/>
            <pc:sldMk cId="3950880303" sldId="332"/>
            <ac:picMk id="18434" creationId="{962BF27B-D61B-D8E7-781F-BFD21ADAE9AE}"/>
          </ac:picMkLst>
        </pc:picChg>
      </pc:sldChg>
      <pc:sldChg chg="addSp modSp add mod">
        <pc:chgData name="Kévin Alexis André Salesse" userId="c2ec1e4e-6733-4c91-be19-272dd1cb0c8e" providerId="ADAL" clId="{A3A52893-E60C-40FD-B5FA-5CF2E66536A6}" dt="2023-07-12T20:23:00.305" v="4746" actId="1076"/>
        <pc:sldMkLst>
          <pc:docMk/>
          <pc:sldMk cId="3179267137" sldId="333"/>
        </pc:sldMkLst>
        <pc:spChg chg="mod">
          <ac:chgData name="Kévin Alexis André Salesse" userId="c2ec1e4e-6733-4c91-be19-272dd1cb0c8e" providerId="ADAL" clId="{A3A52893-E60C-40FD-B5FA-5CF2E66536A6}" dt="2023-07-12T20:17:05.722" v="4696" actId="20577"/>
          <ac:spMkLst>
            <pc:docMk/>
            <pc:sldMk cId="3179267137" sldId="333"/>
            <ac:spMk id="3" creationId="{4A24ED17-5010-EEF1-86D1-36C55B60E11B}"/>
          </ac:spMkLst>
        </pc:spChg>
        <pc:spChg chg="add mod">
          <ac:chgData name="Kévin Alexis André Salesse" userId="c2ec1e4e-6733-4c91-be19-272dd1cb0c8e" providerId="ADAL" clId="{A3A52893-E60C-40FD-B5FA-5CF2E66536A6}" dt="2023-07-12T20:20:06.230" v="4718" actId="1076"/>
          <ac:spMkLst>
            <pc:docMk/>
            <pc:sldMk cId="3179267137" sldId="333"/>
            <ac:spMk id="6" creationId="{F9FBE905-9198-84CF-0BA4-C47DA60B0856}"/>
          </ac:spMkLst>
        </pc:spChg>
        <pc:spChg chg="add mod">
          <ac:chgData name="Kévin Alexis André Salesse" userId="c2ec1e4e-6733-4c91-be19-272dd1cb0c8e" providerId="ADAL" clId="{A3A52893-E60C-40FD-B5FA-5CF2E66536A6}" dt="2023-07-12T20:22:52.075" v="4742" actId="14100"/>
          <ac:spMkLst>
            <pc:docMk/>
            <pc:sldMk cId="3179267137" sldId="333"/>
            <ac:spMk id="8" creationId="{FEC6998C-2418-619B-AB11-F68C31F551F4}"/>
          </ac:spMkLst>
        </pc:spChg>
        <pc:picChg chg="add mod">
          <ac:chgData name="Kévin Alexis André Salesse" userId="c2ec1e4e-6733-4c91-be19-272dd1cb0c8e" providerId="ADAL" clId="{A3A52893-E60C-40FD-B5FA-5CF2E66536A6}" dt="2023-07-12T20:20:12.555" v="4720" actId="1076"/>
          <ac:picMkLst>
            <pc:docMk/>
            <pc:sldMk cId="3179267137" sldId="333"/>
            <ac:picMk id="4" creationId="{CCBBD3F0-F991-DBD4-117A-7EA0D2B81846}"/>
          </ac:picMkLst>
        </pc:picChg>
        <pc:picChg chg="add mod">
          <ac:chgData name="Kévin Alexis André Salesse" userId="c2ec1e4e-6733-4c91-be19-272dd1cb0c8e" providerId="ADAL" clId="{A3A52893-E60C-40FD-B5FA-5CF2E66536A6}" dt="2023-07-12T20:21:53.599" v="4723" actId="1076"/>
          <ac:picMkLst>
            <pc:docMk/>
            <pc:sldMk cId="3179267137" sldId="333"/>
            <ac:picMk id="13314" creationId="{11BCD4B1-517A-47F6-6199-7C68019C5F7A}"/>
          </ac:picMkLst>
        </pc:picChg>
        <pc:picChg chg="add mod">
          <ac:chgData name="Kévin Alexis André Salesse" userId="c2ec1e4e-6733-4c91-be19-272dd1cb0c8e" providerId="ADAL" clId="{A3A52893-E60C-40FD-B5FA-5CF2E66536A6}" dt="2023-07-12T20:23:00.305" v="4746" actId="1076"/>
          <ac:picMkLst>
            <pc:docMk/>
            <pc:sldMk cId="3179267137" sldId="333"/>
            <ac:picMk id="13316" creationId="{5B133681-674D-44D0-3606-18A2FFB3B04E}"/>
          </ac:picMkLst>
        </pc:picChg>
      </pc:sldChg>
      <pc:sldChg chg="addSp modSp add mod">
        <pc:chgData name="Kévin Alexis André Salesse" userId="c2ec1e4e-6733-4c91-be19-272dd1cb0c8e" providerId="ADAL" clId="{A3A52893-E60C-40FD-B5FA-5CF2E66536A6}" dt="2023-07-12T20:18:16.748" v="4707" actId="1076"/>
        <pc:sldMkLst>
          <pc:docMk/>
          <pc:sldMk cId="758656447" sldId="334"/>
        </pc:sldMkLst>
        <pc:spChg chg="mod">
          <ac:chgData name="Kévin Alexis André Salesse" userId="c2ec1e4e-6733-4c91-be19-272dd1cb0c8e" providerId="ADAL" clId="{A3A52893-E60C-40FD-B5FA-5CF2E66536A6}" dt="2023-07-12T20:11:29.227" v="4602" actId="20577"/>
          <ac:spMkLst>
            <pc:docMk/>
            <pc:sldMk cId="758656447" sldId="334"/>
            <ac:spMk id="3" creationId="{4A24ED17-5010-EEF1-86D1-36C55B60E11B}"/>
          </ac:spMkLst>
        </pc:spChg>
        <pc:spChg chg="add mod">
          <ac:chgData name="Kévin Alexis André Salesse" userId="c2ec1e4e-6733-4c91-be19-272dd1cb0c8e" providerId="ADAL" clId="{A3A52893-E60C-40FD-B5FA-5CF2E66536A6}" dt="2023-07-12T20:15:27.079" v="4669" actId="1076"/>
          <ac:spMkLst>
            <pc:docMk/>
            <pc:sldMk cId="758656447" sldId="334"/>
            <ac:spMk id="4" creationId="{0122EDB4-3481-DCFF-104D-ACD30B87B957}"/>
          </ac:spMkLst>
        </pc:spChg>
        <pc:spChg chg="add mod">
          <ac:chgData name="Kévin Alexis André Salesse" userId="c2ec1e4e-6733-4c91-be19-272dd1cb0c8e" providerId="ADAL" clId="{A3A52893-E60C-40FD-B5FA-5CF2E66536A6}" dt="2023-07-12T20:17:53.999" v="4703" actId="1076"/>
          <ac:spMkLst>
            <pc:docMk/>
            <pc:sldMk cId="758656447" sldId="334"/>
            <ac:spMk id="8" creationId="{DBD39A24-5F0D-6014-0610-C19318BE600A}"/>
          </ac:spMkLst>
        </pc:spChg>
        <pc:spChg chg="add mod">
          <ac:chgData name="Kévin Alexis André Salesse" userId="c2ec1e4e-6733-4c91-be19-272dd1cb0c8e" providerId="ADAL" clId="{A3A52893-E60C-40FD-B5FA-5CF2E66536A6}" dt="2023-07-12T20:18:16.748" v="4707" actId="1076"/>
          <ac:spMkLst>
            <pc:docMk/>
            <pc:sldMk cId="758656447" sldId="334"/>
            <ac:spMk id="10" creationId="{CF9262C1-C264-A09B-83FB-05F7CB70EF42}"/>
          </ac:spMkLst>
        </pc:spChg>
        <pc:picChg chg="add mod">
          <ac:chgData name="Kévin Alexis André Salesse" userId="c2ec1e4e-6733-4c91-be19-272dd1cb0c8e" providerId="ADAL" clId="{A3A52893-E60C-40FD-B5FA-5CF2E66536A6}" dt="2023-07-12T20:15:22.655" v="4668" actId="1076"/>
          <ac:picMkLst>
            <pc:docMk/>
            <pc:sldMk cId="758656447" sldId="334"/>
            <ac:picMk id="6" creationId="{C0D05B55-03EE-D82F-B1BD-580903F72539}"/>
          </ac:picMkLst>
        </pc:picChg>
        <pc:picChg chg="add mod">
          <ac:chgData name="Kévin Alexis André Salesse" userId="c2ec1e4e-6733-4c91-be19-272dd1cb0c8e" providerId="ADAL" clId="{A3A52893-E60C-40FD-B5FA-5CF2E66536A6}" dt="2023-07-12T20:15:17.976" v="4666" actId="1076"/>
          <ac:picMkLst>
            <pc:docMk/>
            <pc:sldMk cId="758656447" sldId="334"/>
            <ac:picMk id="12290" creationId="{4AD968C2-B71D-DF70-CC86-77D37937BDDD}"/>
          </ac:picMkLst>
        </pc:picChg>
        <pc:picChg chg="add mod">
          <ac:chgData name="Kévin Alexis André Salesse" userId="c2ec1e4e-6733-4c91-be19-272dd1cb0c8e" providerId="ADAL" clId="{A3A52893-E60C-40FD-B5FA-5CF2E66536A6}" dt="2023-07-12T20:15:20.649" v="4667" actId="1076"/>
          <ac:picMkLst>
            <pc:docMk/>
            <pc:sldMk cId="758656447" sldId="334"/>
            <ac:picMk id="12292" creationId="{5880D62F-DF17-7C51-4BD6-B8D9798BF860}"/>
          </ac:picMkLst>
        </pc:picChg>
        <pc:picChg chg="add mod">
          <ac:chgData name="Kévin Alexis André Salesse" userId="c2ec1e4e-6733-4c91-be19-272dd1cb0c8e" providerId="ADAL" clId="{A3A52893-E60C-40FD-B5FA-5CF2E66536A6}" dt="2023-07-12T20:16:00.403" v="4675" actId="1076"/>
          <ac:picMkLst>
            <pc:docMk/>
            <pc:sldMk cId="758656447" sldId="334"/>
            <ac:picMk id="12294" creationId="{4E2D05F4-FC48-0501-C01F-1024F1B82402}"/>
          </ac:picMkLst>
        </pc:picChg>
        <pc:picChg chg="add mod">
          <ac:chgData name="Kévin Alexis André Salesse" userId="c2ec1e4e-6733-4c91-be19-272dd1cb0c8e" providerId="ADAL" clId="{A3A52893-E60C-40FD-B5FA-5CF2E66536A6}" dt="2023-07-12T20:16:49.155" v="4680" actId="1076"/>
          <ac:picMkLst>
            <pc:docMk/>
            <pc:sldMk cId="758656447" sldId="334"/>
            <ac:picMk id="12296" creationId="{07020B00-4D12-5604-AE1D-E3326B1CDFD7}"/>
          </ac:picMkLst>
        </pc:picChg>
        <pc:picChg chg="add mod">
          <ac:chgData name="Kévin Alexis André Salesse" userId="c2ec1e4e-6733-4c91-be19-272dd1cb0c8e" providerId="ADAL" clId="{A3A52893-E60C-40FD-B5FA-5CF2E66536A6}" dt="2023-07-12T20:17:31.541" v="4699" actId="1076"/>
          <ac:picMkLst>
            <pc:docMk/>
            <pc:sldMk cId="758656447" sldId="334"/>
            <ac:picMk id="12298" creationId="{2A3D27E3-347E-2517-4061-41ECE489639E}"/>
          </ac:picMkLst>
        </pc:picChg>
      </pc:sldChg>
      <pc:sldChg chg="addSp delSp modSp add mod ord">
        <pc:chgData name="Kévin Alexis André Salesse" userId="c2ec1e4e-6733-4c91-be19-272dd1cb0c8e" providerId="ADAL" clId="{A3A52893-E60C-40FD-B5FA-5CF2E66536A6}" dt="2023-07-12T19:53:07.575" v="4495" actId="1076"/>
        <pc:sldMkLst>
          <pc:docMk/>
          <pc:sldMk cId="1107756451" sldId="335"/>
        </pc:sldMkLst>
        <pc:spChg chg="mod">
          <ac:chgData name="Kévin Alexis André Salesse" userId="c2ec1e4e-6733-4c91-be19-272dd1cb0c8e" providerId="ADAL" clId="{A3A52893-E60C-40FD-B5FA-5CF2E66536A6}" dt="2023-07-12T19:50:50.585" v="4464" actId="20577"/>
          <ac:spMkLst>
            <pc:docMk/>
            <pc:sldMk cId="1107756451" sldId="335"/>
            <ac:spMk id="3" creationId="{4A24ED17-5010-EEF1-86D1-36C55B60E11B}"/>
          </ac:spMkLst>
        </pc:spChg>
        <pc:spChg chg="add mod">
          <ac:chgData name="Kévin Alexis André Salesse" userId="c2ec1e4e-6733-4c91-be19-272dd1cb0c8e" providerId="ADAL" clId="{A3A52893-E60C-40FD-B5FA-5CF2E66536A6}" dt="2023-07-12T19:50:42.780" v="4446" actId="1035"/>
          <ac:spMkLst>
            <pc:docMk/>
            <pc:sldMk cId="1107756451" sldId="335"/>
            <ac:spMk id="8" creationId="{B2C33AEA-FF84-8856-7459-291B293480B3}"/>
          </ac:spMkLst>
        </pc:spChg>
        <pc:spChg chg="add mod">
          <ac:chgData name="Kévin Alexis André Salesse" userId="c2ec1e4e-6733-4c91-be19-272dd1cb0c8e" providerId="ADAL" clId="{A3A52893-E60C-40FD-B5FA-5CF2E66536A6}" dt="2023-07-12T19:53:07.575" v="4495" actId="1076"/>
          <ac:spMkLst>
            <pc:docMk/>
            <pc:sldMk cId="1107756451" sldId="335"/>
            <ac:spMk id="9" creationId="{D9157BF7-B2BA-3E0C-1FAF-47F1F49327F0}"/>
          </ac:spMkLst>
        </pc:spChg>
        <pc:picChg chg="add del">
          <ac:chgData name="Kévin Alexis André Salesse" userId="c2ec1e4e-6733-4c91-be19-272dd1cb0c8e" providerId="ADAL" clId="{A3A52893-E60C-40FD-B5FA-5CF2E66536A6}" dt="2023-07-12T19:50:07.001" v="4422" actId="22"/>
          <ac:picMkLst>
            <pc:docMk/>
            <pc:sldMk cId="1107756451" sldId="335"/>
            <ac:picMk id="4" creationId="{A5D13BCB-C14A-C23D-6F19-649AAE8E2639}"/>
          </ac:picMkLst>
        </pc:picChg>
        <pc:picChg chg="add mod">
          <ac:chgData name="Kévin Alexis André Salesse" userId="c2ec1e4e-6733-4c91-be19-272dd1cb0c8e" providerId="ADAL" clId="{A3A52893-E60C-40FD-B5FA-5CF2E66536A6}" dt="2023-07-12T19:50:53.935" v="4465" actId="14100"/>
          <ac:picMkLst>
            <pc:docMk/>
            <pc:sldMk cId="1107756451" sldId="335"/>
            <ac:picMk id="6" creationId="{823448A8-C3F9-17CF-C60C-57178865F98F}"/>
          </ac:picMkLst>
        </pc:picChg>
        <pc:picChg chg="add mod">
          <ac:chgData name="Kévin Alexis André Salesse" userId="c2ec1e4e-6733-4c91-be19-272dd1cb0c8e" providerId="ADAL" clId="{A3A52893-E60C-40FD-B5FA-5CF2E66536A6}" dt="2023-07-12T19:46:16.337" v="4418" actId="1076"/>
          <ac:picMkLst>
            <pc:docMk/>
            <pc:sldMk cId="1107756451" sldId="335"/>
            <ac:picMk id="10242" creationId="{01951223-01AD-546C-C06F-82ECDF5013A1}"/>
          </ac:picMkLst>
        </pc:picChg>
      </pc:sldChg>
      <pc:sldChg chg="addSp delSp modSp add mod">
        <pc:chgData name="Kévin Alexis André Salesse" userId="c2ec1e4e-6733-4c91-be19-272dd1cb0c8e" providerId="ADAL" clId="{A3A52893-E60C-40FD-B5FA-5CF2E66536A6}" dt="2023-07-12T21:54:46.895" v="5294" actId="20577"/>
        <pc:sldMkLst>
          <pc:docMk/>
          <pc:sldMk cId="2908828002" sldId="336"/>
        </pc:sldMkLst>
        <pc:spChg chg="mod">
          <ac:chgData name="Kévin Alexis André Salesse" userId="c2ec1e4e-6733-4c91-be19-272dd1cb0c8e" providerId="ADAL" clId="{A3A52893-E60C-40FD-B5FA-5CF2E66536A6}" dt="2023-07-12T21:54:46.895" v="5294" actId="20577"/>
          <ac:spMkLst>
            <pc:docMk/>
            <pc:sldMk cId="2908828002" sldId="336"/>
            <ac:spMk id="3" creationId="{4A24ED17-5010-EEF1-86D1-36C55B60E11B}"/>
          </ac:spMkLst>
        </pc:spChg>
        <pc:spChg chg="add mod">
          <ac:chgData name="Kévin Alexis André Salesse" userId="c2ec1e4e-6733-4c91-be19-272dd1cb0c8e" providerId="ADAL" clId="{A3A52893-E60C-40FD-B5FA-5CF2E66536A6}" dt="2023-07-12T21:51:31.723" v="5243" actId="1076"/>
          <ac:spMkLst>
            <pc:docMk/>
            <pc:sldMk cId="2908828002" sldId="336"/>
            <ac:spMk id="7" creationId="{D7AA743D-0424-6B49-1B0F-B8D3141B801F}"/>
          </ac:spMkLst>
        </pc:spChg>
        <pc:picChg chg="add del mod">
          <ac:chgData name="Kévin Alexis André Salesse" userId="c2ec1e4e-6733-4c91-be19-272dd1cb0c8e" providerId="ADAL" clId="{A3A52893-E60C-40FD-B5FA-5CF2E66536A6}" dt="2023-07-12T21:18:13.028" v="4963" actId="22"/>
          <ac:picMkLst>
            <pc:docMk/>
            <pc:sldMk cId="2908828002" sldId="336"/>
            <ac:picMk id="4" creationId="{51D25CA8-F6AA-79B6-188A-25AF8BB68481}"/>
          </ac:picMkLst>
        </pc:picChg>
        <pc:picChg chg="add mod">
          <ac:chgData name="Kévin Alexis André Salesse" userId="c2ec1e4e-6733-4c91-be19-272dd1cb0c8e" providerId="ADAL" clId="{A3A52893-E60C-40FD-B5FA-5CF2E66536A6}" dt="2023-07-12T21:51:33.606" v="5244" actId="1076"/>
          <ac:picMkLst>
            <pc:docMk/>
            <pc:sldMk cId="2908828002" sldId="336"/>
            <ac:picMk id="6" creationId="{7FEF144B-422A-6E44-7A54-171B2A27818F}"/>
          </ac:picMkLst>
        </pc:picChg>
      </pc:sldChg>
      <pc:sldChg chg="addSp delSp modSp add mod">
        <pc:chgData name="Kévin Alexis André Salesse" userId="c2ec1e4e-6733-4c91-be19-272dd1cb0c8e" providerId="ADAL" clId="{A3A52893-E60C-40FD-B5FA-5CF2E66536A6}" dt="2023-07-12T21:54:37.876" v="5278"/>
        <pc:sldMkLst>
          <pc:docMk/>
          <pc:sldMk cId="1722605630" sldId="337"/>
        </pc:sldMkLst>
        <pc:spChg chg="mod">
          <ac:chgData name="Kévin Alexis André Salesse" userId="c2ec1e4e-6733-4c91-be19-272dd1cb0c8e" providerId="ADAL" clId="{A3A52893-E60C-40FD-B5FA-5CF2E66536A6}" dt="2023-07-12T21:54:37.876" v="5278"/>
          <ac:spMkLst>
            <pc:docMk/>
            <pc:sldMk cId="1722605630" sldId="337"/>
            <ac:spMk id="3" creationId="{4A24ED17-5010-EEF1-86D1-36C55B60E11B}"/>
          </ac:spMkLst>
        </pc:spChg>
        <pc:spChg chg="add mod">
          <ac:chgData name="Kévin Alexis André Salesse" userId="c2ec1e4e-6733-4c91-be19-272dd1cb0c8e" providerId="ADAL" clId="{A3A52893-E60C-40FD-B5FA-5CF2E66536A6}" dt="2023-07-12T21:14:12.470" v="4937" actId="1076"/>
          <ac:spMkLst>
            <pc:docMk/>
            <pc:sldMk cId="1722605630" sldId="337"/>
            <ac:spMk id="8" creationId="{5F4DD834-B064-728D-C359-C55CADEAB046}"/>
          </ac:spMkLst>
        </pc:spChg>
        <pc:spChg chg="add mod">
          <ac:chgData name="Kévin Alexis André Salesse" userId="c2ec1e4e-6733-4c91-be19-272dd1cb0c8e" providerId="ADAL" clId="{A3A52893-E60C-40FD-B5FA-5CF2E66536A6}" dt="2023-07-12T21:14:55.271" v="4953" actId="404"/>
          <ac:spMkLst>
            <pc:docMk/>
            <pc:sldMk cId="1722605630" sldId="337"/>
            <ac:spMk id="10" creationId="{31650A86-400A-5A0B-7178-12906B1AB237}"/>
          </ac:spMkLst>
        </pc:spChg>
        <pc:spChg chg="add mod">
          <ac:chgData name="Kévin Alexis André Salesse" userId="c2ec1e4e-6733-4c91-be19-272dd1cb0c8e" providerId="ADAL" clId="{A3A52893-E60C-40FD-B5FA-5CF2E66536A6}" dt="2023-07-12T21:15:42.441" v="4959" actId="1076"/>
          <ac:spMkLst>
            <pc:docMk/>
            <pc:sldMk cId="1722605630" sldId="337"/>
            <ac:spMk id="12" creationId="{49DF686B-48CD-DCB4-C7AC-5F070E439466}"/>
          </ac:spMkLst>
        </pc:spChg>
        <pc:picChg chg="add del">
          <ac:chgData name="Kévin Alexis André Salesse" userId="c2ec1e4e-6733-4c91-be19-272dd1cb0c8e" providerId="ADAL" clId="{A3A52893-E60C-40FD-B5FA-5CF2E66536A6}" dt="2023-07-12T21:13:16.026" v="4911" actId="22"/>
          <ac:picMkLst>
            <pc:docMk/>
            <pc:sldMk cId="1722605630" sldId="337"/>
            <ac:picMk id="4" creationId="{02F33A3F-F2D1-D722-35C7-C7651AF63199}"/>
          </ac:picMkLst>
        </pc:picChg>
        <pc:picChg chg="add mod">
          <ac:chgData name="Kévin Alexis André Salesse" userId="c2ec1e4e-6733-4c91-be19-272dd1cb0c8e" providerId="ADAL" clId="{A3A52893-E60C-40FD-B5FA-5CF2E66536A6}" dt="2023-07-12T21:13:19.059" v="4913" actId="1076"/>
          <ac:picMkLst>
            <pc:docMk/>
            <pc:sldMk cId="1722605630" sldId="337"/>
            <ac:picMk id="6" creationId="{D508CDFF-9EC6-60B4-3D5A-D6EEFA51314F}"/>
          </ac:picMkLst>
        </pc:picChg>
      </pc:sldChg>
      <pc:sldChg chg="addSp delSp modSp add mod">
        <pc:chgData name="Kévin Alexis André Salesse" userId="c2ec1e4e-6733-4c91-be19-272dd1cb0c8e" providerId="ADAL" clId="{A3A52893-E60C-40FD-B5FA-5CF2E66536A6}" dt="2023-07-12T21:54:34.129" v="5277"/>
        <pc:sldMkLst>
          <pc:docMk/>
          <pc:sldMk cId="3342563487" sldId="338"/>
        </pc:sldMkLst>
        <pc:spChg chg="mod">
          <ac:chgData name="Kévin Alexis André Salesse" userId="c2ec1e4e-6733-4c91-be19-272dd1cb0c8e" providerId="ADAL" clId="{A3A52893-E60C-40FD-B5FA-5CF2E66536A6}" dt="2023-07-12T21:54:34.129" v="5277"/>
          <ac:spMkLst>
            <pc:docMk/>
            <pc:sldMk cId="3342563487" sldId="338"/>
            <ac:spMk id="3" creationId="{4A24ED17-5010-EEF1-86D1-36C55B60E11B}"/>
          </ac:spMkLst>
        </pc:spChg>
        <pc:spChg chg="add del">
          <ac:chgData name="Kévin Alexis André Salesse" userId="c2ec1e4e-6733-4c91-be19-272dd1cb0c8e" providerId="ADAL" clId="{A3A52893-E60C-40FD-B5FA-5CF2E66536A6}" dt="2023-07-12T20:33:05.710" v="4770" actId="22"/>
          <ac:spMkLst>
            <pc:docMk/>
            <pc:sldMk cId="3342563487" sldId="338"/>
            <ac:spMk id="8" creationId="{870EA4C7-C57C-CB64-404C-EEF236A80DE1}"/>
          </ac:spMkLst>
        </pc:spChg>
        <pc:spChg chg="add mod">
          <ac:chgData name="Kévin Alexis André Salesse" userId="c2ec1e4e-6733-4c91-be19-272dd1cb0c8e" providerId="ADAL" clId="{A3A52893-E60C-40FD-B5FA-5CF2E66536A6}" dt="2023-07-12T20:33:14.085" v="4776" actId="1076"/>
          <ac:spMkLst>
            <pc:docMk/>
            <pc:sldMk cId="3342563487" sldId="338"/>
            <ac:spMk id="10" creationId="{CDDD9CEC-50AE-796D-CB9F-E4FA2EB506B5}"/>
          </ac:spMkLst>
        </pc:spChg>
        <pc:spChg chg="add del mod">
          <ac:chgData name="Kévin Alexis André Salesse" userId="c2ec1e4e-6733-4c91-be19-272dd1cb0c8e" providerId="ADAL" clId="{A3A52893-E60C-40FD-B5FA-5CF2E66536A6}" dt="2023-07-12T20:41:02.362" v="4896" actId="478"/>
          <ac:spMkLst>
            <pc:docMk/>
            <pc:sldMk cId="3342563487" sldId="338"/>
            <ac:spMk id="12" creationId="{DF196928-8187-B7C6-875E-6A2A859B522A}"/>
          </ac:spMkLst>
        </pc:spChg>
        <pc:spChg chg="add mod">
          <ac:chgData name="Kévin Alexis André Salesse" userId="c2ec1e4e-6733-4c91-be19-272dd1cb0c8e" providerId="ADAL" clId="{A3A52893-E60C-40FD-B5FA-5CF2E66536A6}" dt="2023-07-12T20:41:36.434" v="4906" actId="1076"/>
          <ac:spMkLst>
            <pc:docMk/>
            <pc:sldMk cId="3342563487" sldId="338"/>
            <ac:spMk id="15" creationId="{A9CE7EB4-13AD-420D-8A76-0520042E0DB8}"/>
          </ac:spMkLst>
        </pc:spChg>
        <pc:spChg chg="add mod">
          <ac:chgData name="Kévin Alexis André Salesse" userId="c2ec1e4e-6733-4c91-be19-272dd1cb0c8e" providerId="ADAL" clId="{A3A52893-E60C-40FD-B5FA-5CF2E66536A6}" dt="2023-07-12T20:41:23.569" v="4903" actId="122"/>
          <ac:spMkLst>
            <pc:docMk/>
            <pc:sldMk cId="3342563487" sldId="338"/>
            <ac:spMk id="19" creationId="{496638C4-50A5-BF8B-3E5F-E20E2F655485}"/>
          </ac:spMkLst>
        </pc:spChg>
        <pc:picChg chg="add del">
          <ac:chgData name="Kévin Alexis André Salesse" userId="c2ec1e4e-6733-4c91-be19-272dd1cb0c8e" providerId="ADAL" clId="{A3A52893-E60C-40FD-B5FA-5CF2E66536A6}" dt="2023-07-12T20:32:52.372" v="4764" actId="478"/>
          <ac:picMkLst>
            <pc:docMk/>
            <pc:sldMk cId="3342563487" sldId="338"/>
            <ac:picMk id="4" creationId="{514EBFAE-6720-D09B-3CB0-BF10F72D7F77}"/>
          </ac:picMkLst>
        </pc:picChg>
        <pc:picChg chg="add mod">
          <ac:chgData name="Kévin Alexis André Salesse" userId="c2ec1e4e-6733-4c91-be19-272dd1cb0c8e" providerId="ADAL" clId="{A3A52893-E60C-40FD-B5FA-5CF2E66536A6}" dt="2023-07-12T20:32:58.103" v="4768" actId="1076"/>
          <ac:picMkLst>
            <pc:docMk/>
            <pc:sldMk cId="3342563487" sldId="338"/>
            <ac:picMk id="6" creationId="{F0322A54-81C3-FE19-92D1-5AFCA305DBA0}"/>
          </ac:picMkLst>
        </pc:picChg>
      </pc:sldChg>
      <pc:sldChg chg="addSp delSp modSp add mod">
        <pc:chgData name="Kévin Alexis André Salesse" userId="c2ec1e4e-6733-4c91-be19-272dd1cb0c8e" providerId="ADAL" clId="{A3A52893-E60C-40FD-B5FA-5CF2E66536A6}" dt="2023-07-12T21:37:46.598" v="5029" actId="1076"/>
        <pc:sldMkLst>
          <pc:docMk/>
          <pc:sldMk cId="3773066358" sldId="339"/>
        </pc:sldMkLst>
        <pc:spChg chg="add mod">
          <ac:chgData name="Kévin Alexis André Salesse" userId="c2ec1e4e-6733-4c91-be19-272dd1cb0c8e" providerId="ADAL" clId="{A3A52893-E60C-40FD-B5FA-5CF2E66536A6}" dt="2023-07-12T21:37:46.598" v="5029" actId="1076"/>
          <ac:spMkLst>
            <pc:docMk/>
            <pc:sldMk cId="3773066358" sldId="339"/>
            <ac:spMk id="5" creationId="{6F994F58-527C-5628-4C9B-FD6142E3520C}"/>
          </ac:spMkLst>
        </pc:spChg>
        <pc:spChg chg="add mod">
          <ac:chgData name="Kévin Alexis André Salesse" userId="c2ec1e4e-6733-4c91-be19-272dd1cb0c8e" providerId="ADAL" clId="{A3A52893-E60C-40FD-B5FA-5CF2E66536A6}" dt="2023-07-12T21:37:46.598" v="5029" actId="1076"/>
          <ac:spMkLst>
            <pc:docMk/>
            <pc:sldMk cId="3773066358" sldId="339"/>
            <ac:spMk id="6" creationId="{ADD7D56B-86CE-7737-7851-4BBC9ADA9D15}"/>
          </ac:spMkLst>
        </pc:spChg>
        <pc:spChg chg="add mod">
          <ac:chgData name="Kévin Alexis André Salesse" userId="c2ec1e4e-6733-4c91-be19-272dd1cb0c8e" providerId="ADAL" clId="{A3A52893-E60C-40FD-B5FA-5CF2E66536A6}" dt="2023-07-12T21:37:46.598" v="5029" actId="1076"/>
          <ac:spMkLst>
            <pc:docMk/>
            <pc:sldMk cId="3773066358" sldId="339"/>
            <ac:spMk id="7" creationId="{72C1C224-5256-68EA-6C1E-B1A8B9D5D536}"/>
          </ac:spMkLst>
        </pc:spChg>
        <pc:spChg chg="add mod">
          <ac:chgData name="Kévin Alexis André Salesse" userId="c2ec1e4e-6733-4c91-be19-272dd1cb0c8e" providerId="ADAL" clId="{A3A52893-E60C-40FD-B5FA-5CF2E66536A6}" dt="2023-07-12T21:37:46.598" v="5029" actId="1076"/>
          <ac:spMkLst>
            <pc:docMk/>
            <pc:sldMk cId="3773066358" sldId="339"/>
            <ac:spMk id="8" creationId="{1A9CD828-FE48-EAC9-D41A-93C79F57B690}"/>
          </ac:spMkLst>
        </pc:spChg>
        <pc:spChg chg="add mod">
          <ac:chgData name="Kévin Alexis André Salesse" userId="c2ec1e4e-6733-4c91-be19-272dd1cb0c8e" providerId="ADAL" clId="{A3A52893-E60C-40FD-B5FA-5CF2E66536A6}" dt="2023-07-12T21:37:46.598" v="5029" actId="1076"/>
          <ac:spMkLst>
            <pc:docMk/>
            <pc:sldMk cId="3773066358" sldId="339"/>
            <ac:spMk id="10" creationId="{B7BF93DD-2B72-3F96-1D6B-D5C625AF9F2A}"/>
          </ac:spMkLst>
        </pc:spChg>
        <pc:spChg chg="del">
          <ac:chgData name="Kévin Alexis André Salesse" userId="c2ec1e4e-6733-4c91-be19-272dd1cb0c8e" providerId="ADAL" clId="{A3A52893-E60C-40FD-B5FA-5CF2E66536A6}" dt="2023-07-12T21:30:59.904" v="4996" actId="478"/>
          <ac:spMkLst>
            <pc:docMk/>
            <pc:sldMk cId="3773066358" sldId="339"/>
            <ac:spMk id="11" creationId="{EEA3D9A8-F405-08FB-DC84-995E559A44F9}"/>
          </ac:spMkLst>
        </pc:spChg>
        <pc:picChg chg="add mod">
          <ac:chgData name="Kévin Alexis André Salesse" userId="c2ec1e4e-6733-4c91-be19-272dd1cb0c8e" providerId="ADAL" clId="{A3A52893-E60C-40FD-B5FA-5CF2E66536A6}" dt="2023-07-12T21:37:46.598" v="5029" actId="1076"/>
          <ac:picMkLst>
            <pc:docMk/>
            <pc:sldMk cId="3773066358" sldId="339"/>
            <ac:picMk id="2" creationId="{4C10C012-B49C-2998-ABE8-701D9515183F}"/>
          </ac:picMkLst>
        </pc:picChg>
        <pc:picChg chg="add mod">
          <ac:chgData name="Kévin Alexis André Salesse" userId="c2ec1e4e-6733-4c91-be19-272dd1cb0c8e" providerId="ADAL" clId="{A3A52893-E60C-40FD-B5FA-5CF2E66536A6}" dt="2023-07-12T21:37:46.598" v="5029" actId="1076"/>
          <ac:picMkLst>
            <pc:docMk/>
            <pc:sldMk cId="3773066358" sldId="339"/>
            <ac:picMk id="3" creationId="{D4DBAF9E-2F72-2820-AE19-E01F7E330E77}"/>
          </ac:picMkLst>
        </pc:picChg>
        <pc:picChg chg="add mod">
          <ac:chgData name="Kévin Alexis André Salesse" userId="c2ec1e4e-6733-4c91-be19-272dd1cb0c8e" providerId="ADAL" clId="{A3A52893-E60C-40FD-B5FA-5CF2E66536A6}" dt="2023-07-12T21:37:46.598" v="5029" actId="1076"/>
          <ac:picMkLst>
            <pc:docMk/>
            <pc:sldMk cId="3773066358" sldId="339"/>
            <ac:picMk id="4" creationId="{BE2123D4-4A41-EDEC-A82E-39F9EA221A54}"/>
          </ac:picMkLst>
        </pc:picChg>
        <pc:picChg chg="add mod">
          <ac:chgData name="Kévin Alexis André Salesse" userId="c2ec1e4e-6733-4c91-be19-272dd1cb0c8e" providerId="ADAL" clId="{A3A52893-E60C-40FD-B5FA-5CF2E66536A6}" dt="2023-07-12T21:37:46.598" v="5029" actId="1076"/>
          <ac:picMkLst>
            <pc:docMk/>
            <pc:sldMk cId="3773066358" sldId="339"/>
            <ac:picMk id="9" creationId="{C7DB5C6F-D46B-D049-D1AD-5B27AE1BDB04}"/>
          </ac:picMkLst>
        </pc:picChg>
      </pc:sldChg>
      <pc:sldChg chg="addSp modSp add mod">
        <pc:chgData name="Kévin Alexis André Salesse" userId="c2ec1e4e-6733-4c91-be19-272dd1cb0c8e" providerId="ADAL" clId="{A3A52893-E60C-40FD-B5FA-5CF2E66536A6}" dt="2023-07-12T21:43:20.105" v="5121"/>
        <pc:sldMkLst>
          <pc:docMk/>
          <pc:sldMk cId="2411126651" sldId="340"/>
        </pc:sldMkLst>
        <pc:spChg chg="add mod">
          <ac:chgData name="Kévin Alexis André Salesse" userId="c2ec1e4e-6733-4c91-be19-272dd1cb0c8e" providerId="ADAL" clId="{A3A52893-E60C-40FD-B5FA-5CF2E66536A6}" dt="2023-07-12T21:42:05.856" v="5077" actId="1076"/>
          <ac:spMkLst>
            <pc:docMk/>
            <pc:sldMk cId="2411126651" sldId="340"/>
            <ac:spMk id="2" creationId="{B7F8A18F-B078-E53B-BE62-E4D907F10D17}"/>
          </ac:spMkLst>
        </pc:spChg>
        <pc:spChg chg="add mod">
          <ac:chgData name="Kévin Alexis André Salesse" userId="c2ec1e4e-6733-4c91-be19-272dd1cb0c8e" providerId="ADAL" clId="{A3A52893-E60C-40FD-B5FA-5CF2E66536A6}" dt="2023-07-12T21:42:05.856" v="5077" actId="1076"/>
          <ac:spMkLst>
            <pc:docMk/>
            <pc:sldMk cId="2411126651" sldId="340"/>
            <ac:spMk id="8" creationId="{7204C910-1A36-B673-066E-5C8100A89EC0}"/>
          </ac:spMkLst>
        </pc:spChg>
        <pc:spChg chg="add mod">
          <ac:chgData name="Kévin Alexis André Salesse" userId="c2ec1e4e-6733-4c91-be19-272dd1cb0c8e" providerId="ADAL" clId="{A3A52893-E60C-40FD-B5FA-5CF2E66536A6}" dt="2023-07-12T21:42:05.856" v="5077" actId="1076"/>
          <ac:spMkLst>
            <pc:docMk/>
            <pc:sldMk cId="2411126651" sldId="340"/>
            <ac:spMk id="9" creationId="{36C12D9B-0413-0B00-A9F5-E50F933DC89F}"/>
          </ac:spMkLst>
        </pc:spChg>
        <pc:spChg chg="add mod">
          <ac:chgData name="Kévin Alexis André Salesse" userId="c2ec1e4e-6733-4c91-be19-272dd1cb0c8e" providerId="ADAL" clId="{A3A52893-E60C-40FD-B5FA-5CF2E66536A6}" dt="2023-07-12T21:42:05.856" v="5077" actId="1076"/>
          <ac:spMkLst>
            <pc:docMk/>
            <pc:sldMk cId="2411126651" sldId="340"/>
            <ac:spMk id="10" creationId="{FCFFE2B0-CEEE-9CAF-50C1-4BE523CB320C}"/>
          </ac:spMkLst>
        </pc:spChg>
        <pc:spChg chg="add mod">
          <ac:chgData name="Kévin Alexis André Salesse" userId="c2ec1e4e-6733-4c91-be19-272dd1cb0c8e" providerId="ADAL" clId="{A3A52893-E60C-40FD-B5FA-5CF2E66536A6}" dt="2023-07-12T21:42:05.856" v="5077" actId="1076"/>
          <ac:spMkLst>
            <pc:docMk/>
            <pc:sldMk cId="2411126651" sldId="340"/>
            <ac:spMk id="11" creationId="{97C83224-1239-1B2E-C60B-FEA0B6490CF7}"/>
          </ac:spMkLst>
        </pc:spChg>
        <pc:spChg chg="add mod">
          <ac:chgData name="Kévin Alexis André Salesse" userId="c2ec1e4e-6733-4c91-be19-272dd1cb0c8e" providerId="ADAL" clId="{A3A52893-E60C-40FD-B5FA-5CF2E66536A6}" dt="2023-07-12T21:42:05.856" v="5077" actId="1076"/>
          <ac:spMkLst>
            <pc:docMk/>
            <pc:sldMk cId="2411126651" sldId="340"/>
            <ac:spMk id="12" creationId="{09BC07E3-56F5-9094-B5A9-D7962D5EEC70}"/>
          </ac:spMkLst>
        </pc:spChg>
        <pc:spChg chg="add mod">
          <ac:chgData name="Kévin Alexis André Salesse" userId="c2ec1e4e-6733-4c91-be19-272dd1cb0c8e" providerId="ADAL" clId="{A3A52893-E60C-40FD-B5FA-5CF2E66536A6}" dt="2023-07-12T21:43:20.105" v="5121"/>
          <ac:spMkLst>
            <pc:docMk/>
            <pc:sldMk cId="2411126651" sldId="340"/>
            <ac:spMk id="13" creationId="{B158277E-1BDC-99E1-E9E4-E75EECC3D9CC}"/>
          </ac:spMkLst>
        </pc:spChg>
        <pc:picChg chg="add mod">
          <ac:chgData name="Kévin Alexis André Salesse" userId="c2ec1e4e-6733-4c91-be19-272dd1cb0c8e" providerId="ADAL" clId="{A3A52893-E60C-40FD-B5FA-5CF2E66536A6}" dt="2023-07-12T21:42:05.856" v="5077" actId="1076"/>
          <ac:picMkLst>
            <pc:docMk/>
            <pc:sldMk cId="2411126651" sldId="340"/>
            <ac:picMk id="3" creationId="{32FA99C2-055B-38DB-3F8E-75E8F1825838}"/>
          </ac:picMkLst>
        </pc:picChg>
        <pc:picChg chg="add mod">
          <ac:chgData name="Kévin Alexis André Salesse" userId="c2ec1e4e-6733-4c91-be19-272dd1cb0c8e" providerId="ADAL" clId="{A3A52893-E60C-40FD-B5FA-5CF2E66536A6}" dt="2023-07-12T21:42:05.856" v="5077" actId="1076"/>
          <ac:picMkLst>
            <pc:docMk/>
            <pc:sldMk cId="2411126651" sldId="340"/>
            <ac:picMk id="4" creationId="{3E0CCD63-AF23-598C-6C4A-5F7F979B8F4A}"/>
          </ac:picMkLst>
        </pc:picChg>
        <pc:picChg chg="add mod">
          <ac:chgData name="Kévin Alexis André Salesse" userId="c2ec1e4e-6733-4c91-be19-272dd1cb0c8e" providerId="ADAL" clId="{A3A52893-E60C-40FD-B5FA-5CF2E66536A6}" dt="2023-07-12T21:42:05.856" v="5077" actId="1076"/>
          <ac:picMkLst>
            <pc:docMk/>
            <pc:sldMk cId="2411126651" sldId="340"/>
            <ac:picMk id="5" creationId="{199545A8-BA04-74B0-9AAC-71780F6DCEDA}"/>
          </ac:picMkLst>
        </pc:picChg>
        <pc:picChg chg="add mod">
          <ac:chgData name="Kévin Alexis André Salesse" userId="c2ec1e4e-6733-4c91-be19-272dd1cb0c8e" providerId="ADAL" clId="{A3A52893-E60C-40FD-B5FA-5CF2E66536A6}" dt="2023-07-12T21:42:05.856" v="5077" actId="1076"/>
          <ac:picMkLst>
            <pc:docMk/>
            <pc:sldMk cId="2411126651" sldId="340"/>
            <ac:picMk id="6" creationId="{F3E4C496-E9F1-EAF4-5FB8-A5D507161191}"/>
          </ac:picMkLst>
        </pc:picChg>
        <pc:picChg chg="add mod">
          <ac:chgData name="Kévin Alexis André Salesse" userId="c2ec1e4e-6733-4c91-be19-272dd1cb0c8e" providerId="ADAL" clId="{A3A52893-E60C-40FD-B5FA-5CF2E66536A6}" dt="2023-07-12T21:42:05.856" v="5077" actId="1076"/>
          <ac:picMkLst>
            <pc:docMk/>
            <pc:sldMk cId="2411126651" sldId="340"/>
            <ac:picMk id="7" creationId="{002ABB3A-5F1D-C7C7-E847-D60FC2A3253C}"/>
          </ac:picMkLst>
        </pc:picChg>
      </pc:sldChg>
      <pc:sldChg chg="addSp delSp modSp add mod">
        <pc:chgData name="Kévin Alexis André Salesse" userId="c2ec1e4e-6733-4c91-be19-272dd1cb0c8e" providerId="ADAL" clId="{A3A52893-E60C-40FD-B5FA-5CF2E66536A6}" dt="2023-07-12T21:43:18.233" v="5120"/>
        <pc:sldMkLst>
          <pc:docMk/>
          <pc:sldMk cId="36923777" sldId="341"/>
        </pc:sldMkLst>
        <pc:spChg chg="mod">
          <ac:chgData name="Kévin Alexis André Salesse" userId="c2ec1e4e-6733-4c91-be19-272dd1cb0c8e" providerId="ADAL" clId="{A3A52893-E60C-40FD-B5FA-5CF2E66536A6}" dt="2023-07-12T21:36:05.973" v="5024" actId="207"/>
          <ac:spMkLst>
            <pc:docMk/>
            <pc:sldMk cId="36923777" sldId="341"/>
            <ac:spMk id="3" creationId="{05542812-2A64-DD02-D400-DC111844FAB8}"/>
          </ac:spMkLst>
        </pc:spChg>
        <pc:spChg chg="mod">
          <ac:chgData name="Kévin Alexis André Salesse" userId="c2ec1e4e-6733-4c91-be19-272dd1cb0c8e" providerId="ADAL" clId="{A3A52893-E60C-40FD-B5FA-5CF2E66536A6}" dt="2023-07-12T21:36:05.973" v="5024" actId="207"/>
          <ac:spMkLst>
            <pc:docMk/>
            <pc:sldMk cId="36923777" sldId="341"/>
            <ac:spMk id="4" creationId="{FE19138E-85B2-2441-7090-425D094C951E}"/>
          </ac:spMkLst>
        </pc:spChg>
        <pc:spChg chg="mod">
          <ac:chgData name="Kévin Alexis André Salesse" userId="c2ec1e4e-6733-4c91-be19-272dd1cb0c8e" providerId="ADAL" clId="{A3A52893-E60C-40FD-B5FA-5CF2E66536A6}" dt="2023-07-12T21:36:05.973" v="5024" actId="207"/>
          <ac:spMkLst>
            <pc:docMk/>
            <pc:sldMk cId="36923777" sldId="341"/>
            <ac:spMk id="5" creationId="{6E0FA2E6-4988-9EF5-7B2F-1A17BDD962BA}"/>
          </ac:spMkLst>
        </pc:spChg>
        <pc:spChg chg="add mod">
          <ac:chgData name="Kévin Alexis André Salesse" userId="c2ec1e4e-6733-4c91-be19-272dd1cb0c8e" providerId="ADAL" clId="{A3A52893-E60C-40FD-B5FA-5CF2E66536A6}" dt="2023-07-12T21:36:05.973" v="5024" actId="207"/>
          <ac:spMkLst>
            <pc:docMk/>
            <pc:sldMk cId="36923777" sldId="341"/>
            <ac:spMk id="6" creationId="{9AC9E989-C3BA-3F1F-E2D3-3DB4F09550A4}"/>
          </ac:spMkLst>
        </pc:spChg>
        <pc:spChg chg="add mod">
          <ac:chgData name="Kévin Alexis André Salesse" userId="c2ec1e4e-6733-4c91-be19-272dd1cb0c8e" providerId="ADAL" clId="{A3A52893-E60C-40FD-B5FA-5CF2E66536A6}" dt="2023-07-12T21:36:05.973" v="5024" actId="207"/>
          <ac:spMkLst>
            <pc:docMk/>
            <pc:sldMk cId="36923777" sldId="341"/>
            <ac:spMk id="9" creationId="{CF97593D-3FDF-EC45-EC3F-304E2269EDB6}"/>
          </ac:spMkLst>
        </pc:spChg>
        <pc:spChg chg="add mod">
          <ac:chgData name="Kévin Alexis André Salesse" userId="c2ec1e4e-6733-4c91-be19-272dd1cb0c8e" providerId="ADAL" clId="{A3A52893-E60C-40FD-B5FA-5CF2E66536A6}" dt="2023-07-12T21:36:05.973" v="5024" actId="207"/>
          <ac:spMkLst>
            <pc:docMk/>
            <pc:sldMk cId="36923777" sldId="341"/>
            <ac:spMk id="15" creationId="{E03CA7C5-A02F-438C-665E-50AA3991F9DE}"/>
          </ac:spMkLst>
        </pc:spChg>
        <pc:spChg chg="add mod">
          <ac:chgData name="Kévin Alexis André Salesse" userId="c2ec1e4e-6733-4c91-be19-272dd1cb0c8e" providerId="ADAL" clId="{A3A52893-E60C-40FD-B5FA-5CF2E66536A6}" dt="2023-07-12T21:43:18.233" v="5120"/>
          <ac:spMkLst>
            <pc:docMk/>
            <pc:sldMk cId="36923777" sldId="341"/>
            <ac:spMk id="17" creationId="{8BA81745-AC05-4E35-3A7E-058DA3B40438}"/>
          </ac:spMkLst>
        </pc:spChg>
        <pc:grpChg chg="add del mod">
          <ac:chgData name="Kévin Alexis André Salesse" userId="c2ec1e4e-6733-4c91-be19-272dd1cb0c8e" providerId="ADAL" clId="{A3A52893-E60C-40FD-B5FA-5CF2E66536A6}" dt="2023-07-12T21:36:12.464" v="5025" actId="478"/>
          <ac:grpSpMkLst>
            <pc:docMk/>
            <pc:sldMk cId="36923777" sldId="341"/>
            <ac:grpSpMk id="2" creationId="{501E7238-34A1-B1C3-4F50-46F36FB40693}"/>
          </ac:grpSpMkLst>
        </pc:grpChg>
        <pc:picChg chg="add mod">
          <ac:chgData name="Kévin Alexis André Salesse" userId="c2ec1e4e-6733-4c91-be19-272dd1cb0c8e" providerId="ADAL" clId="{A3A52893-E60C-40FD-B5FA-5CF2E66536A6}" dt="2023-07-12T21:36:04.273" v="5023"/>
          <ac:picMkLst>
            <pc:docMk/>
            <pc:sldMk cId="36923777" sldId="341"/>
            <ac:picMk id="7" creationId="{C7D99984-7442-BE55-3643-FF112A824307}"/>
          </ac:picMkLst>
        </pc:picChg>
        <pc:picChg chg="add mod">
          <ac:chgData name="Kévin Alexis André Salesse" userId="c2ec1e4e-6733-4c91-be19-272dd1cb0c8e" providerId="ADAL" clId="{A3A52893-E60C-40FD-B5FA-5CF2E66536A6}" dt="2023-07-12T21:36:04.273" v="5023"/>
          <ac:picMkLst>
            <pc:docMk/>
            <pc:sldMk cId="36923777" sldId="341"/>
            <ac:picMk id="8" creationId="{B4969BEC-2870-3775-D996-115DF7D131C2}"/>
          </ac:picMkLst>
        </pc:picChg>
        <pc:picChg chg="add mod">
          <ac:chgData name="Kévin Alexis André Salesse" userId="c2ec1e4e-6733-4c91-be19-272dd1cb0c8e" providerId="ADAL" clId="{A3A52893-E60C-40FD-B5FA-5CF2E66536A6}" dt="2023-07-12T21:36:04.273" v="5023"/>
          <ac:picMkLst>
            <pc:docMk/>
            <pc:sldMk cId="36923777" sldId="341"/>
            <ac:picMk id="10" creationId="{10B538E7-425B-9608-BB89-EBD95AB42B65}"/>
          </ac:picMkLst>
        </pc:picChg>
        <pc:cxnChg chg="add mod">
          <ac:chgData name="Kévin Alexis André Salesse" userId="c2ec1e4e-6733-4c91-be19-272dd1cb0c8e" providerId="ADAL" clId="{A3A52893-E60C-40FD-B5FA-5CF2E66536A6}" dt="2023-07-12T21:36:04.273" v="5023"/>
          <ac:cxnSpMkLst>
            <pc:docMk/>
            <pc:sldMk cId="36923777" sldId="341"/>
            <ac:cxnSpMk id="11" creationId="{E72DADAE-8114-D7B5-A4CF-E892F7571B1F}"/>
          </ac:cxnSpMkLst>
        </pc:cxnChg>
        <pc:cxnChg chg="add mod">
          <ac:chgData name="Kévin Alexis André Salesse" userId="c2ec1e4e-6733-4c91-be19-272dd1cb0c8e" providerId="ADAL" clId="{A3A52893-E60C-40FD-B5FA-5CF2E66536A6}" dt="2023-07-12T21:36:04.273" v="5023"/>
          <ac:cxnSpMkLst>
            <pc:docMk/>
            <pc:sldMk cId="36923777" sldId="341"/>
            <ac:cxnSpMk id="12" creationId="{A288491A-2FB5-0C6B-2B51-7FF67FCB6927}"/>
          </ac:cxnSpMkLst>
        </pc:cxnChg>
        <pc:cxnChg chg="add mod">
          <ac:chgData name="Kévin Alexis André Salesse" userId="c2ec1e4e-6733-4c91-be19-272dd1cb0c8e" providerId="ADAL" clId="{A3A52893-E60C-40FD-B5FA-5CF2E66536A6}" dt="2023-07-12T21:36:04.273" v="5023"/>
          <ac:cxnSpMkLst>
            <pc:docMk/>
            <pc:sldMk cId="36923777" sldId="341"/>
            <ac:cxnSpMk id="13" creationId="{F311E528-A320-8AF2-C047-DC2FB5CD924B}"/>
          </ac:cxnSpMkLst>
        </pc:cxnChg>
      </pc:sldChg>
      <pc:sldChg chg="addSp modSp add mod ord">
        <pc:chgData name="Kévin Alexis André Salesse" userId="c2ec1e4e-6733-4c91-be19-272dd1cb0c8e" providerId="ADAL" clId="{A3A52893-E60C-40FD-B5FA-5CF2E66536A6}" dt="2023-07-12T21:42:49.333" v="5102"/>
        <pc:sldMkLst>
          <pc:docMk/>
          <pc:sldMk cId="2412646536" sldId="342"/>
        </pc:sldMkLst>
        <pc:spChg chg="add mod">
          <ac:chgData name="Kévin Alexis André Salesse" userId="c2ec1e4e-6733-4c91-be19-272dd1cb0c8e" providerId="ADAL" clId="{A3A52893-E60C-40FD-B5FA-5CF2E66536A6}" dt="2023-07-12T21:33:11.280" v="5017" actId="207"/>
          <ac:spMkLst>
            <pc:docMk/>
            <pc:sldMk cId="2412646536" sldId="342"/>
            <ac:spMk id="2" creationId="{ADF280D8-91AC-CEDF-0644-AB0F0D745C2C}"/>
          </ac:spMkLst>
        </pc:spChg>
        <pc:spChg chg="add mod">
          <ac:chgData name="Kévin Alexis André Salesse" userId="c2ec1e4e-6733-4c91-be19-272dd1cb0c8e" providerId="ADAL" clId="{A3A52893-E60C-40FD-B5FA-5CF2E66536A6}" dt="2023-07-12T21:33:11.280" v="5017" actId="207"/>
          <ac:spMkLst>
            <pc:docMk/>
            <pc:sldMk cId="2412646536" sldId="342"/>
            <ac:spMk id="3" creationId="{542089B8-DA18-86DF-4AF0-80E31F1F511C}"/>
          </ac:spMkLst>
        </pc:spChg>
        <pc:spChg chg="add mod">
          <ac:chgData name="Kévin Alexis André Salesse" userId="c2ec1e4e-6733-4c91-be19-272dd1cb0c8e" providerId="ADAL" clId="{A3A52893-E60C-40FD-B5FA-5CF2E66536A6}" dt="2023-07-12T21:42:49.333" v="5102"/>
          <ac:spMkLst>
            <pc:docMk/>
            <pc:sldMk cId="2412646536" sldId="342"/>
            <ac:spMk id="9" creationId="{035BF32D-8E21-CEA5-83EC-981844B06D8D}"/>
          </ac:spMkLst>
        </pc:spChg>
        <pc:picChg chg="add mod">
          <ac:chgData name="Kévin Alexis André Salesse" userId="c2ec1e4e-6733-4c91-be19-272dd1cb0c8e" providerId="ADAL" clId="{A3A52893-E60C-40FD-B5FA-5CF2E66536A6}" dt="2023-07-12T21:33:04.961" v="5015" actId="1076"/>
          <ac:picMkLst>
            <pc:docMk/>
            <pc:sldMk cId="2412646536" sldId="342"/>
            <ac:picMk id="4" creationId="{DC4C0F17-0C31-304D-42BD-299DFBE9A66F}"/>
          </ac:picMkLst>
        </pc:picChg>
        <pc:picChg chg="add mod">
          <ac:chgData name="Kévin Alexis André Salesse" userId="c2ec1e4e-6733-4c91-be19-272dd1cb0c8e" providerId="ADAL" clId="{A3A52893-E60C-40FD-B5FA-5CF2E66536A6}" dt="2023-07-12T21:32:38.142" v="5010" actId="1440"/>
          <ac:picMkLst>
            <pc:docMk/>
            <pc:sldMk cId="2412646536" sldId="342"/>
            <ac:picMk id="5" creationId="{F212CF9A-8B2D-E891-4EB1-B89751D52256}"/>
          </ac:picMkLst>
        </pc:picChg>
        <pc:picChg chg="add mod">
          <ac:chgData name="Kévin Alexis André Salesse" userId="c2ec1e4e-6733-4c91-be19-272dd1cb0c8e" providerId="ADAL" clId="{A3A52893-E60C-40FD-B5FA-5CF2E66536A6}" dt="2023-07-12T21:32:50.827" v="5013" actId="1076"/>
          <ac:picMkLst>
            <pc:docMk/>
            <pc:sldMk cId="2412646536" sldId="342"/>
            <ac:picMk id="6" creationId="{A3C7E353-2946-0F7E-3D4E-FDF5470B3F29}"/>
          </ac:picMkLst>
        </pc:picChg>
        <pc:picChg chg="add mod">
          <ac:chgData name="Kévin Alexis André Salesse" userId="c2ec1e4e-6733-4c91-be19-272dd1cb0c8e" providerId="ADAL" clId="{A3A52893-E60C-40FD-B5FA-5CF2E66536A6}" dt="2023-07-12T21:32:48.267" v="5012" actId="1076"/>
          <ac:picMkLst>
            <pc:docMk/>
            <pc:sldMk cId="2412646536" sldId="342"/>
            <ac:picMk id="7" creationId="{0CF5534D-06D3-923D-FE6D-91BD82083113}"/>
          </ac:picMkLst>
        </pc:picChg>
        <pc:picChg chg="add mod">
          <ac:chgData name="Kévin Alexis André Salesse" userId="c2ec1e4e-6733-4c91-be19-272dd1cb0c8e" providerId="ADAL" clId="{A3A52893-E60C-40FD-B5FA-5CF2E66536A6}" dt="2023-07-12T21:32:21.815" v="5006" actId="1076"/>
          <ac:picMkLst>
            <pc:docMk/>
            <pc:sldMk cId="2412646536" sldId="342"/>
            <ac:picMk id="8" creationId="{8ABF3E6E-BF1D-102A-1CA5-8A75DDFFFC52}"/>
          </ac:picMkLst>
        </pc:picChg>
      </pc:sldChg>
      <pc:sldChg chg="addSp modSp add mod">
        <pc:chgData name="Kévin Alexis André Salesse" userId="c2ec1e4e-6733-4c91-be19-272dd1cb0c8e" providerId="ADAL" clId="{A3A52893-E60C-40FD-B5FA-5CF2E66536A6}" dt="2023-07-12T21:39:15.366" v="5055" actId="1076"/>
        <pc:sldMkLst>
          <pc:docMk/>
          <pc:sldMk cId="685119859" sldId="343"/>
        </pc:sldMkLst>
        <pc:spChg chg="add mod">
          <ac:chgData name="Kévin Alexis André Salesse" userId="c2ec1e4e-6733-4c91-be19-272dd1cb0c8e" providerId="ADAL" clId="{A3A52893-E60C-40FD-B5FA-5CF2E66536A6}" dt="2023-07-12T21:39:15.366" v="5055" actId="1076"/>
          <ac:spMkLst>
            <pc:docMk/>
            <pc:sldMk cId="685119859" sldId="343"/>
            <ac:spMk id="4" creationId="{BA359B42-B882-4579-13BE-5223EF55E119}"/>
          </ac:spMkLst>
        </pc:spChg>
        <pc:spChg chg="add mod">
          <ac:chgData name="Kévin Alexis André Salesse" userId="c2ec1e4e-6733-4c91-be19-272dd1cb0c8e" providerId="ADAL" clId="{A3A52893-E60C-40FD-B5FA-5CF2E66536A6}" dt="2023-07-12T21:39:15.366" v="5055" actId="1076"/>
          <ac:spMkLst>
            <pc:docMk/>
            <pc:sldMk cId="685119859" sldId="343"/>
            <ac:spMk id="5" creationId="{503AC6DB-646A-9B12-AAC9-1266E67F3801}"/>
          </ac:spMkLst>
        </pc:spChg>
        <pc:spChg chg="add mod">
          <ac:chgData name="Kévin Alexis André Salesse" userId="c2ec1e4e-6733-4c91-be19-272dd1cb0c8e" providerId="ADAL" clId="{A3A52893-E60C-40FD-B5FA-5CF2E66536A6}" dt="2023-07-12T21:39:15.366" v="5055" actId="1076"/>
          <ac:spMkLst>
            <pc:docMk/>
            <pc:sldMk cId="685119859" sldId="343"/>
            <ac:spMk id="6" creationId="{1FDA8B6B-5AA7-92F9-049B-441ABFE7D959}"/>
          </ac:spMkLst>
        </pc:spChg>
        <pc:picChg chg="add mod">
          <ac:chgData name="Kévin Alexis André Salesse" userId="c2ec1e4e-6733-4c91-be19-272dd1cb0c8e" providerId="ADAL" clId="{A3A52893-E60C-40FD-B5FA-5CF2E66536A6}" dt="2023-07-12T21:39:15.366" v="5055" actId="1076"/>
          <ac:picMkLst>
            <pc:docMk/>
            <pc:sldMk cId="685119859" sldId="343"/>
            <ac:picMk id="2" creationId="{5BEEAF79-DA25-8599-840C-71CD17449E2E}"/>
          </ac:picMkLst>
        </pc:picChg>
        <pc:picChg chg="add mod">
          <ac:chgData name="Kévin Alexis André Salesse" userId="c2ec1e4e-6733-4c91-be19-272dd1cb0c8e" providerId="ADAL" clId="{A3A52893-E60C-40FD-B5FA-5CF2E66536A6}" dt="2023-07-12T21:39:15.366" v="5055" actId="1076"/>
          <ac:picMkLst>
            <pc:docMk/>
            <pc:sldMk cId="685119859" sldId="343"/>
            <ac:picMk id="3" creationId="{01CD4E26-BF8F-EB15-E56C-898022075B7A}"/>
          </ac:picMkLst>
        </pc:picChg>
        <pc:picChg chg="add mod">
          <ac:chgData name="Kévin Alexis André Salesse" userId="c2ec1e4e-6733-4c91-be19-272dd1cb0c8e" providerId="ADAL" clId="{A3A52893-E60C-40FD-B5FA-5CF2E66536A6}" dt="2023-07-12T21:39:15.366" v="5055" actId="1076"/>
          <ac:picMkLst>
            <pc:docMk/>
            <pc:sldMk cId="685119859" sldId="343"/>
            <ac:picMk id="7" creationId="{FFA21EE4-1E89-F579-3A95-D8E516663F18}"/>
          </ac:picMkLst>
        </pc:picChg>
        <pc:picChg chg="add mod">
          <ac:chgData name="Kévin Alexis André Salesse" userId="c2ec1e4e-6733-4c91-be19-272dd1cb0c8e" providerId="ADAL" clId="{A3A52893-E60C-40FD-B5FA-5CF2E66536A6}" dt="2023-07-12T21:39:15.366" v="5055" actId="1076"/>
          <ac:picMkLst>
            <pc:docMk/>
            <pc:sldMk cId="685119859" sldId="343"/>
            <ac:picMk id="8" creationId="{AFEE1574-521A-1D19-9123-5F74826AFC05}"/>
          </ac:picMkLst>
        </pc:picChg>
      </pc:sldChg>
      <pc:sldChg chg="addSp delSp modSp add mod">
        <pc:chgData name="Kévin Alexis André Salesse" userId="c2ec1e4e-6733-4c91-be19-272dd1cb0c8e" providerId="ADAL" clId="{A3A52893-E60C-40FD-B5FA-5CF2E66536A6}" dt="2023-07-12T21:38:46.561" v="5051" actId="1035"/>
        <pc:sldMkLst>
          <pc:docMk/>
          <pc:sldMk cId="1203184355" sldId="344"/>
        </pc:sldMkLst>
        <pc:spChg chg="add del mod">
          <ac:chgData name="Kévin Alexis André Salesse" userId="c2ec1e4e-6733-4c91-be19-272dd1cb0c8e" providerId="ADAL" clId="{A3A52893-E60C-40FD-B5FA-5CF2E66536A6}" dt="2023-07-12T21:38:13.089" v="5031"/>
          <ac:spMkLst>
            <pc:docMk/>
            <pc:sldMk cId="1203184355" sldId="344"/>
            <ac:spMk id="2" creationId="{96071410-F989-56FE-220A-C87657C1EB24}"/>
          </ac:spMkLst>
        </pc:spChg>
        <pc:spChg chg="add del mod">
          <ac:chgData name="Kévin Alexis André Salesse" userId="c2ec1e4e-6733-4c91-be19-272dd1cb0c8e" providerId="ADAL" clId="{A3A52893-E60C-40FD-B5FA-5CF2E66536A6}" dt="2023-07-12T21:38:13.089" v="5031"/>
          <ac:spMkLst>
            <pc:docMk/>
            <pc:sldMk cId="1203184355" sldId="344"/>
            <ac:spMk id="3" creationId="{B776E9E1-BEA2-5047-EC98-EE34E5E65D9A}"/>
          </ac:spMkLst>
        </pc:spChg>
        <pc:spChg chg="add del mod">
          <ac:chgData name="Kévin Alexis André Salesse" userId="c2ec1e4e-6733-4c91-be19-272dd1cb0c8e" providerId="ADAL" clId="{A3A52893-E60C-40FD-B5FA-5CF2E66536A6}" dt="2023-07-12T21:38:13.089" v="5031"/>
          <ac:spMkLst>
            <pc:docMk/>
            <pc:sldMk cId="1203184355" sldId="344"/>
            <ac:spMk id="4" creationId="{0287A360-11D5-8028-C0A4-44A88CB32C7C}"/>
          </ac:spMkLst>
        </pc:spChg>
        <pc:spChg chg="add del mod">
          <ac:chgData name="Kévin Alexis André Salesse" userId="c2ec1e4e-6733-4c91-be19-272dd1cb0c8e" providerId="ADAL" clId="{A3A52893-E60C-40FD-B5FA-5CF2E66536A6}" dt="2023-07-12T21:38:27.123" v="5033"/>
          <ac:spMkLst>
            <pc:docMk/>
            <pc:sldMk cId="1203184355" sldId="344"/>
            <ac:spMk id="9" creationId="{215CC817-E602-6296-A897-182895625D1B}"/>
          </ac:spMkLst>
        </pc:spChg>
        <pc:spChg chg="add del mod">
          <ac:chgData name="Kévin Alexis André Salesse" userId="c2ec1e4e-6733-4c91-be19-272dd1cb0c8e" providerId="ADAL" clId="{A3A52893-E60C-40FD-B5FA-5CF2E66536A6}" dt="2023-07-12T21:38:27.123" v="5033"/>
          <ac:spMkLst>
            <pc:docMk/>
            <pc:sldMk cId="1203184355" sldId="344"/>
            <ac:spMk id="10" creationId="{C264CE55-CBDC-306D-8EEA-3B94A8A5ED68}"/>
          </ac:spMkLst>
        </pc:spChg>
        <pc:spChg chg="add del mod">
          <ac:chgData name="Kévin Alexis André Salesse" userId="c2ec1e4e-6733-4c91-be19-272dd1cb0c8e" providerId="ADAL" clId="{A3A52893-E60C-40FD-B5FA-5CF2E66536A6}" dt="2023-07-12T21:38:27.123" v="5033"/>
          <ac:spMkLst>
            <pc:docMk/>
            <pc:sldMk cId="1203184355" sldId="344"/>
            <ac:spMk id="11" creationId="{739F5AAF-2165-BBA9-FEF5-7A56A13CA1D1}"/>
          </ac:spMkLst>
        </pc:spChg>
        <pc:spChg chg="add mod">
          <ac:chgData name="Kévin Alexis André Salesse" userId="c2ec1e4e-6733-4c91-be19-272dd1cb0c8e" providerId="ADAL" clId="{A3A52893-E60C-40FD-B5FA-5CF2E66536A6}" dt="2023-07-12T21:38:46.561" v="5051" actId="1035"/>
          <ac:spMkLst>
            <pc:docMk/>
            <pc:sldMk cId="1203184355" sldId="344"/>
            <ac:spMk id="15" creationId="{A40228DB-60F8-FC68-0258-20757C03BF39}"/>
          </ac:spMkLst>
        </pc:spChg>
        <pc:spChg chg="add mod">
          <ac:chgData name="Kévin Alexis André Salesse" userId="c2ec1e4e-6733-4c91-be19-272dd1cb0c8e" providerId="ADAL" clId="{A3A52893-E60C-40FD-B5FA-5CF2E66536A6}" dt="2023-07-12T21:38:46.561" v="5051" actId="1035"/>
          <ac:spMkLst>
            <pc:docMk/>
            <pc:sldMk cId="1203184355" sldId="344"/>
            <ac:spMk id="17" creationId="{450B5D5A-A6EB-2922-5589-1D00F2A2A56B}"/>
          </ac:spMkLst>
        </pc:spChg>
        <pc:spChg chg="add mod">
          <ac:chgData name="Kévin Alexis André Salesse" userId="c2ec1e4e-6733-4c91-be19-272dd1cb0c8e" providerId="ADAL" clId="{A3A52893-E60C-40FD-B5FA-5CF2E66536A6}" dt="2023-07-12T21:38:46.561" v="5051" actId="1035"/>
          <ac:spMkLst>
            <pc:docMk/>
            <pc:sldMk cId="1203184355" sldId="344"/>
            <ac:spMk id="19" creationId="{8E5829AB-9920-9CC4-684E-38712737A4C0}"/>
          </ac:spMkLst>
        </pc:spChg>
        <pc:picChg chg="add del mod">
          <ac:chgData name="Kévin Alexis André Salesse" userId="c2ec1e4e-6733-4c91-be19-272dd1cb0c8e" providerId="ADAL" clId="{A3A52893-E60C-40FD-B5FA-5CF2E66536A6}" dt="2023-07-12T21:38:13.089" v="5031"/>
          <ac:picMkLst>
            <pc:docMk/>
            <pc:sldMk cId="1203184355" sldId="344"/>
            <ac:picMk id="5" creationId="{5AC02099-496D-DB97-E757-A7E1D35050ED}"/>
          </ac:picMkLst>
        </pc:picChg>
        <pc:picChg chg="add del mod">
          <ac:chgData name="Kévin Alexis André Salesse" userId="c2ec1e4e-6733-4c91-be19-272dd1cb0c8e" providerId="ADAL" clId="{A3A52893-E60C-40FD-B5FA-5CF2E66536A6}" dt="2023-07-12T21:38:13.089" v="5031"/>
          <ac:picMkLst>
            <pc:docMk/>
            <pc:sldMk cId="1203184355" sldId="344"/>
            <ac:picMk id="6" creationId="{0A38DDA2-FD5F-0AF8-4F49-7770417922CB}"/>
          </ac:picMkLst>
        </pc:picChg>
        <pc:picChg chg="add del mod">
          <ac:chgData name="Kévin Alexis André Salesse" userId="c2ec1e4e-6733-4c91-be19-272dd1cb0c8e" providerId="ADAL" clId="{A3A52893-E60C-40FD-B5FA-5CF2E66536A6}" dt="2023-07-12T21:38:27.123" v="5033"/>
          <ac:picMkLst>
            <pc:docMk/>
            <pc:sldMk cId="1203184355" sldId="344"/>
            <ac:picMk id="7" creationId="{885D6EED-D2D6-48AA-916E-D1B152A05AC8}"/>
          </ac:picMkLst>
        </pc:picChg>
        <pc:picChg chg="add del mod">
          <ac:chgData name="Kévin Alexis André Salesse" userId="c2ec1e4e-6733-4c91-be19-272dd1cb0c8e" providerId="ADAL" clId="{A3A52893-E60C-40FD-B5FA-5CF2E66536A6}" dt="2023-07-12T21:38:27.123" v="5033"/>
          <ac:picMkLst>
            <pc:docMk/>
            <pc:sldMk cId="1203184355" sldId="344"/>
            <ac:picMk id="8" creationId="{9875637B-BDA3-7495-1475-E46429FBA83F}"/>
          </ac:picMkLst>
        </pc:picChg>
        <pc:picChg chg="add mod">
          <ac:chgData name="Kévin Alexis André Salesse" userId="c2ec1e4e-6733-4c91-be19-272dd1cb0c8e" providerId="ADAL" clId="{A3A52893-E60C-40FD-B5FA-5CF2E66536A6}" dt="2023-07-12T21:38:46.561" v="5051" actId="1035"/>
          <ac:picMkLst>
            <pc:docMk/>
            <pc:sldMk cId="1203184355" sldId="344"/>
            <ac:picMk id="12" creationId="{4EF8C6F2-DED0-22C4-F9B7-8A02EA2C27CB}"/>
          </ac:picMkLst>
        </pc:picChg>
        <pc:picChg chg="add mod">
          <ac:chgData name="Kévin Alexis André Salesse" userId="c2ec1e4e-6733-4c91-be19-272dd1cb0c8e" providerId="ADAL" clId="{A3A52893-E60C-40FD-B5FA-5CF2E66536A6}" dt="2023-07-12T21:38:46.561" v="5051" actId="1035"/>
          <ac:picMkLst>
            <pc:docMk/>
            <pc:sldMk cId="1203184355" sldId="344"/>
            <ac:picMk id="13" creationId="{9CF4DF02-9E02-57E6-8AFF-9436E3A77A78}"/>
          </ac:picMkLst>
        </pc:picChg>
        <pc:picChg chg="add mod">
          <ac:chgData name="Kévin Alexis André Salesse" userId="c2ec1e4e-6733-4c91-be19-272dd1cb0c8e" providerId="ADAL" clId="{A3A52893-E60C-40FD-B5FA-5CF2E66536A6}" dt="2023-07-12T21:38:46.561" v="5051" actId="1035"/>
          <ac:picMkLst>
            <pc:docMk/>
            <pc:sldMk cId="1203184355" sldId="344"/>
            <ac:picMk id="21" creationId="{5DEE9D4A-1C14-F5B5-3F31-C8ACC420B602}"/>
          </ac:picMkLst>
        </pc:picChg>
        <pc:picChg chg="add mod">
          <ac:chgData name="Kévin Alexis André Salesse" userId="c2ec1e4e-6733-4c91-be19-272dd1cb0c8e" providerId="ADAL" clId="{A3A52893-E60C-40FD-B5FA-5CF2E66536A6}" dt="2023-07-12T21:38:46.561" v="5051" actId="1035"/>
          <ac:picMkLst>
            <pc:docMk/>
            <pc:sldMk cId="1203184355" sldId="344"/>
            <ac:picMk id="23" creationId="{35F21B7D-EEB2-F0E2-3E17-32F60285726A}"/>
          </ac:picMkLst>
        </pc:picChg>
      </pc:sldChg>
      <pc:sldChg chg="addSp add ord">
        <pc:chgData name="Kévin Alexis André Salesse" userId="c2ec1e4e-6733-4c91-be19-272dd1cb0c8e" providerId="ADAL" clId="{A3A52893-E60C-40FD-B5FA-5CF2E66536A6}" dt="2023-07-12T21:40:51.550" v="5073"/>
        <pc:sldMkLst>
          <pc:docMk/>
          <pc:sldMk cId="1981633520" sldId="345"/>
        </pc:sldMkLst>
        <pc:picChg chg="add">
          <ac:chgData name="Kévin Alexis André Salesse" userId="c2ec1e4e-6733-4c91-be19-272dd1cb0c8e" providerId="ADAL" clId="{A3A52893-E60C-40FD-B5FA-5CF2E66536A6}" dt="2023-07-12T21:40:51.550" v="5073"/>
          <ac:picMkLst>
            <pc:docMk/>
            <pc:sldMk cId="1981633520" sldId="345"/>
            <ac:picMk id="16386" creationId="{0E910645-D2E9-041B-0BAF-F7343A492282}"/>
          </ac:picMkLst>
        </pc:picChg>
      </pc:sldChg>
      <pc:sldChg chg="addSp modSp add ord">
        <pc:chgData name="Kévin Alexis André Salesse" userId="c2ec1e4e-6733-4c91-be19-272dd1cb0c8e" providerId="ADAL" clId="{A3A52893-E60C-40FD-B5FA-5CF2E66536A6}" dt="2023-07-12T21:40:23.840" v="5067" actId="14100"/>
        <pc:sldMkLst>
          <pc:docMk/>
          <pc:sldMk cId="3781441800" sldId="346"/>
        </pc:sldMkLst>
        <pc:picChg chg="add mod">
          <ac:chgData name="Kévin Alexis André Salesse" userId="c2ec1e4e-6733-4c91-be19-272dd1cb0c8e" providerId="ADAL" clId="{A3A52893-E60C-40FD-B5FA-5CF2E66536A6}" dt="2023-07-12T21:40:16.436" v="5065" actId="1076"/>
          <ac:picMkLst>
            <pc:docMk/>
            <pc:sldMk cId="3781441800" sldId="346"/>
            <ac:picMk id="14338" creationId="{57A42AB3-4A83-6C44-1C87-90C0E2FC5C00}"/>
          </ac:picMkLst>
        </pc:picChg>
        <pc:picChg chg="add mod">
          <ac:chgData name="Kévin Alexis André Salesse" userId="c2ec1e4e-6733-4c91-be19-272dd1cb0c8e" providerId="ADAL" clId="{A3A52893-E60C-40FD-B5FA-5CF2E66536A6}" dt="2023-07-12T21:40:23.840" v="5067" actId="14100"/>
          <ac:picMkLst>
            <pc:docMk/>
            <pc:sldMk cId="3781441800" sldId="346"/>
            <ac:picMk id="14340" creationId="{23ED2AF4-8C35-B141-3B18-2B4D3C011AB9}"/>
          </ac:picMkLst>
        </pc:picChg>
      </pc:sldChg>
      <pc:sldChg chg="addSp delSp modSp add mod">
        <pc:chgData name="Kévin Alexis André Salesse" userId="c2ec1e4e-6733-4c91-be19-272dd1cb0c8e" providerId="ADAL" clId="{A3A52893-E60C-40FD-B5FA-5CF2E66536A6}" dt="2023-07-12T21:48:45.204" v="5190" actId="1076"/>
        <pc:sldMkLst>
          <pc:docMk/>
          <pc:sldMk cId="1910688724" sldId="347"/>
        </pc:sldMkLst>
        <pc:spChg chg="add mod">
          <ac:chgData name="Kévin Alexis André Salesse" userId="c2ec1e4e-6733-4c91-be19-272dd1cb0c8e" providerId="ADAL" clId="{A3A52893-E60C-40FD-B5FA-5CF2E66536A6}" dt="2023-07-12T21:46:11.274" v="5153" actId="6549"/>
          <ac:spMkLst>
            <pc:docMk/>
            <pc:sldMk cId="1910688724" sldId="347"/>
            <ac:spMk id="4" creationId="{37C97327-28F5-0D48-7293-526391AE9837}"/>
          </ac:spMkLst>
        </pc:spChg>
        <pc:spChg chg="add del">
          <ac:chgData name="Kévin Alexis André Salesse" userId="c2ec1e4e-6733-4c91-be19-272dd1cb0c8e" providerId="ADAL" clId="{A3A52893-E60C-40FD-B5FA-5CF2E66536A6}" dt="2023-07-12T21:47:49.540" v="5164" actId="22"/>
          <ac:spMkLst>
            <pc:docMk/>
            <pc:sldMk cId="1910688724" sldId="347"/>
            <ac:spMk id="6" creationId="{A88030EF-4BFB-3BE8-52F1-66C26AB13D14}"/>
          </ac:spMkLst>
        </pc:spChg>
        <pc:spChg chg="add mod">
          <ac:chgData name="Kévin Alexis André Salesse" userId="c2ec1e4e-6733-4c91-be19-272dd1cb0c8e" providerId="ADAL" clId="{A3A52893-E60C-40FD-B5FA-5CF2E66536A6}" dt="2023-07-12T21:47:59.289" v="5170" actId="1076"/>
          <ac:spMkLst>
            <pc:docMk/>
            <pc:sldMk cId="1910688724" sldId="347"/>
            <ac:spMk id="8" creationId="{BAEEDF4D-5831-4308-3699-3E7BC47A36CC}"/>
          </ac:spMkLst>
        </pc:spChg>
        <pc:picChg chg="add mod">
          <ac:chgData name="Kévin Alexis André Salesse" userId="c2ec1e4e-6733-4c91-be19-272dd1cb0c8e" providerId="ADAL" clId="{A3A52893-E60C-40FD-B5FA-5CF2E66536A6}" dt="2023-07-12T21:47:29.300" v="5161" actId="1076"/>
          <ac:picMkLst>
            <pc:docMk/>
            <pc:sldMk cId="1910688724" sldId="347"/>
            <ac:picMk id="3" creationId="{91224757-AD2B-8758-DEF6-620FD895AFA2}"/>
          </ac:picMkLst>
        </pc:picChg>
        <pc:picChg chg="add mod">
          <ac:chgData name="Kévin Alexis André Salesse" userId="c2ec1e4e-6733-4c91-be19-272dd1cb0c8e" providerId="ADAL" clId="{A3A52893-E60C-40FD-B5FA-5CF2E66536A6}" dt="2023-07-12T21:47:31.934" v="5162" actId="1076"/>
          <ac:picMkLst>
            <pc:docMk/>
            <pc:sldMk cId="1910688724" sldId="347"/>
            <ac:picMk id="17410" creationId="{5CD4B240-C0AC-A8B7-2C7B-48E49731E404}"/>
          </ac:picMkLst>
        </pc:picChg>
        <pc:picChg chg="add mod">
          <ac:chgData name="Kévin Alexis André Salesse" userId="c2ec1e4e-6733-4c91-be19-272dd1cb0c8e" providerId="ADAL" clId="{A3A52893-E60C-40FD-B5FA-5CF2E66536A6}" dt="2023-07-12T21:48:45.204" v="5190" actId="1076"/>
          <ac:picMkLst>
            <pc:docMk/>
            <pc:sldMk cId="1910688724" sldId="347"/>
            <ac:picMk id="17412" creationId="{1686EA10-52AA-2A0D-6CB7-6A61561E0203}"/>
          </ac:picMkLst>
        </pc:picChg>
      </pc:sldChg>
      <pc:sldChg chg="addSp add ord">
        <pc:chgData name="Kévin Alexis André Salesse" userId="c2ec1e4e-6733-4c91-be19-272dd1cb0c8e" providerId="ADAL" clId="{A3A52893-E60C-40FD-B5FA-5CF2E66536A6}" dt="2023-07-12T21:40:43.483" v="5072"/>
        <pc:sldMkLst>
          <pc:docMk/>
          <pc:sldMk cId="2183592295" sldId="348"/>
        </pc:sldMkLst>
        <pc:picChg chg="add">
          <ac:chgData name="Kévin Alexis André Salesse" userId="c2ec1e4e-6733-4c91-be19-272dd1cb0c8e" providerId="ADAL" clId="{A3A52893-E60C-40FD-B5FA-5CF2E66536A6}" dt="2023-07-12T21:40:40.483" v="5070"/>
          <ac:picMkLst>
            <pc:docMk/>
            <pc:sldMk cId="2183592295" sldId="348"/>
            <ac:picMk id="15362" creationId="{838F0745-7A3D-ED7F-5A21-4BA1D2EC5D45}"/>
          </ac:picMkLst>
        </pc:picChg>
      </pc:sldChg>
      <pc:sldChg chg="addSp delSp modSp add mod">
        <pc:chgData name="Kévin Alexis André Salesse" userId="c2ec1e4e-6733-4c91-be19-272dd1cb0c8e" providerId="ADAL" clId="{A3A52893-E60C-40FD-B5FA-5CF2E66536A6}" dt="2023-07-12T21:57:00.296" v="5339" actId="1076"/>
        <pc:sldMkLst>
          <pc:docMk/>
          <pc:sldMk cId="2315093182" sldId="349"/>
        </pc:sldMkLst>
        <pc:spChg chg="mod">
          <ac:chgData name="Kévin Alexis André Salesse" userId="c2ec1e4e-6733-4c91-be19-272dd1cb0c8e" providerId="ADAL" clId="{A3A52893-E60C-40FD-B5FA-5CF2E66536A6}" dt="2023-07-12T21:48:22.224" v="5181" actId="20577"/>
          <ac:spMkLst>
            <pc:docMk/>
            <pc:sldMk cId="2315093182" sldId="349"/>
            <ac:spMk id="4" creationId="{37C97327-28F5-0D48-7293-526391AE9837}"/>
          </ac:spMkLst>
        </pc:spChg>
        <pc:spChg chg="add mod">
          <ac:chgData name="Kévin Alexis André Salesse" userId="c2ec1e4e-6733-4c91-be19-272dd1cb0c8e" providerId="ADAL" clId="{A3A52893-E60C-40FD-B5FA-5CF2E66536A6}" dt="2023-07-12T21:56:25.037" v="5300" actId="1076"/>
          <ac:spMkLst>
            <pc:docMk/>
            <pc:sldMk cId="2315093182" sldId="349"/>
            <ac:spMk id="5" creationId="{67C892C1-31F9-ACFB-E5B5-FC3E7F9DA2AF}"/>
          </ac:spMkLst>
        </pc:spChg>
        <pc:spChg chg="add mod">
          <ac:chgData name="Kévin Alexis André Salesse" userId="c2ec1e4e-6733-4c91-be19-272dd1cb0c8e" providerId="ADAL" clId="{A3A52893-E60C-40FD-B5FA-5CF2E66536A6}" dt="2023-07-12T21:57:00.296" v="5339" actId="1076"/>
          <ac:spMkLst>
            <pc:docMk/>
            <pc:sldMk cId="2315093182" sldId="349"/>
            <ac:spMk id="6" creationId="{E875D9A3-C1E4-970B-BF92-6951A2EB8DAE}"/>
          </ac:spMkLst>
        </pc:spChg>
        <pc:spChg chg="del">
          <ac:chgData name="Kévin Alexis André Salesse" userId="c2ec1e4e-6733-4c91-be19-272dd1cb0c8e" providerId="ADAL" clId="{A3A52893-E60C-40FD-B5FA-5CF2E66536A6}" dt="2023-07-12T21:48:26.776" v="5183" actId="478"/>
          <ac:spMkLst>
            <pc:docMk/>
            <pc:sldMk cId="2315093182" sldId="349"/>
            <ac:spMk id="8" creationId="{BAEEDF4D-5831-4308-3699-3E7BC47A36CC}"/>
          </ac:spMkLst>
        </pc:spChg>
        <pc:picChg chg="del">
          <ac:chgData name="Kévin Alexis André Salesse" userId="c2ec1e4e-6733-4c91-be19-272dd1cb0c8e" providerId="ADAL" clId="{A3A52893-E60C-40FD-B5FA-5CF2E66536A6}" dt="2023-07-12T21:48:24.516" v="5182" actId="478"/>
          <ac:picMkLst>
            <pc:docMk/>
            <pc:sldMk cId="2315093182" sldId="349"/>
            <ac:picMk id="3" creationId="{91224757-AD2B-8758-DEF6-620FD895AFA2}"/>
          </ac:picMkLst>
        </pc:picChg>
        <pc:picChg chg="del">
          <ac:chgData name="Kévin Alexis André Salesse" userId="c2ec1e4e-6733-4c91-be19-272dd1cb0c8e" providerId="ADAL" clId="{A3A52893-E60C-40FD-B5FA-5CF2E66536A6}" dt="2023-07-12T21:48:28.204" v="5184" actId="478"/>
          <ac:picMkLst>
            <pc:docMk/>
            <pc:sldMk cId="2315093182" sldId="349"/>
            <ac:picMk id="17410" creationId="{5CD4B240-C0AC-A8B7-2C7B-48E49731E404}"/>
          </ac:picMkLst>
        </pc:picChg>
        <pc:picChg chg="add mod">
          <ac:chgData name="Kévin Alexis André Salesse" userId="c2ec1e4e-6733-4c91-be19-272dd1cb0c8e" providerId="ADAL" clId="{A3A52893-E60C-40FD-B5FA-5CF2E66536A6}" dt="2023-07-12T21:56:25.037" v="5300" actId="1076"/>
          <ac:picMkLst>
            <pc:docMk/>
            <pc:sldMk cId="2315093182" sldId="349"/>
            <ac:picMk id="19458" creationId="{B2EA0E6E-8990-9E1D-78D9-2C74B5763BB8}"/>
          </ac:picMkLst>
        </pc:picChg>
      </pc:sldChg>
      <pc:sldChg chg="addSp delSp add del setBg delDesignElem">
        <pc:chgData name="Kévin Alexis André Salesse" userId="c2ec1e4e-6733-4c91-be19-272dd1cb0c8e" providerId="ADAL" clId="{A3A52893-E60C-40FD-B5FA-5CF2E66536A6}" dt="2023-07-12T21:49:00.541" v="5193"/>
        <pc:sldMkLst>
          <pc:docMk/>
          <pc:sldMk cId="93670140" sldId="350"/>
        </pc:sldMkLst>
        <pc:spChg chg="add del">
          <ac:chgData name="Kévin Alexis André Salesse" userId="c2ec1e4e-6733-4c91-be19-272dd1cb0c8e" providerId="ADAL" clId="{A3A52893-E60C-40FD-B5FA-5CF2E66536A6}" dt="2023-07-12T21:49:00.541" v="5193"/>
          <ac:spMkLst>
            <pc:docMk/>
            <pc:sldMk cId="93670140" sldId="350"/>
            <ac:spMk id="14" creationId="{F3060C83-F051-4F0E-ABAD-AA0DFC48B218}"/>
          </ac:spMkLst>
        </pc:spChg>
        <pc:spChg chg="add del">
          <ac:chgData name="Kévin Alexis André Salesse" userId="c2ec1e4e-6733-4c91-be19-272dd1cb0c8e" providerId="ADAL" clId="{A3A52893-E60C-40FD-B5FA-5CF2E66536A6}" dt="2023-07-12T21:49:00.541" v="5193"/>
          <ac:spMkLst>
            <pc:docMk/>
            <pc:sldMk cId="93670140" sldId="350"/>
            <ac:spMk id="16" creationId="{83C98ABE-055B-441F-B07E-44F97F083C39}"/>
          </ac:spMkLst>
        </pc:spChg>
        <pc:spChg chg="add del">
          <ac:chgData name="Kévin Alexis André Salesse" userId="c2ec1e4e-6733-4c91-be19-272dd1cb0c8e" providerId="ADAL" clId="{A3A52893-E60C-40FD-B5FA-5CF2E66536A6}" dt="2023-07-12T21:49:00.541" v="5193"/>
          <ac:spMkLst>
            <pc:docMk/>
            <pc:sldMk cId="93670140" sldId="350"/>
            <ac:spMk id="18" creationId="{29FDB030-9B49-4CED-8CCD-4D99382388AC}"/>
          </ac:spMkLst>
        </pc:spChg>
        <pc:spChg chg="add del">
          <ac:chgData name="Kévin Alexis André Salesse" userId="c2ec1e4e-6733-4c91-be19-272dd1cb0c8e" providerId="ADAL" clId="{A3A52893-E60C-40FD-B5FA-5CF2E66536A6}" dt="2023-07-12T21:49:00.541" v="5193"/>
          <ac:spMkLst>
            <pc:docMk/>
            <pc:sldMk cId="93670140" sldId="350"/>
            <ac:spMk id="20" creationId="{3783CA14-24A1-485C-8B30-D6A5D87987AD}"/>
          </ac:spMkLst>
        </pc:spChg>
        <pc:spChg chg="add del">
          <ac:chgData name="Kévin Alexis André Salesse" userId="c2ec1e4e-6733-4c91-be19-272dd1cb0c8e" providerId="ADAL" clId="{A3A52893-E60C-40FD-B5FA-5CF2E66536A6}" dt="2023-07-12T21:49:00.541" v="5193"/>
          <ac:spMkLst>
            <pc:docMk/>
            <pc:sldMk cId="93670140" sldId="350"/>
            <ac:spMk id="22" creationId="{9A97C86A-04D6-40F7-AE84-31AB43E6A846}"/>
          </ac:spMkLst>
        </pc:spChg>
        <pc:spChg chg="add del">
          <ac:chgData name="Kévin Alexis André Salesse" userId="c2ec1e4e-6733-4c91-be19-272dd1cb0c8e" providerId="ADAL" clId="{A3A52893-E60C-40FD-B5FA-5CF2E66536A6}" dt="2023-07-12T21:49:00.541" v="5193"/>
          <ac:spMkLst>
            <pc:docMk/>
            <pc:sldMk cId="93670140" sldId="350"/>
            <ac:spMk id="24" creationId="{FF9F2414-84E8-453E-B1F3-389FDE8192D9}"/>
          </ac:spMkLst>
        </pc:spChg>
        <pc:spChg chg="add del">
          <ac:chgData name="Kévin Alexis André Salesse" userId="c2ec1e4e-6733-4c91-be19-272dd1cb0c8e" providerId="ADAL" clId="{A3A52893-E60C-40FD-B5FA-5CF2E66536A6}" dt="2023-07-12T21:49:00.541" v="5193"/>
          <ac:spMkLst>
            <pc:docMk/>
            <pc:sldMk cId="93670140" sldId="350"/>
            <ac:spMk id="26" creationId="{3ECA69A1-7536-43AC-85EF-C7106179F5ED}"/>
          </ac:spMkLst>
        </pc:spChg>
      </pc:sldChg>
      <pc:sldChg chg="addSp modSp add mod ord">
        <pc:chgData name="Kévin Alexis André Salesse" userId="c2ec1e4e-6733-4c91-be19-272dd1cb0c8e" providerId="ADAL" clId="{A3A52893-E60C-40FD-B5FA-5CF2E66536A6}" dt="2023-07-12T21:49:23.094" v="5216" actId="1076"/>
        <pc:sldMkLst>
          <pc:docMk/>
          <pc:sldMk cId="890952008" sldId="350"/>
        </pc:sldMkLst>
        <pc:spChg chg="add mod">
          <ac:chgData name="Kévin Alexis André Salesse" userId="c2ec1e4e-6733-4c91-be19-272dd1cb0c8e" providerId="ADAL" clId="{A3A52893-E60C-40FD-B5FA-5CF2E66536A6}" dt="2023-07-12T21:49:23.094" v="5216" actId="1076"/>
          <ac:spMkLst>
            <pc:docMk/>
            <pc:sldMk cId="890952008" sldId="350"/>
            <ac:spMk id="2" creationId="{639A1CD6-2DFC-5C31-C86D-7E63C82931EA}"/>
          </ac:spMkLst>
        </pc:spChg>
      </pc:sldChg>
      <pc:sldMasterChg chg="add del addSldLayout delSldLayout">
        <pc:chgData name="Kévin Alexis André Salesse" userId="c2ec1e4e-6733-4c91-be19-272dd1cb0c8e" providerId="ADAL" clId="{A3A52893-E60C-40FD-B5FA-5CF2E66536A6}" dt="2023-07-08T21:37:18.027" v="585" actId="27028"/>
        <pc:sldMasterMkLst>
          <pc:docMk/>
          <pc:sldMasterMk cId="2180686262" sldId="2147483660"/>
        </pc:sldMasterMkLst>
        <pc:sldLayoutChg chg="add del">
          <pc:chgData name="Kévin Alexis André Salesse" userId="c2ec1e4e-6733-4c91-be19-272dd1cb0c8e" providerId="ADAL" clId="{A3A52893-E60C-40FD-B5FA-5CF2E66536A6}" dt="2023-07-08T21:37:18.027" v="585" actId="27028"/>
          <pc:sldLayoutMkLst>
            <pc:docMk/>
            <pc:sldMasterMk cId="2180686262" sldId="2147483660"/>
            <pc:sldLayoutMk cId="3099174555" sldId="2147483667"/>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F99F-2D8A-98A9-B9D4-AF1CC9139B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CFB79A-00C7-C956-7FDA-7EC46CB79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35D1D4-3E8F-65FF-15B5-40C3226439D4}"/>
              </a:ext>
            </a:extLst>
          </p:cNvPr>
          <p:cNvSpPr>
            <a:spLocks noGrp="1"/>
          </p:cNvSpPr>
          <p:nvPr>
            <p:ph type="dt" sz="half" idx="10"/>
          </p:nvPr>
        </p:nvSpPr>
        <p:spPr/>
        <p:txBody>
          <a:bodyPr/>
          <a:lstStyle/>
          <a:p>
            <a:fld id="{CF9C574A-43B4-4180-BFB2-4E98EF6B9FC7}" type="datetimeFigureOut">
              <a:rPr lang="en-US" smtClean="0"/>
              <a:t>11-Jul-23</a:t>
            </a:fld>
            <a:endParaRPr lang="en-US"/>
          </a:p>
        </p:txBody>
      </p:sp>
      <p:sp>
        <p:nvSpPr>
          <p:cNvPr id="5" name="Footer Placeholder 4">
            <a:extLst>
              <a:ext uri="{FF2B5EF4-FFF2-40B4-BE49-F238E27FC236}">
                <a16:creationId xmlns:a16="http://schemas.microsoft.com/office/drawing/2014/main" id="{DF098C31-F216-2183-0691-A772420AD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D49A2-3D4A-14F4-B02F-D29B8871CD43}"/>
              </a:ext>
            </a:extLst>
          </p:cNvPr>
          <p:cNvSpPr>
            <a:spLocks noGrp="1"/>
          </p:cNvSpPr>
          <p:nvPr>
            <p:ph type="sldNum" sz="quarter" idx="12"/>
          </p:nvPr>
        </p:nvSpPr>
        <p:spPr/>
        <p:txBody>
          <a:bodyPr/>
          <a:lstStyle/>
          <a:p>
            <a:fld id="{67638295-6D2E-4B6E-934D-74770C1978FC}" type="slidenum">
              <a:rPr lang="en-US" smtClean="0"/>
              <a:t>‹#›</a:t>
            </a:fld>
            <a:endParaRPr lang="en-US"/>
          </a:p>
        </p:txBody>
      </p:sp>
    </p:spTree>
    <p:extLst>
      <p:ext uri="{BB962C8B-B14F-4D97-AF65-F5344CB8AC3E}">
        <p14:creationId xmlns:p14="http://schemas.microsoft.com/office/powerpoint/2010/main" val="1052903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D381-3EFC-ABBB-3858-B5645609C6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8227A4-3E0E-E0D6-75CF-2F355A788B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25274-D753-EC04-1DF1-5A6796E6FBC3}"/>
              </a:ext>
            </a:extLst>
          </p:cNvPr>
          <p:cNvSpPr>
            <a:spLocks noGrp="1"/>
          </p:cNvSpPr>
          <p:nvPr>
            <p:ph type="dt" sz="half" idx="10"/>
          </p:nvPr>
        </p:nvSpPr>
        <p:spPr/>
        <p:txBody>
          <a:bodyPr/>
          <a:lstStyle/>
          <a:p>
            <a:fld id="{CF9C574A-43B4-4180-BFB2-4E98EF6B9FC7}" type="datetimeFigureOut">
              <a:rPr lang="en-US" smtClean="0"/>
              <a:t>11-Jul-23</a:t>
            </a:fld>
            <a:endParaRPr lang="en-US"/>
          </a:p>
        </p:txBody>
      </p:sp>
      <p:sp>
        <p:nvSpPr>
          <p:cNvPr id="5" name="Footer Placeholder 4">
            <a:extLst>
              <a:ext uri="{FF2B5EF4-FFF2-40B4-BE49-F238E27FC236}">
                <a16:creationId xmlns:a16="http://schemas.microsoft.com/office/drawing/2014/main" id="{CEB7FAFE-B4E5-C682-8084-A22040F68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A59D-E981-B8CD-B7C0-2502BD2BDD62}"/>
              </a:ext>
            </a:extLst>
          </p:cNvPr>
          <p:cNvSpPr>
            <a:spLocks noGrp="1"/>
          </p:cNvSpPr>
          <p:nvPr>
            <p:ph type="sldNum" sz="quarter" idx="12"/>
          </p:nvPr>
        </p:nvSpPr>
        <p:spPr/>
        <p:txBody>
          <a:bodyPr/>
          <a:lstStyle/>
          <a:p>
            <a:fld id="{67638295-6D2E-4B6E-934D-74770C1978FC}" type="slidenum">
              <a:rPr lang="en-US" smtClean="0"/>
              <a:t>‹#›</a:t>
            </a:fld>
            <a:endParaRPr lang="en-US"/>
          </a:p>
        </p:txBody>
      </p:sp>
    </p:spTree>
    <p:extLst>
      <p:ext uri="{BB962C8B-B14F-4D97-AF65-F5344CB8AC3E}">
        <p14:creationId xmlns:p14="http://schemas.microsoft.com/office/powerpoint/2010/main" val="381198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4916E9-60AF-A077-D470-F9502BAC8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9F0558-83CF-9E85-D414-C89CA171A0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37B05-11FA-A412-AA9B-3ACEEC515B89}"/>
              </a:ext>
            </a:extLst>
          </p:cNvPr>
          <p:cNvSpPr>
            <a:spLocks noGrp="1"/>
          </p:cNvSpPr>
          <p:nvPr>
            <p:ph type="dt" sz="half" idx="10"/>
          </p:nvPr>
        </p:nvSpPr>
        <p:spPr/>
        <p:txBody>
          <a:bodyPr/>
          <a:lstStyle/>
          <a:p>
            <a:fld id="{CF9C574A-43B4-4180-BFB2-4E98EF6B9FC7}" type="datetimeFigureOut">
              <a:rPr lang="en-US" smtClean="0"/>
              <a:t>11-Jul-23</a:t>
            </a:fld>
            <a:endParaRPr lang="en-US"/>
          </a:p>
        </p:txBody>
      </p:sp>
      <p:sp>
        <p:nvSpPr>
          <p:cNvPr id="5" name="Footer Placeholder 4">
            <a:extLst>
              <a:ext uri="{FF2B5EF4-FFF2-40B4-BE49-F238E27FC236}">
                <a16:creationId xmlns:a16="http://schemas.microsoft.com/office/drawing/2014/main" id="{41B4B7FB-B24B-D47D-8ABC-016313FA2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65082-C8EC-187C-7053-0B58B30D4298}"/>
              </a:ext>
            </a:extLst>
          </p:cNvPr>
          <p:cNvSpPr>
            <a:spLocks noGrp="1"/>
          </p:cNvSpPr>
          <p:nvPr>
            <p:ph type="sldNum" sz="quarter" idx="12"/>
          </p:nvPr>
        </p:nvSpPr>
        <p:spPr/>
        <p:txBody>
          <a:bodyPr/>
          <a:lstStyle/>
          <a:p>
            <a:fld id="{67638295-6D2E-4B6E-934D-74770C1978FC}" type="slidenum">
              <a:rPr lang="en-US" smtClean="0"/>
              <a:t>‹#›</a:t>
            </a:fld>
            <a:endParaRPr lang="en-US"/>
          </a:p>
        </p:txBody>
      </p:sp>
    </p:spTree>
    <p:extLst>
      <p:ext uri="{BB962C8B-B14F-4D97-AF65-F5344CB8AC3E}">
        <p14:creationId xmlns:p14="http://schemas.microsoft.com/office/powerpoint/2010/main" val="259898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C508-7634-F5AF-D95D-B2DE73E414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3B3DF-A647-819E-C88B-A03745DFBB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77C15-0A90-A23E-B060-44FA55E723FF}"/>
              </a:ext>
            </a:extLst>
          </p:cNvPr>
          <p:cNvSpPr>
            <a:spLocks noGrp="1"/>
          </p:cNvSpPr>
          <p:nvPr>
            <p:ph type="dt" sz="half" idx="10"/>
          </p:nvPr>
        </p:nvSpPr>
        <p:spPr/>
        <p:txBody>
          <a:bodyPr/>
          <a:lstStyle/>
          <a:p>
            <a:fld id="{CF9C574A-43B4-4180-BFB2-4E98EF6B9FC7}" type="datetimeFigureOut">
              <a:rPr lang="en-US" smtClean="0"/>
              <a:t>11-Jul-23</a:t>
            </a:fld>
            <a:endParaRPr lang="en-US"/>
          </a:p>
        </p:txBody>
      </p:sp>
      <p:sp>
        <p:nvSpPr>
          <p:cNvPr id="5" name="Footer Placeholder 4">
            <a:extLst>
              <a:ext uri="{FF2B5EF4-FFF2-40B4-BE49-F238E27FC236}">
                <a16:creationId xmlns:a16="http://schemas.microsoft.com/office/drawing/2014/main" id="{85944C3B-EF0C-6F52-0817-76D876D81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D1A55-A012-81F3-FE7D-6F8EC0F2214C}"/>
              </a:ext>
            </a:extLst>
          </p:cNvPr>
          <p:cNvSpPr>
            <a:spLocks noGrp="1"/>
          </p:cNvSpPr>
          <p:nvPr>
            <p:ph type="sldNum" sz="quarter" idx="12"/>
          </p:nvPr>
        </p:nvSpPr>
        <p:spPr/>
        <p:txBody>
          <a:bodyPr/>
          <a:lstStyle/>
          <a:p>
            <a:fld id="{67638295-6D2E-4B6E-934D-74770C1978FC}" type="slidenum">
              <a:rPr lang="en-US" smtClean="0"/>
              <a:t>‹#›</a:t>
            </a:fld>
            <a:endParaRPr lang="en-US"/>
          </a:p>
        </p:txBody>
      </p:sp>
    </p:spTree>
    <p:extLst>
      <p:ext uri="{BB962C8B-B14F-4D97-AF65-F5344CB8AC3E}">
        <p14:creationId xmlns:p14="http://schemas.microsoft.com/office/powerpoint/2010/main" val="114749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C57C-B377-C8BD-918B-F13C14BB8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A9EF0A-5C29-4264-5AE4-2BACAE9CB9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996A4A-9DF6-8BC7-C226-AFF1D0C0DAF3}"/>
              </a:ext>
            </a:extLst>
          </p:cNvPr>
          <p:cNvSpPr>
            <a:spLocks noGrp="1"/>
          </p:cNvSpPr>
          <p:nvPr>
            <p:ph type="dt" sz="half" idx="10"/>
          </p:nvPr>
        </p:nvSpPr>
        <p:spPr/>
        <p:txBody>
          <a:bodyPr/>
          <a:lstStyle/>
          <a:p>
            <a:fld id="{CF9C574A-43B4-4180-BFB2-4E98EF6B9FC7}" type="datetimeFigureOut">
              <a:rPr lang="en-US" smtClean="0"/>
              <a:t>11-Jul-23</a:t>
            </a:fld>
            <a:endParaRPr lang="en-US"/>
          </a:p>
        </p:txBody>
      </p:sp>
      <p:sp>
        <p:nvSpPr>
          <p:cNvPr id="5" name="Footer Placeholder 4">
            <a:extLst>
              <a:ext uri="{FF2B5EF4-FFF2-40B4-BE49-F238E27FC236}">
                <a16:creationId xmlns:a16="http://schemas.microsoft.com/office/drawing/2014/main" id="{F35E4DE6-8FB1-B96C-B5E1-934242E18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9913E-E8AE-21CE-CD6B-A480A44E5EC4}"/>
              </a:ext>
            </a:extLst>
          </p:cNvPr>
          <p:cNvSpPr>
            <a:spLocks noGrp="1"/>
          </p:cNvSpPr>
          <p:nvPr>
            <p:ph type="sldNum" sz="quarter" idx="12"/>
          </p:nvPr>
        </p:nvSpPr>
        <p:spPr/>
        <p:txBody>
          <a:bodyPr/>
          <a:lstStyle/>
          <a:p>
            <a:fld id="{67638295-6D2E-4B6E-934D-74770C1978FC}" type="slidenum">
              <a:rPr lang="en-US" smtClean="0"/>
              <a:t>‹#›</a:t>
            </a:fld>
            <a:endParaRPr lang="en-US"/>
          </a:p>
        </p:txBody>
      </p:sp>
    </p:spTree>
    <p:extLst>
      <p:ext uri="{BB962C8B-B14F-4D97-AF65-F5344CB8AC3E}">
        <p14:creationId xmlns:p14="http://schemas.microsoft.com/office/powerpoint/2010/main" val="1213027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D0F2-FC31-D685-6119-BC2EF44C49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4696C-D7A7-4E78-55A9-5391F891A1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E5FF65-6B6E-85E2-605F-6B5FDBA3F0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75BF71-E837-B4FF-2BA6-38B266ECE0D5}"/>
              </a:ext>
            </a:extLst>
          </p:cNvPr>
          <p:cNvSpPr>
            <a:spLocks noGrp="1"/>
          </p:cNvSpPr>
          <p:nvPr>
            <p:ph type="dt" sz="half" idx="10"/>
          </p:nvPr>
        </p:nvSpPr>
        <p:spPr/>
        <p:txBody>
          <a:bodyPr/>
          <a:lstStyle/>
          <a:p>
            <a:fld id="{CF9C574A-43B4-4180-BFB2-4E98EF6B9FC7}" type="datetimeFigureOut">
              <a:rPr lang="en-US" smtClean="0"/>
              <a:t>11-Jul-23</a:t>
            </a:fld>
            <a:endParaRPr lang="en-US"/>
          </a:p>
        </p:txBody>
      </p:sp>
      <p:sp>
        <p:nvSpPr>
          <p:cNvPr id="6" name="Footer Placeholder 5">
            <a:extLst>
              <a:ext uri="{FF2B5EF4-FFF2-40B4-BE49-F238E27FC236}">
                <a16:creationId xmlns:a16="http://schemas.microsoft.com/office/drawing/2014/main" id="{353F5532-88D8-729D-BBE2-2DEBE8299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661B3A-3F5A-FE1A-D84F-2129A5BF8140}"/>
              </a:ext>
            </a:extLst>
          </p:cNvPr>
          <p:cNvSpPr>
            <a:spLocks noGrp="1"/>
          </p:cNvSpPr>
          <p:nvPr>
            <p:ph type="sldNum" sz="quarter" idx="12"/>
          </p:nvPr>
        </p:nvSpPr>
        <p:spPr/>
        <p:txBody>
          <a:bodyPr/>
          <a:lstStyle/>
          <a:p>
            <a:fld id="{67638295-6D2E-4B6E-934D-74770C1978FC}" type="slidenum">
              <a:rPr lang="en-US" smtClean="0"/>
              <a:t>‹#›</a:t>
            </a:fld>
            <a:endParaRPr lang="en-US"/>
          </a:p>
        </p:txBody>
      </p:sp>
    </p:spTree>
    <p:extLst>
      <p:ext uri="{BB962C8B-B14F-4D97-AF65-F5344CB8AC3E}">
        <p14:creationId xmlns:p14="http://schemas.microsoft.com/office/powerpoint/2010/main" val="397420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5B41-E8D3-091F-7916-2FCAE9FFE2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58F0D1-9CCD-7C3A-3C3D-F4FDD7EC5B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9A7C8E-37F4-0E3C-2985-8B5C30732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353A07-D385-F293-2DD6-7F1D6B2222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DC1372-47E1-29A1-BFF1-8662A12961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AC2D2-F9ED-D0F1-A929-A2A9941F637E}"/>
              </a:ext>
            </a:extLst>
          </p:cNvPr>
          <p:cNvSpPr>
            <a:spLocks noGrp="1"/>
          </p:cNvSpPr>
          <p:nvPr>
            <p:ph type="dt" sz="half" idx="10"/>
          </p:nvPr>
        </p:nvSpPr>
        <p:spPr/>
        <p:txBody>
          <a:bodyPr/>
          <a:lstStyle/>
          <a:p>
            <a:fld id="{CF9C574A-43B4-4180-BFB2-4E98EF6B9FC7}" type="datetimeFigureOut">
              <a:rPr lang="en-US" smtClean="0"/>
              <a:t>11-Jul-23</a:t>
            </a:fld>
            <a:endParaRPr lang="en-US"/>
          </a:p>
        </p:txBody>
      </p:sp>
      <p:sp>
        <p:nvSpPr>
          <p:cNvPr id="8" name="Footer Placeholder 7">
            <a:extLst>
              <a:ext uri="{FF2B5EF4-FFF2-40B4-BE49-F238E27FC236}">
                <a16:creationId xmlns:a16="http://schemas.microsoft.com/office/drawing/2014/main" id="{72D9847E-FEE5-B6E8-08CE-CA102E1035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AA4A79-B273-669B-E8E2-32B924D7477E}"/>
              </a:ext>
            </a:extLst>
          </p:cNvPr>
          <p:cNvSpPr>
            <a:spLocks noGrp="1"/>
          </p:cNvSpPr>
          <p:nvPr>
            <p:ph type="sldNum" sz="quarter" idx="12"/>
          </p:nvPr>
        </p:nvSpPr>
        <p:spPr/>
        <p:txBody>
          <a:bodyPr/>
          <a:lstStyle/>
          <a:p>
            <a:fld id="{67638295-6D2E-4B6E-934D-74770C1978FC}" type="slidenum">
              <a:rPr lang="en-US" smtClean="0"/>
              <a:t>‹#›</a:t>
            </a:fld>
            <a:endParaRPr lang="en-US"/>
          </a:p>
        </p:txBody>
      </p:sp>
    </p:spTree>
    <p:extLst>
      <p:ext uri="{BB962C8B-B14F-4D97-AF65-F5344CB8AC3E}">
        <p14:creationId xmlns:p14="http://schemas.microsoft.com/office/powerpoint/2010/main" val="358618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310E-AECF-35BD-8878-D75D4B252D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873107-CAD2-B649-9422-56385F3F470C}"/>
              </a:ext>
            </a:extLst>
          </p:cNvPr>
          <p:cNvSpPr>
            <a:spLocks noGrp="1"/>
          </p:cNvSpPr>
          <p:nvPr>
            <p:ph type="dt" sz="half" idx="10"/>
          </p:nvPr>
        </p:nvSpPr>
        <p:spPr/>
        <p:txBody>
          <a:bodyPr/>
          <a:lstStyle/>
          <a:p>
            <a:fld id="{CF9C574A-43B4-4180-BFB2-4E98EF6B9FC7}" type="datetimeFigureOut">
              <a:rPr lang="en-US" smtClean="0"/>
              <a:t>11-Jul-23</a:t>
            </a:fld>
            <a:endParaRPr lang="en-US"/>
          </a:p>
        </p:txBody>
      </p:sp>
      <p:sp>
        <p:nvSpPr>
          <p:cNvPr id="4" name="Footer Placeholder 3">
            <a:extLst>
              <a:ext uri="{FF2B5EF4-FFF2-40B4-BE49-F238E27FC236}">
                <a16:creationId xmlns:a16="http://schemas.microsoft.com/office/drawing/2014/main" id="{0AA777C1-61C3-E99D-C205-B524821566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EA980D-A1DF-2B7C-B752-4E638350404A}"/>
              </a:ext>
            </a:extLst>
          </p:cNvPr>
          <p:cNvSpPr>
            <a:spLocks noGrp="1"/>
          </p:cNvSpPr>
          <p:nvPr>
            <p:ph type="sldNum" sz="quarter" idx="12"/>
          </p:nvPr>
        </p:nvSpPr>
        <p:spPr/>
        <p:txBody>
          <a:bodyPr/>
          <a:lstStyle/>
          <a:p>
            <a:fld id="{67638295-6D2E-4B6E-934D-74770C1978FC}" type="slidenum">
              <a:rPr lang="en-US" smtClean="0"/>
              <a:t>‹#›</a:t>
            </a:fld>
            <a:endParaRPr lang="en-US"/>
          </a:p>
        </p:txBody>
      </p:sp>
    </p:spTree>
    <p:extLst>
      <p:ext uri="{BB962C8B-B14F-4D97-AF65-F5344CB8AC3E}">
        <p14:creationId xmlns:p14="http://schemas.microsoft.com/office/powerpoint/2010/main" val="80121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B89707-0FFF-34BC-EAF5-66A4AFCC02EE}"/>
              </a:ext>
            </a:extLst>
          </p:cNvPr>
          <p:cNvSpPr>
            <a:spLocks noGrp="1"/>
          </p:cNvSpPr>
          <p:nvPr>
            <p:ph type="dt" sz="half" idx="10"/>
          </p:nvPr>
        </p:nvSpPr>
        <p:spPr/>
        <p:txBody>
          <a:bodyPr/>
          <a:lstStyle/>
          <a:p>
            <a:fld id="{CF9C574A-43B4-4180-BFB2-4E98EF6B9FC7}" type="datetimeFigureOut">
              <a:rPr lang="en-US" smtClean="0"/>
              <a:t>11-Jul-23</a:t>
            </a:fld>
            <a:endParaRPr lang="en-US"/>
          </a:p>
        </p:txBody>
      </p:sp>
      <p:sp>
        <p:nvSpPr>
          <p:cNvPr id="3" name="Footer Placeholder 2">
            <a:extLst>
              <a:ext uri="{FF2B5EF4-FFF2-40B4-BE49-F238E27FC236}">
                <a16:creationId xmlns:a16="http://schemas.microsoft.com/office/drawing/2014/main" id="{DB0A2DCC-BCB6-84CE-77CF-004136D41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70F1B6-A091-17D7-0F40-4DD87CEB1C9C}"/>
              </a:ext>
            </a:extLst>
          </p:cNvPr>
          <p:cNvSpPr>
            <a:spLocks noGrp="1"/>
          </p:cNvSpPr>
          <p:nvPr>
            <p:ph type="sldNum" sz="quarter" idx="12"/>
          </p:nvPr>
        </p:nvSpPr>
        <p:spPr/>
        <p:txBody>
          <a:bodyPr/>
          <a:lstStyle/>
          <a:p>
            <a:fld id="{67638295-6D2E-4B6E-934D-74770C1978FC}" type="slidenum">
              <a:rPr lang="en-US" smtClean="0"/>
              <a:t>‹#›</a:t>
            </a:fld>
            <a:endParaRPr lang="en-US"/>
          </a:p>
        </p:txBody>
      </p:sp>
    </p:spTree>
    <p:extLst>
      <p:ext uri="{BB962C8B-B14F-4D97-AF65-F5344CB8AC3E}">
        <p14:creationId xmlns:p14="http://schemas.microsoft.com/office/powerpoint/2010/main" val="334149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A0439-6664-974C-1046-BE75EB6975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CF0286-1BDA-9663-E483-BC7735290F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3441A2-85F0-5CC4-4B52-420208F27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C856F-588B-C98A-53BF-D0DB3B0B221E}"/>
              </a:ext>
            </a:extLst>
          </p:cNvPr>
          <p:cNvSpPr>
            <a:spLocks noGrp="1"/>
          </p:cNvSpPr>
          <p:nvPr>
            <p:ph type="dt" sz="half" idx="10"/>
          </p:nvPr>
        </p:nvSpPr>
        <p:spPr/>
        <p:txBody>
          <a:bodyPr/>
          <a:lstStyle/>
          <a:p>
            <a:fld id="{CF9C574A-43B4-4180-BFB2-4E98EF6B9FC7}" type="datetimeFigureOut">
              <a:rPr lang="en-US" smtClean="0"/>
              <a:t>11-Jul-23</a:t>
            </a:fld>
            <a:endParaRPr lang="en-US"/>
          </a:p>
        </p:txBody>
      </p:sp>
      <p:sp>
        <p:nvSpPr>
          <p:cNvPr id="6" name="Footer Placeholder 5">
            <a:extLst>
              <a:ext uri="{FF2B5EF4-FFF2-40B4-BE49-F238E27FC236}">
                <a16:creationId xmlns:a16="http://schemas.microsoft.com/office/drawing/2014/main" id="{AA22081C-2059-5742-A371-2717C4B28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D976F-3F35-F603-55D7-43BDB615B711}"/>
              </a:ext>
            </a:extLst>
          </p:cNvPr>
          <p:cNvSpPr>
            <a:spLocks noGrp="1"/>
          </p:cNvSpPr>
          <p:nvPr>
            <p:ph type="sldNum" sz="quarter" idx="12"/>
          </p:nvPr>
        </p:nvSpPr>
        <p:spPr/>
        <p:txBody>
          <a:bodyPr/>
          <a:lstStyle/>
          <a:p>
            <a:fld id="{67638295-6D2E-4B6E-934D-74770C1978FC}" type="slidenum">
              <a:rPr lang="en-US" smtClean="0"/>
              <a:t>‹#›</a:t>
            </a:fld>
            <a:endParaRPr lang="en-US"/>
          </a:p>
        </p:txBody>
      </p:sp>
    </p:spTree>
    <p:extLst>
      <p:ext uri="{BB962C8B-B14F-4D97-AF65-F5344CB8AC3E}">
        <p14:creationId xmlns:p14="http://schemas.microsoft.com/office/powerpoint/2010/main" val="365433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5A69-3BA1-B191-EC7F-5A5E0BBDE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6AF60C-4903-2BDB-B9C6-0BCCDB94B0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7E5F78-FCAB-3AEF-6EE5-1B99187B1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8E3805-FCB6-7595-B1F3-EB8D18629C00}"/>
              </a:ext>
            </a:extLst>
          </p:cNvPr>
          <p:cNvSpPr>
            <a:spLocks noGrp="1"/>
          </p:cNvSpPr>
          <p:nvPr>
            <p:ph type="dt" sz="half" idx="10"/>
          </p:nvPr>
        </p:nvSpPr>
        <p:spPr/>
        <p:txBody>
          <a:bodyPr/>
          <a:lstStyle/>
          <a:p>
            <a:fld id="{CF9C574A-43B4-4180-BFB2-4E98EF6B9FC7}" type="datetimeFigureOut">
              <a:rPr lang="en-US" smtClean="0"/>
              <a:t>11-Jul-23</a:t>
            </a:fld>
            <a:endParaRPr lang="en-US"/>
          </a:p>
        </p:txBody>
      </p:sp>
      <p:sp>
        <p:nvSpPr>
          <p:cNvPr id="6" name="Footer Placeholder 5">
            <a:extLst>
              <a:ext uri="{FF2B5EF4-FFF2-40B4-BE49-F238E27FC236}">
                <a16:creationId xmlns:a16="http://schemas.microsoft.com/office/drawing/2014/main" id="{8B92E207-57CC-59D2-C433-BE364E9AE5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F614E-FE79-2701-3D85-085064D8A3C0}"/>
              </a:ext>
            </a:extLst>
          </p:cNvPr>
          <p:cNvSpPr>
            <a:spLocks noGrp="1"/>
          </p:cNvSpPr>
          <p:nvPr>
            <p:ph type="sldNum" sz="quarter" idx="12"/>
          </p:nvPr>
        </p:nvSpPr>
        <p:spPr/>
        <p:txBody>
          <a:bodyPr/>
          <a:lstStyle/>
          <a:p>
            <a:fld id="{67638295-6D2E-4B6E-934D-74770C1978FC}" type="slidenum">
              <a:rPr lang="en-US" smtClean="0"/>
              <a:t>‹#›</a:t>
            </a:fld>
            <a:endParaRPr lang="en-US"/>
          </a:p>
        </p:txBody>
      </p:sp>
    </p:spTree>
    <p:extLst>
      <p:ext uri="{BB962C8B-B14F-4D97-AF65-F5344CB8AC3E}">
        <p14:creationId xmlns:p14="http://schemas.microsoft.com/office/powerpoint/2010/main" val="3162037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29DD5-0311-B6C1-ECEF-75D7D922AC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31104B-95C9-903E-8F32-1E52E75C65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43743-C4CD-B760-FD93-A6B7679AF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C574A-43B4-4180-BFB2-4E98EF6B9FC7}" type="datetimeFigureOut">
              <a:rPr lang="en-US" smtClean="0"/>
              <a:t>11-Jul-23</a:t>
            </a:fld>
            <a:endParaRPr lang="en-US"/>
          </a:p>
        </p:txBody>
      </p:sp>
      <p:sp>
        <p:nvSpPr>
          <p:cNvPr id="5" name="Footer Placeholder 4">
            <a:extLst>
              <a:ext uri="{FF2B5EF4-FFF2-40B4-BE49-F238E27FC236}">
                <a16:creationId xmlns:a16="http://schemas.microsoft.com/office/drawing/2014/main" id="{BD175928-4CAD-20AF-B739-8206D1037D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467F07-EF0E-10E9-205B-1BABBEA69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38295-6D2E-4B6E-934D-74770C1978FC}" type="slidenum">
              <a:rPr lang="en-US" smtClean="0"/>
              <a:t>‹#›</a:t>
            </a:fld>
            <a:endParaRPr lang="en-US"/>
          </a:p>
        </p:txBody>
      </p:sp>
    </p:spTree>
    <p:extLst>
      <p:ext uri="{BB962C8B-B14F-4D97-AF65-F5344CB8AC3E}">
        <p14:creationId xmlns:p14="http://schemas.microsoft.com/office/powerpoint/2010/main" val="914553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hyperlink" Target="https://doi.org/10.1017/978110857427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16/j.palaeo.2020.109849"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007/1-4020-4496-8_279" TargetMode="External"/><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doi.org/10.1017/9781108777834.00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doi.org/10.1016/j.earscirev.2021.103593"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1016/j.palaeo.2020.109849"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doi.org/10.1016/j.scitotenv.2018.10.312"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ttps://doi.org/10.1021/acs.jafc.9b01082"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science.org/doi/10.1126/sciadv.1400124" TargetMode="External"/><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doi.org/10.1016/S0047-2484(85)80029-4"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hyperlink" Target="https://doi.org/10.1002/oa.663" TargetMode="External"/><Relationship Id="rId5" Type="http://schemas.openxmlformats.org/officeDocument/2006/relationships/hyperlink" Target="https://doi.org/10.1007/s10816-006-9009-x" TargetMode="Externa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doi.org/10.1016/j.palaeo.2019.10926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82.jpeg"/><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6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45323FE-B118-0659-F23B-46C00A0C8FEB}"/>
              </a:ext>
            </a:extLst>
          </p:cNvPr>
          <p:cNvGrpSpPr/>
          <p:nvPr/>
        </p:nvGrpSpPr>
        <p:grpSpPr>
          <a:xfrm>
            <a:off x="1774613" y="2564458"/>
            <a:ext cx="8642773" cy="3922292"/>
            <a:chOff x="511277" y="1170038"/>
            <a:chExt cx="9901084" cy="4493342"/>
          </a:xfrm>
        </p:grpSpPr>
        <p:sp>
          <p:nvSpPr>
            <p:cNvPr id="8" name="Rectangle 7">
              <a:extLst>
                <a:ext uri="{FF2B5EF4-FFF2-40B4-BE49-F238E27FC236}">
                  <a16:creationId xmlns:a16="http://schemas.microsoft.com/office/drawing/2014/main" id="{D7431086-B5C6-D556-5F3B-4BC3C7F5602C}"/>
                </a:ext>
              </a:extLst>
            </p:cNvPr>
            <p:cNvSpPr/>
            <p:nvPr/>
          </p:nvSpPr>
          <p:spPr>
            <a:xfrm>
              <a:off x="511277" y="1170038"/>
              <a:ext cx="9901084" cy="44933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98C2992-A81C-4CB0-2A13-C2FCEAE67682}"/>
                </a:ext>
              </a:extLst>
            </p:cNvPr>
            <p:cNvGrpSpPr/>
            <p:nvPr/>
          </p:nvGrpSpPr>
          <p:grpSpPr>
            <a:xfrm>
              <a:off x="625012" y="1269000"/>
              <a:ext cx="9699438" cy="4320000"/>
              <a:chOff x="-124018" y="836579"/>
              <a:chExt cx="9699438" cy="4320000"/>
            </a:xfrm>
          </p:grpSpPr>
          <p:pic>
            <p:nvPicPr>
              <p:cNvPr id="4" name="Picture 4" descr="Painting portraits from photos. Choosing the right pictures for  painting-commissioning your portraits.">
                <a:extLst>
                  <a:ext uri="{FF2B5EF4-FFF2-40B4-BE49-F238E27FC236}">
                    <a16:creationId xmlns:a16="http://schemas.microsoft.com/office/drawing/2014/main" id="{623CC0D7-6C9A-35C7-E3C5-02A40739C309}"/>
                  </a:ext>
                </a:extLst>
              </p:cNvPr>
              <p:cNvPicPr>
                <a:picLocks noChangeAspect="1" noChangeArrowheads="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l="8369" r="3570"/>
              <a:stretch/>
            </p:blipFill>
            <p:spPr bwMode="auto">
              <a:xfrm>
                <a:off x="-124018" y="836579"/>
                <a:ext cx="3179896" cy="43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22 Vintage Photos of Beautiful Black Ladies From the Victorian Era |  Victorian women, Vintage portraits, Vintage photos">
                <a:extLst>
                  <a:ext uri="{FF2B5EF4-FFF2-40B4-BE49-F238E27FC236}">
                    <a16:creationId xmlns:a16="http://schemas.microsoft.com/office/drawing/2014/main" id="{1784EA59-406F-4260-00E5-477541BDDB3B}"/>
                  </a:ext>
                </a:extLst>
              </p:cNvPr>
              <p:cNvPicPr>
                <a:picLocks noChangeAspect="1" noChangeArrowheads="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162886" y="836579"/>
                <a:ext cx="2895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Exhibition: 'Early Photography in Imperial China' at the Rijksmuseum,  Amsterdam | Art Blart">
                <a:extLst>
                  <a:ext uri="{FF2B5EF4-FFF2-40B4-BE49-F238E27FC236}">
                    <a16:creationId xmlns:a16="http://schemas.microsoft.com/office/drawing/2014/main" id="{FD89BC56-8359-3988-8164-4977DB10A693}"/>
                  </a:ext>
                </a:extLst>
              </p:cNvPr>
              <p:cNvPicPr>
                <a:picLocks noChangeAspect="1" noChangeArrowheads="1"/>
              </p:cNvPicPr>
              <p:nvPr/>
            </p:nvPicPr>
            <p:blipFill rotWithShape="1">
              <a:blip r:embed="rId6">
                <a:duotone>
                  <a:prstClr val="black"/>
                  <a:schemeClr val="accent2">
                    <a:tint val="45000"/>
                    <a:satMod val="400000"/>
                  </a:schemeClr>
                </a:duotone>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rcRect l="3757" t="3501" r="2681" b="2375"/>
              <a:stretch/>
            </p:blipFill>
            <p:spPr bwMode="auto">
              <a:xfrm>
                <a:off x="6164894" y="836579"/>
                <a:ext cx="3410526" cy="43200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a16="http://schemas.microsoft.com/office/drawing/2014/main" id="{EEA3D9A8-F405-08FB-DC84-995E559A44F9}"/>
              </a:ext>
            </a:extLst>
          </p:cNvPr>
          <p:cNvSpPr txBox="1"/>
          <p:nvPr/>
        </p:nvSpPr>
        <p:spPr>
          <a:xfrm>
            <a:off x="2182062" y="993650"/>
            <a:ext cx="7827876" cy="1077218"/>
          </a:xfrm>
          <a:prstGeom prst="rect">
            <a:avLst/>
          </a:prstGeom>
          <a:noFill/>
        </p:spPr>
        <p:txBody>
          <a:bodyPr wrap="square">
            <a:spAutoFit/>
          </a:bodyPr>
          <a:lstStyle/>
          <a:p>
            <a:pPr algn="ctr"/>
            <a:r>
              <a:rPr lang="en-US" sz="3600" dirty="0">
                <a:latin typeface="Berlin Sans FB Demi" panose="020E0802020502020306" pitchFamily="34" charset="0"/>
              </a:rPr>
              <a:t>Tracing lost narratives:</a:t>
            </a:r>
          </a:p>
          <a:p>
            <a:pPr algn="ctr"/>
            <a:r>
              <a:rPr lang="en-US" sz="2800" dirty="0">
                <a:latin typeface="Berlin Sans FB" panose="020E0602020502020306" pitchFamily="34" charset="0"/>
              </a:rPr>
              <a:t>unlocking secrets through isotope analysis of ashes</a:t>
            </a:r>
          </a:p>
        </p:txBody>
      </p:sp>
      <p:pic>
        <p:nvPicPr>
          <p:cNvPr id="13" name="Picture 12" descr="A close-up of fire&#10;&#10;Description automatically generated">
            <a:extLst>
              <a:ext uri="{FF2B5EF4-FFF2-40B4-BE49-F238E27FC236}">
                <a16:creationId xmlns:a16="http://schemas.microsoft.com/office/drawing/2014/main" id="{743181A0-A333-6E0D-ABE9-3D3464502334}"/>
              </a:ext>
            </a:extLst>
          </p:cNvPr>
          <p:cNvPicPr>
            <a:picLocks noChangeAspect="1"/>
          </p:cNvPicPr>
          <p:nvPr/>
        </p:nvPicPr>
        <p:blipFill rotWithShape="1">
          <a:blip r:embed="rId8">
            <a:extLst>
              <a:ext uri="{28A0092B-C50C-407E-A947-70E740481C1C}">
                <a14:useLocalDpi xmlns:a14="http://schemas.microsoft.com/office/drawing/2010/main" val="0"/>
              </a:ext>
            </a:extLst>
          </a:blip>
          <a:srcRect l="13845" t="28988" r="13845" b="6949"/>
          <a:stretch/>
        </p:blipFill>
        <p:spPr>
          <a:xfrm>
            <a:off x="1873894" y="2650843"/>
            <a:ext cx="8444212" cy="3770980"/>
          </a:xfrm>
          <a:prstGeom prst="rect">
            <a:avLst/>
          </a:prstGeom>
        </p:spPr>
      </p:pic>
    </p:spTree>
    <p:extLst>
      <p:ext uri="{BB962C8B-B14F-4D97-AF65-F5344CB8AC3E}">
        <p14:creationId xmlns:p14="http://schemas.microsoft.com/office/powerpoint/2010/main" val="554446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Table&#10;&#10;Description automatically generated">
            <a:extLst>
              <a:ext uri="{FF2B5EF4-FFF2-40B4-BE49-F238E27FC236}">
                <a16:creationId xmlns:a16="http://schemas.microsoft.com/office/drawing/2014/main" id="{EFB5452D-EB4F-956A-F735-14D7D6CEF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790" y="2195023"/>
            <a:ext cx="6625235" cy="4416823"/>
          </a:xfrm>
          <a:prstGeom prst="rect">
            <a:avLst/>
          </a:prstGeom>
        </p:spPr>
      </p:pic>
      <p:sp>
        <p:nvSpPr>
          <p:cNvPr id="32" name="Rectangle 31">
            <a:extLst>
              <a:ext uri="{FF2B5EF4-FFF2-40B4-BE49-F238E27FC236}">
                <a16:creationId xmlns:a16="http://schemas.microsoft.com/office/drawing/2014/main" id="{E286AF98-D7B3-C2BB-B2B4-0A51435A4330}"/>
              </a:ext>
            </a:extLst>
          </p:cNvPr>
          <p:cNvSpPr/>
          <p:nvPr/>
        </p:nvSpPr>
        <p:spPr>
          <a:xfrm>
            <a:off x="6844260" y="2020168"/>
            <a:ext cx="4029075" cy="72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54E6A37-37C3-444D-8B83-45E9B948D34B}"/>
              </a:ext>
            </a:extLst>
          </p:cNvPr>
          <p:cNvSpPr txBox="1"/>
          <p:nvPr/>
        </p:nvSpPr>
        <p:spPr>
          <a:xfrm>
            <a:off x="6521874" y="1655692"/>
            <a:ext cx="3149290" cy="707886"/>
          </a:xfrm>
          <a:prstGeom prst="rect">
            <a:avLst/>
          </a:prstGeom>
          <a:noFill/>
        </p:spPr>
        <p:txBody>
          <a:bodyPr wrap="square" rtlCol="0">
            <a:spAutoFit/>
          </a:bodyPr>
          <a:lstStyle/>
          <a:p>
            <a:pPr algn="ctr"/>
            <a:r>
              <a:rPr lang="en-US" sz="2000" dirty="0">
                <a:latin typeface="Berlin Sans FB Demi" panose="020E0802020502020306" pitchFamily="34" charset="0"/>
              </a:rPr>
              <a:t>118 kinds of atoms which we call elements</a:t>
            </a:r>
          </a:p>
        </p:txBody>
      </p:sp>
      <p:sp>
        <p:nvSpPr>
          <p:cNvPr id="35" name="Ondertitel 17">
            <a:extLst>
              <a:ext uri="{FF2B5EF4-FFF2-40B4-BE49-F238E27FC236}">
                <a16:creationId xmlns:a16="http://schemas.microsoft.com/office/drawing/2014/main" id="{0C3C7596-DE39-FC58-898F-7EE9C00F7033}"/>
              </a:ext>
            </a:extLst>
          </p:cNvPr>
          <p:cNvSpPr txBox="1">
            <a:spLocks/>
          </p:cNvSpPr>
          <p:nvPr/>
        </p:nvSpPr>
        <p:spPr>
          <a:xfrm>
            <a:off x="6550256" y="2935949"/>
            <a:ext cx="3120908"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cs typeface="Calibri" panose="020F0502020204030204" pitchFamily="34" charset="0"/>
              </a:rPr>
              <a:t>Periodic table (</a:t>
            </a:r>
            <a:r>
              <a:rPr lang="en-US" sz="1600" dirty="0" err="1">
                <a:cs typeface="Calibri" panose="020F0502020204030204" pitchFamily="34" charset="0"/>
              </a:rPr>
              <a:t>Mendeleïev</a:t>
            </a:r>
            <a:r>
              <a:rPr lang="en-US" sz="1600" dirty="0">
                <a:cs typeface="Calibri" panose="020F0502020204030204" pitchFamily="34" charset="0"/>
              </a:rPr>
              <a:t>)</a:t>
            </a:r>
            <a:endParaRPr lang="en-US" sz="1600" baseline="-25000" dirty="0">
              <a:cs typeface="Calibri" panose="020F0502020204030204" pitchFamily="34" charset="0"/>
            </a:endParaRPr>
          </a:p>
        </p:txBody>
      </p:sp>
      <p:pic>
        <p:nvPicPr>
          <p:cNvPr id="36" name="Picture 35" descr="A close up of the moon&#10;&#10;Description automatically generated with medium confidence">
            <a:extLst>
              <a:ext uri="{FF2B5EF4-FFF2-40B4-BE49-F238E27FC236}">
                <a16:creationId xmlns:a16="http://schemas.microsoft.com/office/drawing/2014/main" id="{1E70F6CA-66CE-64E0-00E1-145D2885A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248" y="3541326"/>
            <a:ext cx="902408" cy="902408"/>
          </a:xfrm>
          <a:prstGeom prst="rect">
            <a:avLst/>
          </a:prstGeom>
        </p:spPr>
      </p:pic>
      <p:pic>
        <p:nvPicPr>
          <p:cNvPr id="37" name="Picture 36" descr="A close up of the moon&#10;&#10;Description automatically generated with medium confidence">
            <a:extLst>
              <a:ext uri="{FF2B5EF4-FFF2-40B4-BE49-F238E27FC236}">
                <a16:creationId xmlns:a16="http://schemas.microsoft.com/office/drawing/2014/main" id="{20636933-1CD2-7C04-6288-D1E48FC64CCA}"/>
              </a:ext>
            </a:extLst>
          </p:cNvPr>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313256" y="4890246"/>
            <a:ext cx="976224" cy="976224"/>
          </a:xfrm>
          <a:prstGeom prst="rect">
            <a:avLst/>
          </a:prstGeom>
        </p:spPr>
      </p:pic>
      <p:pic>
        <p:nvPicPr>
          <p:cNvPr id="38" name="Picture 37" descr="A close up of the moon&#10;&#10;Description automatically generated with medium confidence">
            <a:extLst>
              <a:ext uri="{FF2B5EF4-FFF2-40B4-BE49-F238E27FC236}">
                <a16:creationId xmlns:a16="http://schemas.microsoft.com/office/drawing/2014/main" id="{92A95371-3096-B0F6-1A44-964457C0095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6636" y="3248292"/>
            <a:ext cx="964152" cy="964152"/>
          </a:xfrm>
          <a:prstGeom prst="rect">
            <a:avLst/>
          </a:prstGeom>
        </p:spPr>
      </p:pic>
      <p:sp>
        <p:nvSpPr>
          <p:cNvPr id="39" name="Ondertitel 17">
            <a:extLst>
              <a:ext uri="{FF2B5EF4-FFF2-40B4-BE49-F238E27FC236}">
                <a16:creationId xmlns:a16="http://schemas.microsoft.com/office/drawing/2014/main" id="{1119D176-2366-09DB-7C32-70C44F135811}"/>
              </a:ext>
            </a:extLst>
          </p:cNvPr>
          <p:cNvSpPr txBox="1">
            <a:spLocks/>
          </p:cNvSpPr>
          <p:nvPr/>
        </p:nvSpPr>
        <p:spPr>
          <a:xfrm>
            <a:off x="2774109" y="4478194"/>
            <a:ext cx="146026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Calibri" panose="020F0502020204030204" pitchFamily="34" charset="0"/>
                <a:cs typeface="Calibri" panose="020F0502020204030204" pitchFamily="34" charset="0"/>
              </a:rPr>
              <a:t>Carbon atoms</a:t>
            </a:r>
          </a:p>
        </p:txBody>
      </p:sp>
      <p:sp>
        <p:nvSpPr>
          <p:cNvPr id="40" name="Ondertitel 17">
            <a:extLst>
              <a:ext uri="{FF2B5EF4-FFF2-40B4-BE49-F238E27FC236}">
                <a16:creationId xmlns:a16="http://schemas.microsoft.com/office/drawing/2014/main" id="{072E463F-4FCA-0A68-6C47-D543958FDEAD}"/>
              </a:ext>
            </a:extLst>
          </p:cNvPr>
          <p:cNvSpPr txBox="1">
            <a:spLocks/>
          </p:cNvSpPr>
          <p:nvPr/>
        </p:nvSpPr>
        <p:spPr>
          <a:xfrm>
            <a:off x="1122332" y="4287462"/>
            <a:ext cx="146026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Calibri" panose="020F0502020204030204" pitchFamily="34" charset="0"/>
                <a:cs typeface="Calibri" panose="020F0502020204030204" pitchFamily="34" charset="0"/>
              </a:rPr>
              <a:t>Hydrogen atoms</a:t>
            </a:r>
          </a:p>
        </p:txBody>
      </p:sp>
      <p:sp>
        <p:nvSpPr>
          <p:cNvPr id="41" name="Ondertitel 17">
            <a:extLst>
              <a:ext uri="{FF2B5EF4-FFF2-40B4-BE49-F238E27FC236}">
                <a16:creationId xmlns:a16="http://schemas.microsoft.com/office/drawing/2014/main" id="{297EE420-F9D0-98F4-4C33-CFF8E7802205}"/>
              </a:ext>
            </a:extLst>
          </p:cNvPr>
          <p:cNvSpPr txBox="1">
            <a:spLocks/>
          </p:cNvSpPr>
          <p:nvPr/>
        </p:nvSpPr>
        <p:spPr>
          <a:xfrm>
            <a:off x="2006379" y="5965083"/>
            <a:ext cx="146026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Calibri" panose="020F0502020204030204" pitchFamily="34" charset="0"/>
                <a:cs typeface="Calibri" panose="020F0502020204030204" pitchFamily="34" charset="0"/>
              </a:rPr>
              <a:t>Oxygen atoms</a:t>
            </a:r>
          </a:p>
        </p:txBody>
      </p:sp>
      <p:sp>
        <p:nvSpPr>
          <p:cNvPr id="2" name="TextBox 1">
            <a:extLst>
              <a:ext uri="{FF2B5EF4-FFF2-40B4-BE49-F238E27FC236}">
                <a16:creationId xmlns:a16="http://schemas.microsoft.com/office/drawing/2014/main" id="{02ED12E1-DBAC-933C-B24F-F944506E691D}"/>
              </a:ext>
            </a:extLst>
          </p:cNvPr>
          <p:cNvSpPr txBox="1"/>
          <p:nvPr/>
        </p:nvSpPr>
        <p:spPr>
          <a:xfrm>
            <a:off x="653807" y="2219778"/>
            <a:ext cx="4745032" cy="707886"/>
          </a:xfrm>
          <a:prstGeom prst="rect">
            <a:avLst/>
          </a:prstGeom>
          <a:noFill/>
        </p:spPr>
        <p:txBody>
          <a:bodyPr wrap="square">
            <a:spAutoFit/>
          </a:bodyPr>
          <a:lstStyle/>
          <a:p>
            <a:pPr algn="ctr"/>
            <a:r>
              <a:rPr lang="en-US" sz="2000" b="0" i="0" dirty="0">
                <a:solidFill>
                  <a:srgbClr val="292929"/>
                </a:solidFill>
                <a:effectLst/>
                <a:latin typeface="Berlin Sans FB Demi" panose="020E0802020502020306" pitchFamily="34" charset="0"/>
              </a:rPr>
              <a:t>Elements have very different properties. They don’t look or act the same</a:t>
            </a:r>
            <a:endParaRPr lang="en-US" sz="1400" b="0" i="0" dirty="0">
              <a:solidFill>
                <a:srgbClr val="292929"/>
              </a:solidFill>
              <a:effectLst/>
            </a:endParaRPr>
          </a:p>
        </p:txBody>
      </p:sp>
      <p:sp>
        <p:nvSpPr>
          <p:cNvPr id="3" name="TextBox 2">
            <a:extLst>
              <a:ext uri="{FF2B5EF4-FFF2-40B4-BE49-F238E27FC236}">
                <a16:creationId xmlns:a16="http://schemas.microsoft.com/office/drawing/2014/main" id="{FE04F33D-774C-46FD-4545-88C8E077A0B7}"/>
              </a:ext>
            </a:extLst>
          </p:cNvPr>
          <p:cNvSpPr txBox="1"/>
          <p:nvPr/>
        </p:nvSpPr>
        <p:spPr>
          <a:xfrm>
            <a:off x="1534688" y="3762551"/>
            <a:ext cx="2527468" cy="584775"/>
          </a:xfrm>
          <a:prstGeom prst="rect">
            <a:avLst/>
          </a:prstGeom>
          <a:noFill/>
        </p:spPr>
        <p:txBody>
          <a:bodyPr wrap="square">
            <a:spAutoFit/>
          </a:bodyPr>
          <a:lstStyle/>
          <a:p>
            <a:pPr algn="ctr"/>
            <a:r>
              <a:rPr lang="en-US" sz="3200" b="0" i="0" dirty="0">
                <a:solidFill>
                  <a:srgbClr val="292929"/>
                </a:solidFill>
                <a:effectLst/>
                <a:latin typeface="Berlin Sans FB Demi" panose="020E0802020502020306" pitchFamily="34" charset="0"/>
              </a:rPr>
              <a:t>Why?</a:t>
            </a:r>
            <a:endParaRPr lang="en-US" sz="2000" b="0" i="0" dirty="0">
              <a:solidFill>
                <a:srgbClr val="292929"/>
              </a:solidFill>
              <a:effectLst/>
            </a:endParaRPr>
          </a:p>
        </p:txBody>
      </p:sp>
      <p:sp>
        <p:nvSpPr>
          <p:cNvPr id="4" name="TextBox 3">
            <a:extLst>
              <a:ext uri="{FF2B5EF4-FFF2-40B4-BE49-F238E27FC236}">
                <a16:creationId xmlns:a16="http://schemas.microsoft.com/office/drawing/2014/main" id="{4E9ABBAA-AFC9-354A-5DAC-9E7766BEEF96}"/>
              </a:ext>
            </a:extLst>
          </p:cNvPr>
          <p:cNvSpPr txBox="1"/>
          <p:nvPr/>
        </p:nvSpPr>
        <p:spPr>
          <a:xfrm>
            <a:off x="1320227" y="5273120"/>
            <a:ext cx="2956390" cy="707886"/>
          </a:xfrm>
          <a:prstGeom prst="rect">
            <a:avLst/>
          </a:prstGeom>
          <a:noFill/>
        </p:spPr>
        <p:txBody>
          <a:bodyPr wrap="square">
            <a:spAutoFit/>
          </a:bodyPr>
          <a:lstStyle/>
          <a:p>
            <a:pPr algn="ctr"/>
            <a:r>
              <a:rPr lang="en-US" sz="2000" dirty="0">
                <a:solidFill>
                  <a:srgbClr val="292929"/>
                </a:solidFill>
                <a:latin typeface="Berlin Sans FB Demi" panose="020E0802020502020306" pitchFamily="34" charset="0"/>
              </a:rPr>
              <a:t>It comes down to what is inside their atoms</a:t>
            </a:r>
            <a:endParaRPr lang="en-US" sz="1400" b="0" i="0" dirty="0">
              <a:solidFill>
                <a:srgbClr val="292929"/>
              </a:solidFill>
              <a:effectLst/>
            </a:endParaRPr>
          </a:p>
        </p:txBody>
      </p:sp>
      <p:sp>
        <p:nvSpPr>
          <p:cNvPr id="5" name="TextBox 4">
            <a:extLst>
              <a:ext uri="{FF2B5EF4-FFF2-40B4-BE49-F238E27FC236}">
                <a16:creationId xmlns:a16="http://schemas.microsoft.com/office/drawing/2014/main" id="{DB947E42-64A5-5731-6CFF-88E91F598521}"/>
              </a:ext>
            </a:extLst>
          </p:cNvPr>
          <p:cNvSpPr txBox="1"/>
          <p:nvPr/>
        </p:nvSpPr>
        <p:spPr>
          <a:xfrm>
            <a:off x="7162012" y="474923"/>
            <a:ext cx="2441417" cy="584775"/>
          </a:xfrm>
          <a:prstGeom prst="rect">
            <a:avLst/>
          </a:prstGeom>
          <a:noFill/>
          <a:ln>
            <a:solidFill>
              <a:schemeClr val="tx1"/>
            </a:solidFill>
          </a:ln>
        </p:spPr>
        <p:txBody>
          <a:bodyPr wrap="square" rtlCol="0">
            <a:spAutoFit/>
          </a:bodyPr>
          <a:lstStyle/>
          <a:p>
            <a:pPr algn="ctr"/>
            <a:r>
              <a:rPr lang="en-US" sz="1600" dirty="0">
                <a:latin typeface="Berlin Sans FB Demi" panose="020E0802020502020306" pitchFamily="34" charset="0"/>
              </a:rPr>
              <a:t>Fact: Only 94 occur naturally on Earth</a:t>
            </a:r>
          </a:p>
        </p:txBody>
      </p:sp>
      <p:sp>
        <p:nvSpPr>
          <p:cNvPr id="6" name="Ondertitel 17">
            <a:extLst>
              <a:ext uri="{FF2B5EF4-FFF2-40B4-BE49-F238E27FC236}">
                <a16:creationId xmlns:a16="http://schemas.microsoft.com/office/drawing/2014/main" id="{F5FE22EA-59BD-9B36-CC4B-9E9B90A6EE43}"/>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an </a:t>
            </a:r>
            <a:r>
              <a:rPr lang="fr-FR" dirty="0" err="1">
                <a:latin typeface="Berlin Sans FB Demi" panose="020E0802020502020306" pitchFamily="34" charset="0"/>
                <a:cs typeface="Calibri" panose="020F0502020204030204" pitchFamily="34" charset="0"/>
              </a:rPr>
              <a:t>atom</a:t>
            </a:r>
            <a:r>
              <a:rPr lang="fr-FR" dirty="0">
                <a:latin typeface="Berlin Sans FB Demi" panose="020E0802020502020306" pitchFamily="34" charset="0"/>
                <a:cs typeface="Calibri" panose="020F0502020204030204" pitchFamily="34" charset="0"/>
              </a:rPr>
              <a:t>?</a:t>
            </a:r>
          </a:p>
        </p:txBody>
      </p:sp>
    </p:spTree>
    <p:extLst>
      <p:ext uri="{BB962C8B-B14F-4D97-AF65-F5344CB8AC3E}">
        <p14:creationId xmlns:p14="http://schemas.microsoft.com/office/powerpoint/2010/main" val="161461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1.48148E-6 L 0.33047 -0.13148 " pathEditMode="relative" rAng="0" ptsTypes="AA">
                                      <p:cBhvr>
                                        <p:cTn id="6" dur="2000" fill="hold"/>
                                        <p:tgtEl>
                                          <p:spTgt spid="38"/>
                                        </p:tgtEl>
                                        <p:attrNameLst>
                                          <p:attrName>ppt_x</p:attrName>
                                          <p:attrName>ppt_y</p:attrName>
                                        </p:attrNameLst>
                                      </p:cBhvr>
                                      <p:rCtr x="16523" y="-6574"/>
                                    </p:animMotion>
                                  </p:childTnLst>
                                </p:cTn>
                              </p:par>
                              <p:par>
                                <p:cTn id="7" presetID="42" presetClass="path" presetSubtype="0" accel="50000" decel="50000" fill="hold" nodeType="withEffect">
                                  <p:stCondLst>
                                    <p:cond delay="0"/>
                                  </p:stCondLst>
                                  <p:childTnLst>
                                    <p:animMotion origin="layout" path="M 3.33333E-6 4.07407E-6 L 0.55169 -0.11598 " pathEditMode="relative" rAng="0" ptsTypes="AA">
                                      <p:cBhvr>
                                        <p:cTn id="8" dur="2000" fill="hold"/>
                                        <p:tgtEl>
                                          <p:spTgt spid="36"/>
                                        </p:tgtEl>
                                        <p:attrNameLst>
                                          <p:attrName>ppt_x</p:attrName>
                                          <p:attrName>ppt_y</p:attrName>
                                        </p:attrNameLst>
                                      </p:cBhvr>
                                      <p:rCtr x="27578" y="-5810"/>
                                    </p:animMotion>
                                  </p:childTnLst>
                                </p:cTn>
                              </p:par>
                              <p:par>
                                <p:cTn id="9" presetID="42" presetClass="path" presetSubtype="0" accel="50000" decel="50000" fill="hold" nodeType="withEffect">
                                  <p:stCondLst>
                                    <p:cond delay="0"/>
                                  </p:stCondLst>
                                  <p:childTnLst>
                                    <p:animMotion origin="layout" path="M 2.5E-6 2.22222E-6 L 0.66211 -0.32477 " pathEditMode="relative" rAng="0" ptsTypes="AA">
                                      <p:cBhvr>
                                        <p:cTn id="10" dur="2000" fill="hold"/>
                                        <p:tgtEl>
                                          <p:spTgt spid="37"/>
                                        </p:tgtEl>
                                        <p:attrNameLst>
                                          <p:attrName>ppt_x</p:attrName>
                                          <p:attrName>ppt_y</p:attrName>
                                        </p:attrNameLst>
                                      </p:cBhvr>
                                      <p:rCtr x="33099" y="-16250"/>
                                    </p:animMotion>
                                  </p:childTnLst>
                                </p:cTn>
                              </p:par>
                            </p:childTnLst>
                          </p:cTn>
                        </p:par>
                        <p:par>
                          <p:cTn id="11" fill="hold">
                            <p:stCondLst>
                              <p:cond delay="2000"/>
                            </p:stCondLst>
                            <p:childTnLst>
                              <p:par>
                                <p:cTn id="12" presetID="1" presetClass="exit" presetSubtype="0" fill="hold" nodeType="afterEffect">
                                  <p:stCondLst>
                                    <p:cond delay="0"/>
                                  </p:stCondLst>
                                  <p:childTnLst>
                                    <p:set>
                                      <p:cBhvr>
                                        <p:cTn id="13" dur="1" fill="hold">
                                          <p:stCondLst>
                                            <p:cond delay="0"/>
                                          </p:stCondLst>
                                        </p:cTn>
                                        <p:tgtEl>
                                          <p:spTgt spid="38"/>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36"/>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7"/>
                                        </p:tgtEl>
                                        <p:attrNameLst>
                                          <p:attrName>style.visibility</p:attrName>
                                        </p:attrNameLst>
                                      </p:cBhvr>
                                      <p:to>
                                        <p:strVal val="hidden"/>
                                      </p:to>
                                    </p:se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AF05BDD-7C95-1CC0-30CE-324AE0CF4647}"/>
              </a:ext>
            </a:extLst>
          </p:cNvPr>
          <p:cNvSpPr txBox="1"/>
          <p:nvPr/>
        </p:nvSpPr>
        <p:spPr>
          <a:xfrm>
            <a:off x="1384792" y="1612288"/>
            <a:ext cx="5532285" cy="5262979"/>
          </a:xfrm>
          <a:prstGeom prst="rect">
            <a:avLst/>
          </a:prstGeom>
          <a:noFill/>
        </p:spPr>
        <p:txBody>
          <a:bodyPr wrap="square">
            <a:spAutoFit/>
          </a:bodyPr>
          <a:lstStyle/>
          <a:p>
            <a:pPr algn="l"/>
            <a:r>
              <a:rPr lang="en-US" sz="2000" b="0" i="0" dirty="0">
                <a:solidFill>
                  <a:srgbClr val="292929"/>
                </a:solidFill>
                <a:effectLst/>
                <a:latin typeface="Berlin Sans FB Demi" panose="020E0802020502020306" pitchFamily="34" charset="0"/>
              </a:rPr>
              <a:t>Mass number</a:t>
            </a:r>
            <a:endParaRPr lang="en-US" sz="1400" b="0" i="0" dirty="0">
              <a:solidFill>
                <a:srgbClr val="292929"/>
              </a:solidFill>
              <a:effectLst/>
            </a:endParaRPr>
          </a:p>
          <a:p>
            <a:pPr algn="l">
              <a:buFont typeface="Arial" panose="020B0604020202020204" pitchFamily="34" charset="0"/>
              <a:buChar char="•"/>
            </a:pPr>
            <a:r>
              <a:rPr lang="en-US" sz="1600" b="0" i="0" dirty="0">
                <a:solidFill>
                  <a:srgbClr val="292929"/>
                </a:solidFill>
                <a:effectLst/>
              </a:rPr>
              <a:t> Symbol A</a:t>
            </a:r>
          </a:p>
          <a:p>
            <a:pPr algn="l">
              <a:buFont typeface="Arial" panose="020B0604020202020204" pitchFamily="34" charset="0"/>
              <a:buChar char="•"/>
            </a:pPr>
            <a:r>
              <a:rPr lang="en-US" sz="1600" b="0" i="0" dirty="0">
                <a:solidFill>
                  <a:srgbClr val="292929"/>
                </a:solidFill>
                <a:effectLst/>
              </a:rPr>
              <a:t> </a:t>
            </a:r>
            <a:r>
              <a:rPr lang="en-US" sz="1600" dirty="0">
                <a:solidFill>
                  <a:srgbClr val="292929"/>
                </a:solidFill>
              </a:rPr>
              <a:t>Total number</a:t>
            </a:r>
            <a:r>
              <a:rPr lang="en-US" sz="1600" b="0" i="0" dirty="0">
                <a:solidFill>
                  <a:srgbClr val="292929"/>
                </a:solidFill>
                <a:effectLst/>
              </a:rPr>
              <a:t> of nucleons in an atomic nucleus</a:t>
            </a:r>
          </a:p>
          <a:p>
            <a:pPr algn="l">
              <a:buFont typeface="Arial" panose="020B0604020202020204" pitchFamily="34" charset="0"/>
              <a:buChar char="•"/>
            </a:pPr>
            <a:r>
              <a:rPr lang="en-US" sz="1600" b="0" i="0" dirty="0">
                <a:solidFill>
                  <a:srgbClr val="292929"/>
                </a:solidFill>
                <a:effectLst/>
              </a:rPr>
              <a:t> Protons + neutrons</a:t>
            </a:r>
          </a:p>
          <a:p>
            <a:pPr algn="l"/>
            <a:endParaRPr lang="en-US" sz="1600" b="0" i="0" dirty="0">
              <a:solidFill>
                <a:srgbClr val="292929"/>
              </a:solidFill>
              <a:effectLst/>
            </a:endParaRPr>
          </a:p>
          <a:p>
            <a:pPr algn="l"/>
            <a:r>
              <a:rPr lang="en-US" sz="2000" b="0" i="0" dirty="0">
                <a:solidFill>
                  <a:srgbClr val="292929"/>
                </a:solidFill>
                <a:effectLst/>
                <a:latin typeface="Berlin Sans FB Demi" panose="020E0802020502020306" pitchFamily="34" charset="0"/>
              </a:rPr>
              <a:t>Atomic number</a:t>
            </a:r>
            <a:endParaRPr lang="en-US" sz="1400" b="0" i="0" dirty="0">
              <a:solidFill>
                <a:srgbClr val="292929"/>
              </a:solidFill>
              <a:effectLst/>
            </a:endParaRPr>
          </a:p>
          <a:p>
            <a:pPr algn="l">
              <a:buFont typeface="Arial" panose="020B0604020202020204" pitchFamily="34" charset="0"/>
              <a:buChar char="•"/>
            </a:pPr>
            <a:r>
              <a:rPr lang="en-US" sz="1600" b="0" i="0" dirty="0">
                <a:solidFill>
                  <a:srgbClr val="292929"/>
                </a:solidFill>
                <a:effectLst/>
              </a:rPr>
              <a:t> Symbol Z</a:t>
            </a:r>
          </a:p>
          <a:p>
            <a:pPr algn="l">
              <a:buFont typeface="Arial" panose="020B0604020202020204" pitchFamily="34" charset="0"/>
              <a:buChar char="•"/>
            </a:pPr>
            <a:r>
              <a:rPr lang="en-US" sz="1600" b="0" i="0" dirty="0">
                <a:solidFill>
                  <a:srgbClr val="292929"/>
                </a:solidFill>
                <a:effectLst/>
              </a:rPr>
              <a:t> Charge number of an atomic nucleus </a:t>
            </a:r>
          </a:p>
          <a:p>
            <a:pPr algn="l">
              <a:buFont typeface="Arial" panose="020B0604020202020204" pitchFamily="34" charset="0"/>
              <a:buChar char="•"/>
            </a:pPr>
            <a:r>
              <a:rPr lang="en-US" sz="1600" dirty="0">
                <a:solidFill>
                  <a:srgbClr val="292929"/>
                </a:solidFill>
              </a:rPr>
              <a:t> N</a:t>
            </a:r>
            <a:r>
              <a:rPr lang="en-US" sz="1600" b="0" i="0" dirty="0">
                <a:solidFill>
                  <a:srgbClr val="292929"/>
                </a:solidFill>
                <a:effectLst/>
              </a:rPr>
              <a:t>umber of protons</a:t>
            </a:r>
          </a:p>
          <a:p>
            <a:pPr algn="l">
              <a:buFont typeface="Arial" panose="020B0604020202020204" pitchFamily="34" charset="0"/>
              <a:buChar char="•"/>
            </a:pPr>
            <a:r>
              <a:rPr lang="en-US" sz="1600" b="0" i="0" dirty="0">
                <a:solidFill>
                  <a:srgbClr val="292929"/>
                </a:solidFill>
                <a:effectLst/>
              </a:rPr>
              <a:t> Define a chemical element</a:t>
            </a:r>
          </a:p>
          <a:p>
            <a:pPr algn="l"/>
            <a:endParaRPr lang="en-US" sz="1600" b="0" i="0" dirty="0">
              <a:solidFill>
                <a:srgbClr val="292929"/>
              </a:solidFill>
              <a:effectLst/>
            </a:endParaRPr>
          </a:p>
          <a:p>
            <a:pPr algn="l"/>
            <a:r>
              <a:rPr lang="en-US" sz="2000" b="0" i="0" dirty="0">
                <a:solidFill>
                  <a:srgbClr val="292929"/>
                </a:solidFill>
                <a:effectLst/>
                <a:latin typeface="Berlin Sans FB Demi" panose="020E0802020502020306" pitchFamily="34" charset="0"/>
              </a:rPr>
              <a:t>Number of neutrons</a:t>
            </a:r>
            <a:endParaRPr lang="en-US" sz="1400" b="0" i="0" dirty="0">
              <a:solidFill>
                <a:srgbClr val="292929"/>
              </a:solidFill>
              <a:effectLst/>
            </a:endParaRPr>
          </a:p>
          <a:p>
            <a:pPr algn="l">
              <a:buFont typeface="Arial" panose="020B0604020202020204" pitchFamily="34" charset="0"/>
              <a:buChar char="•"/>
            </a:pPr>
            <a:r>
              <a:rPr lang="en-US" sz="1600" b="0" i="0" dirty="0">
                <a:solidFill>
                  <a:srgbClr val="292929"/>
                </a:solidFill>
                <a:effectLst/>
              </a:rPr>
              <a:t> Sometimes symbol N</a:t>
            </a:r>
          </a:p>
          <a:p>
            <a:pPr algn="l">
              <a:buFont typeface="Arial" panose="020B0604020202020204" pitchFamily="34" charset="0"/>
              <a:buChar char="•"/>
            </a:pPr>
            <a:r>
              <a:rPr lang="en-US" sz="1600" b="0" i="0" dirty="0">
                <a:solidFill>
                  <a:srgbClr val="292929"/>
                </a:solidFill>
                <a:effectLst/>
              </a:rPr>
              <a:t> </a:t>
            </a:r>
            <a:r>
              <a:rPr lang="en-US" sz="1600" dirty="0">
                <a:solidFill>
                  <a:srgbClr val="292929"/>
                </a:solidFill>
              </a:rPr>
              <a:t>N = A – Z</a:t>
            </a:r>
          </a:p>
          <a:p>
            <a:pPr algn="l">
              <a:buFont typeface="Arial" panose="020B0604020202020204" pitchFamily="34" charset="0"/>
              <a:buChar char="•"/>
            </a:pPr>
            <a:endParaRPr lang="en-US" sz="1600" b="0" i="0" dirty="0">
              <a:solidFill>
                <a:srgbClr val="292929"/>
              </a:solidFill>
              <a:effectLst/>
            </a:endParaRPr>
          </a:p>
          <a:p>
            <a:pPr algn="l"/>
            <a:r>
              <a:rPr lang="en-US" sz="2000" b="0" i="0" dirty="0">
                <a:solidFill>
                  <a:srgbClr val="292929"/>
                </a:solidFill>
                <a:effectLst/>
                <a:latin typeface="Berlin Sans FB Demi" panose="020E0802020502020306" pitchFamily="34" charset="0"/>
              </a:rPr>
              <a:t>Number of electrons</a:t>
            </a:r>
            <a:endParaRPr lang="en-US" sz="1400" b="0" i="0" dirty="0">
              <a:solidFill>
                <a:srgbClr val="292929"/>
              </a:solidFill>
              <a:effectLst/>
            </a:endParaRPr>
          </a:p>
          <a:p>
            <a:pPr algn="l">
              <a:buFont typeface="Arial" panose="020B0604020202020204" pitchFamily="34" charset="0"/>
              <a:buChar char="•"/>
            </a:pPr>
            <a:r>
              <a:rPr lang="en-US" sz="1600" b="0" i="0" dirty="0">
                <a:solidFill>
                  <a:srgbClr val="292929"/>
                </a:solidFill>
                <a:effectLst/>
              </a:rPr>
              <a:t> Equal to the number of protons</a:t>
            </a:r>
          </a:p>
          <a:p>
            <a:pPr algn="l">
              <a:buFont typeface="Arial" panose="020B0604020202020204" pitchFamily="34" charset="0"/>
              <a:buChar char="•"/>
            </a:pPr>
            <a:r>
              <a:rPr lang="en-US" sz="1600" b="0" i="0" dirty="0">
                <a:solidFill>
                  <a:srgbClr val="292929"/>
                </a:solidFill>
                <a:effectLst/>
              </a:rPr>
              <a:t> </a:t>
            </a:r>
            <a:r>
              <a:rPr lang="en-US" sz="1600" dirty="0">
                <a:solidFill>
                  <a:srgbClr val="292929"/>
                </a:solidFill>
              </a:rPr>
              <a:t>Determine the chemical properties of an element</a:t>
            </a:r>
          </a:p>
          <a:p>
            <a:pPr algn="l">
              <a:buFont typeface="Arial" panose="020B0604020202020204" pitchFamily="34" charset="0"/>
              <a:buChar char="•"/>
            </a:pPr>
            <a:endParaRPr lang="en-US" sz="1600" b="0" i="0" dirty="0">
              <a:solidFill>
                <a:srgbClr val="292929"/>
              </a:solidFill>
              <a:effectLst/>
            </a:endParaRPr>
          </a:p>
          <a:p>
            <a:pPr algn="l"/>
            <a:endParaRPr lang="en-US" sz="1600" b="0" i="0" dirty="0">
              <a:solidFill>
                <a:srgbClr val="292929"/>
              </a:solidFill>
              <a:effectLst/>
            </a:endParaRPr>
          </a:p>
        </p:txBody>
      </p:sp>
      <p:sp>
        <p:nvSpPr>
          <p:cNvPr id="3" name="Rectangle 2">
            <a:extLst>
              <a:ext uri="{FF2B5EF4-FFF2-40B4-BE49-F238E27FC236}">
                <a16:creationId xmlns:a16="http://schemas.microsoft.com/office/drawing/2014/main" id="{16A0CB7F-3812-F123-476D-DF4E65CAB846}"/>
              </a:ext>
            </a:extLst>
          </p:cNvPr>
          <p:cNvSpPr/>
          <p:nvPr/>
        </p:nvSpPr>
        <p:spPr>
          <a:xfrm>
            <a:off x="7284528" y="1639587"/>
            <a:ext cx="1694984" cy="144655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8800" b="1" spc="50" dirty="0">
                <a:ln w="11430"/>
                <a:effectLst>
                  <a:outerShdw blurRad="76200" dist="50800" dir="5400000" algn="tl" rotWithShape="0">
                    <a:srgbClr val="000000">
                      <a:alpha val="65000"/>
                    </a:srgbClr>
                  </a:outerShdw>
                </a:effectLst>
              </a:rPr>
              <a:t>X</a:t>
            </a:r>
          </a:p>
        </p:txBody>
      </p:sp>
      <p:sp>
        <p:nvSpPr>
          <p:cNvPr id="4" name="Rectangle 3">
            <a:extLst>
              <a:ext uri="{FF2B5EF4-FFF2-40B4-BE49-F238E27FC236}">
                <a16:creationId xmlns:a16="http://schemas.microsoft.com/office/drawing/2014/main" id="{D411CFEF-46F2-5A11-C213-CE0F156C10CA}"/>
              </a:ext>
            </a:extLst>
          </p:cNvPr>
          <p:cNvSpPr/>
          <p:nvPr/>
        </p:nvSpPr>
        <p:spPr>
          <a:xfrm>
            <a:off x="7122614" y="1639587"/>
            <a:ext cx="471604" cy="150810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spc="50" dirty="0">
                <a:ln w="11430"/>
                <a:effectLst>
                  <a:outerShdw blurRad="76200" dist="50800" dir="5400000" algn="tl" rotWithShape="0">
                    <a:srgbClr val="000000">
                      <a:alpha val="65000"/>
                    </a:srgbClr>
                  </a:outerShdw>
                </a:effectLst>
              </a:rPr>
              <a:t>A</a:t>
            </a:r>
          </a:p>
          <a:p>
            <a:pPr algn="ctr"/>
            <a:endParaRPr lang="fr-FR" sz="2000" b="1" spc="50" dirty="0">
              <a:ln w="11430"/>
              <a:effectLst>
                <a:outerShdw blurRad="76200" dist="50800" dir="5400000" algn="tl" rotWithShape="0">
                  <a:srgbClr val="000000">
                    <a:alpha val="65000"/>
                  </a:srgbClr>
                </a:outerShdw>
              </a:effectLst>
            </a:endParaRPr>
          </a:p>
          <a:p>
            <a:pPr algn="ctr"/>
            <a:r>
              <a:rPr lang="fr-FR" sz="3600" b="1" spc="50" dirty="0">
                <a:ln w="11430"/>
                <a:effectLst>
                  <a:outerShdw blurRad="76200" dist="50800" dir="5400000" algn="tl" rotWithShape="0">
                    <a:srgbClr val="000000">
                      <a:alpha val="65000"/>
                    </a:srgbClr>
                  </a:outerShdw>
                </a:effectLst>
              </a:rPr>
              <a:t>Z</a:t>
            </a:r>
          </a:p>
        </p:txBody>
      </p:sp>
      <p:sp>
        <p:nvSpPr>
          <p:cNvPr id="5" name="TextBox 30">
            <a:extLst>
              <a:ext uri="{FF2B5EF4-FFF2-40B4-BE49-F238E27FC236}">
                <a16:creationId xmlns:a16="http://schemas.microsoft.com/office/drawing/2014/main" id="{ECA3BD18-D48D-42B5-210B-94D97B185B97}"/>
              </a:ext>
            </a:extLst>
          </p:cNvPr>
          <p:cNvSpPr txBox="1"/>
          <p:nvPr/>
        </p:nvSpPr>
        <p:spPr>
          <a:xfrm>
            <a:off x="9905328" y="5782284"/>
            <a:ext cx="1390650" cy="646331"/>
          </a:xfrm>
          <a:prstGeom prst="rect">
            <a:avLst/>
          </a:prstGeom>
          <a:noFill/>
        </p:spPr>
        <p:txBody>
          <a:bodyPr wrap="square" rtlCol="0">
            <a:spAutoFit/>
          </a:bodyPr>
          <a:lstStyle/>
          <a:p>
            <a:r>
              <a:rPr lang="en-US" sz="3600" dirty="0">
                <a:solidFill>
                  <a:schemeClr val="accent1">
                    <a:lumMod val="60000"/>
                    <a:lumOff val="40000"/>
                  </a:schemeClr>
                </a:solidFill>
                <a:latin typeface="Verdana" panose="020B0604030504040204" pitchFamily="34" charset="0"/>
                <a:ea typeface="Verdana" panose="020B0604030504040204" pitchFamily="34" charset="0"/>
              </a:rPr>
              <a:t>C</a:t>
            </a:r>
          </a:p>
        </p:txBody>
      </p:sp>
      <p:sp>
        <p:nvSpPr>
          <p:cNvPr id="6" name="TextBox 34">
            <a:extLst>
              <a:ext uri="{FF2B5EF4-FFF2-40B4-BE49-F238E27FC236}">
                <a16:creationId xmlns:a16="http://schemas.microsoft.com/office/drawing/2014/main" id="{7EC2765C-721F-EB18-5527-FA9193070941}"/>
              </a:ext>
            </a:extLst>
          </p:cNvPr>
          <p:cNvSpPr txBox="1"/>
          <p:nvPr/>
        </p:nvSpPr>
        <p:spPr>
          <a:xfrm>
            <a:off x="10942912" y="4279368"/>
            <a:ext cx="1390650" cy="461665"/>
          </a:xfrm>
          <a:prstGeom prst="rect">
            <a:avLst/>
          </a:prstGeom>
          <a:noFill/>
        </p:spPr>
        <p:txBody>
          <a:bodyPr wrap="square" rtlCol="0">
            <a:spAutoFit/>
          </a:bodyPr>
          <a:lstStyle/>
          <a:p>
            <a:r>
              <a:rPr lang="en-US" sz="2400" dirty="0">
                <a:solidFill>
                  <a:schemeClr val="accent1">
                    <a:lumMod val="60000"/>
                    <a:lumOff val="40000"/>
                  </a:schemeClr>
                </a:solidFill>
                <a:latin typeface="Verdana" panose="020B0604030504040204" pitchFamily="34" charset="0"/>
                <a:ea typeface="Verdana" panose="020B0604030504040204" pitchFamily="34" charset="0"/>
              </a:rPr>
              <a:t>N</a:t>
            </a:r>
          </a:p>
        </p:txBody>
      </p:sp>
      <p:sp>
        <p:nvSpPr>
          <p:cNvPr id="7" name="TextBox 35">
            <a:extLst>
              <a:ext uri="{FF2B5EF4-FFF2-40B4-BE49-F238E27FC236}">
                <a16:creationId xmlns:a16="http://schemas.microsoft.com/office/drawing/2014/main" id="{6895274A-4DAB-8363-B0EB-EF5CB03287BF}"/>
              </a:ext>
            </a:extLst>
          </p:cNvPr>
          <p:cNvSpPr txBox="1"/>
          <p:nvPr/>
        </p:nvSpPr>
        <p:spPr>
          <a:xfrm>
            <a:off x="9735861" y="5157572"/>
            <a:ext cx="1390650" cy="461665"/>
          </a:xfrm>
          <a:prstGeom prst="rect">
            <a:avLst/>
          </a:prstGeom>
          <a:noFill/>
        </p:spPr>
        <p:txBody>
          <a:bodyPr wrap="square" rtlCol="0">
            <a:spAutoFit/>
          </a:bodyPr>
          <a:lstStyle/>
          <a:p>
            <a:r>
              <a:rPr lang="en-US" sz="2400" dirty="0">
                <a:solidFill>
                  <a:schemeClr val="accent1">
                    <a:lumMod val="60000"/>
                    <a:lumOff val="40000"/>
                  </a:schemeClr>
                </a:solidFill>
                <a:latin typeface="Verdana" panose="020B0604030504040204" pitchFamily="34" charset="0"/>
                <a:ea typeface="Verdana" panose="020B0604030504040204" pitchFamily="34" charset="0"/>
              </a:rPr>
              <a:t>O</a:t>
            </a:r>
          </a:p>
        </p:txBody>
      </p:sp>
      <p:sp>
        <p:nvSpPr>
          <p:cNvPr id="8" name="TextBox 37">
            <a:extLst>
              <a:ext uri="{FF2B5EF4-FFF2-40B4-BE49-F238E27FC236}">
                <a16:creationId xmlns:a16="http://schemas.microsoft.com/office/drawing/2014/main" id="{528A28DC-8802-3E7A-D65C-3723E40DF3C3}"/>
              </a:ext>
            </a:extLst>
          </p:cNvPr>
          <p:cNvSpPr txBox="1"/>
          <p:nvPr/>
        </p:nvSpPr>
        <p:spPr>
          <a:xfrm>
            <a:off x="8931756" y="4786163"/>
            <a:ext cx="1390650" cy="461665"/>
          </a:xfrm>
          <a:prstGeom prst="rect">
            <a:avLst/>
          </a:prstGeom>
          <a:noFill/>
        </p:spPr>
        <p:txBody>
          <a:bodyPr wrap="square" rtlCol="0">
            <a:spAutoFit/>
          </a:bodyPr>
          <a:lstStyle/>
          <a:p>
            <a:r>
              <a:rPr lang="en-US" sz="2400" dirty="0">
                <a:solidFill>
                  <a:schemeClr val="accent1">
                    <a:lumMod val="60000"/>
                    <a:lumOff val="40000"/>
                  </a:schemeClr>
                </a:solidFill>
                <a:latin typeface="Verdana" panose="020B0604030504040204" pitchFamily="34" charset="0"/>
                <a:ea typeface="Verdana" panose="020B0604030504040204" pitchFamily="34" charset="0"/>
              </a:rPr>
              <a:t>Sr</a:t>
            </a:r>
          </a:p>
        </p:txBody>
      </p:sp>
      <p:sp>
        <p:nvSpPr>
          <p:cNvPr id="9" name="TextBox 40">
            <a:extLst>
              <a:ext uri="{FF2B5EF4-FFF2-40B4-BE49-F238E27FC236}">
                <a16:creationId xmlns:a16="http://schemas.microsoft.com/office/drawing/2014/main" id="{3C624B74-BEFF-8E18-8555-00E8547697AA}"/>
              </a:ext>
            </a:extLst>
          </p:cNvPr>
          <p:cNvSpPr txBox="1"/>
          <p:nvPr/>
        </p:nvSpPr>
        <p:spPr>
          <a:xfrm>
            <a:off x="10969375" y="5680313"/>
            <a:ext cx="1390650" cy="461665"/>
          </a:xfrm>
          <a:prstGeom prst="rect">
            <a:avLst/>
          </a:prstGeom>
          <a:noFill/>
        </p:spPr>
        <p:txBody>
          <a:bodyPr wrap="square" rtlCol="0">
            <a:spAutoFit/>
          </a:bodyPr>
          <a:lstStyle/>
          <a:p>
            <a:r>
              <a:rPr lang="en-US" sz="2400" dirty="0">
                <a:solidFill>
                  <a:schemeClr val="accent1">
                    <a:lumMod val="60000"/>
                    <a:lumOff val="40000"/>
                  </a:schemeClr>
                </a:solidFill>
                <a:latin typeface="Verdana" panose="020B0604030504040204" pitchFamily="34" charset="0"/>
                <a:ea typeface="Verdana" panose="020B0604030504040204" pitchFamily="34" charset="0"/>
              </a:rPr>
              <a:t>S</a:t>
            </a:r>
          </a:p>
        </p:txBody>
      </p:sp>
      <p:sp>
        <p:nvSpPr>
          <p:cNvPr id="10" name="TextBox 9">
            <a:extLst>
              <a:ext uri="{FF2B5EF4-FFF2-40B4-BE49-F238E27FC236}">
                <a16:creationId xmlns:a16="http://schemas.microsoft.com/office/drawing/2014/main" id="{B80B592D-74CF-2867-2534-1328F98FA4FA}"/>
              </a:ext>
            </a:extLst>
          </p:cNvPr>
          <p:cNvSpPr txBox="1"/>
          <p:nvPr/>
        </p:nvSpPr>
        <p:spPr>
          <a:xfrm>
            <a:off x="10630909" y="4926738"/>
            <a:ext cx="1390650" cy="461665"/>
          </a:xfrm>
          <a:prstGeom prst="rect">
            <a:avLst/>
          </a:prstGeom>
          <a:noFill/>
        </p:spPr>
        <p:txBody>
          <a:bodyPr wrap="square" rtlCol="0">
            <a:spAutoFit/>
          </a:bodyPr>
          <a:lstStyle/>
          <a:p>
            <a:r>
              <a:rPr lang="en-US" sz="2400" dirty="0">
                <a:solidFill>
                  <a:schemeClr val="accent1">
                    <a:lumMod val="60000"/>
                    <a:lumOff val="40000"/>
                  </a:schemeClr>
                </a:solidFill>
                <a:latin typeface="Verdana" panose="020B0604030504040204" pitchFamily="34" charset="0"/>
                <a:ea typeface="Verdana" panose="020B0604030504040204" pitchFamily="34" charset="0"/>
              </a:rPr>
              <a:t>H</a:t>
            </a:r>
          </a:p>
        </p:txBody>
      </p:sp>
      <p:sp>
        <p:nvSpPr>
          <p:cNvPr id="11" name="Ondertitel 17">
            <a:extLst>
              <a:ext uri="{FF2B5EF4-FFF2-40B4-BE49-F238E27FC236}">
                <a16:creationId xmlns:a16="http://schemas.microsoft.com/office/drawing/2014/main" id="{6B9C69E5-3718-A1F8-21A1-FD9DC2CD09D8}"/>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an </a:t>
            </a:r>
            <a:r>
              <a:rPr lang="fr-FR" dirty="0" err="1">
                <a:latin typeface="Berlin Sans FB Demi" panose="020E0802020502020306" pitchFamily="34" charset="0"/>
                <a:cs typeface="Calibri" panose="020F0502020204030204" pitchFamily="34" charset="0"/>
              </a:rPr>
              <a:t>atom</a:t>
            </a:r>
            <a:r>
              <a:rPr lang="fr-FR" dirty="0">
                <a:latin typeface="Berlin Sans FB Demi" panose="020E0802020502020306" pitchFamily="34" charset="0"/>
                <a:cs typeface="Calibri" panose="020F0502020204030204" pitchFamily="34" charset="0"/>
              </a:rPr>
              <a:t>?</a:t>
            </a:r>
          </a:p>
        </p:txBody>
      </p:sp>
    </p:spTree>
    <p:extLst>
      <p:ext uri="{BB962C8B-B14F-4D97-AF65-F5344CB8AC3E}">
        <p14:creationId xmlns:p14="http://schemas.microsoft.com/office/powerpoint/2010/main" val="4242636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1C9D5B0-B453-51AA-4315-8CFDD7AF61EE}"/>
              </a:ext>
            </a:extLst>
          </p:cNvPr>
          <p:cNvSpPr/>
          <p:nvPr/>
        </p:nvSpPr>
        <p:spPr>
          <a:xfrm>
            <a:off x="5510781" y="4160460"/>
            <a:ext cx="1382746" cy="1382746"/>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6A2779E-E087-9043-0BFA-45762F3201D0}"/>
              </a:ext>
            </a:extLst>
          </p:cNvPr>
          <p:cNvSpPr/>
          <p:nvPr/>
        </p:nvSpPr>
        <p:spPr>
          <a:xfrm>
            <a:off x="5104008" y="3751386"/>
            <a:ext cx="2185146" cy="21851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F5499B-D9C3-FA18-6D5C-EBB7CAAA73D0}"/>
              </a:ext>
            </a:extLst>
          </p:cNvPr>
          <p:cNvSpPr/>
          <p:nvPr/>
        </p:nvSpPr>
        <p:spPr>
          <a:xfrm>
            <a:off x="5059737" y="4308339"/>
            <a:ext cx="231941" cy="231941"/>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F299849-BFBD-551F-8D8E-983049756A97}"/>
              </a:ext>
            </a:extLst>
          </p:cNvPr>
          <p:cNvSpPr/>
          <p:nvPr/>
        </p:nvSpPr>
        <p:spPr>
          <a:xfrm>
            <a:off x="5986411" y="4590205"/>
            <a:ext cx="448056" cy="448056"/>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0EC9AE-5A5C-3DB8-17E2-8B0944B2CDE4}"/>
              </a:ext>
            </a:extLst>
          </p:cNvPr>
          <p:cNvSpPr/>
          <p:nvPr/>
        </p:nvSpPr>
        <p:spPr>
          <a:xfrm>
            <a:off x="7427946" y="5607055"/>
            <a:ext cx="449987" cy="449987"/>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939F0F-6753-6495-7048-0D38EF5BF476}"/>
              </a:ext>
            </a:extLst>
          </p:cNvPr>
          <p:cNvSpPr txBox="1"/>
          <p:nvPr/>
        </p:nvSpPr>
        <p:spPr>
          <a:xfrm>
            <a:off x="370548" y="2263866"/>
            <a:ext cx="3169042" cy="830997"/>
          </a:xfrm>
          <a:prstGeom prst="rect">
            <a:avLst/>
          </a:prstGeom>
          <a:noFill/>
        </p:spPr>
        <p:txBody>
          <a:bodyPr wrap="square">
            <a:spAutoFit/>
          </a:bodyPr>
          <a:lstStyle/>
          <a:p>
            <a:pPr algn="ctr"/>
            <a:r>
              <a:rPr lang="en-US" sz="2400" b="0" i="0" dirty="0">
                <a:solidFill>
                  <a:srgbClr val="292929"/>
                </a:solidFill>
                <a:effectLst/>
                <a:latin typeface="Berlin Sans FB Demi" panose="020E0802020502020306" pitchFamily="34" charset="0"/>
              </a:rPr>
              <a:t>Let’s take the theoretical example </a:t>
            </a:r>
            <a:endParaRPr lang="en-US" sz="1600" b="0" i="0" dirty="0">
              <a:solidFill>
                <a:srgbClr val="292929"/>
              </a:solidFill>
              <a:effectLst/>
            </a:endParaRPr>
          </a:p>
        </p:txBody>
      </p:sp>
      <p:cxnSp>
        <p:nvCxnSpPr>
          <p:cNvPr id="8" name="Connector: Elbow 7">
            <a:extLst>
              <a:ext uri="{FF2B5EF4-FFF2-40B4-BE49-F238E27FC236}">
                <a16:creationId xmlns:a16="http://schemas.microsoft.com/office/drawing/2014/main" id="{50C75744-2455-5469-D51E-F76B69BAC8E5}"/>
              </a:ext>
            </a:extLst>
          </p:cNvPr>
          <p:cNvCxnSpPr>
            <a:endCxn id="4" idx="2"/>
          </p:cNvCxnSpPr>
          <p:nvPr/>
        </p:nvCxnSpPr>
        <p:spPr>
          <a:xfrm>
            <a:off x="4019268" y="3751386"/>
            <a:ext cx="1040469" cy="67292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DB928E37-C10C-FB79-A9DF-EC3B2ECF5972}"/>
              </a:ext>
            </a:extLst>
          </p:cNvPr>
          <p:cNvCxnSpPr>
            <a:cxnSpLocks/>
          </p:cNvCxnSpPr>
          <p:nvPr/>
        </p:nvCxnSpPr>
        <p:spPr>
          <a:xfrm rot="10800000" flipV="1">
            <a:off x="6371061" y="4262945"/>
            <a:ext cx="1905292" cy="54304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B14DD26E-6B7C-9F42-0B38-C1286687A998}"/>
              </a:ext>
            </a:extLst>
          </p:cNvPr>
          <p:cNvCxnSpPr>
            <a:cxnSpLocks/>
          </p:cNvCxnSpPr>
          <p:nvPr/>
        </p:nvCxnSpPr>
        <p:spPr>
          <a:xfrm rot="10800000">
            <a:off x="7808417" y="5824579"/>
            <a:ext cx="1841883" cy="571920"/>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27FBB4C-FF6A-8C7C-1A5E-0F9A1CAE679E}"/>
              </a:ext>
            </a:extLst>
          </p:cNvPr>
          <p:cNvSpPr txBox="1"/>
          <p:nvPr/>
        </p:nvSpPr>
        <p:spPr>
          <a:xfrm>
            <a:off x="2806892" y="3556992"/>
            <a:ext cx="1465396" cy="369332"/>
          </a:xfrm>
          <a:prstGeom prst="rect">
            <a:avLst/>
          </a:prstGeom>
          <a:noFill/>
        </p:spPr>
        <p:txBody>
          <a:bodyPr wrap="square" rtlCol="0">
            <a:spAutoFit/>
          </a:bodyPr>
          <a:lstStyle/>
          <a:p>
            <a:r>
              <a:rPr lang="en-US" dirty="0"/>
              <a:t>(-) Electron</a:t>
            </a:r>
          </a:p>
        </p:txBody>
      </p:sp>
      <p:sp>
        <p:nvSpPr>
          <p:cNvPr id="12" name="TextBox 11">
            <a:extLst>
              <a:ext uri="{FF2B5EF4-FFF2-40B4-BE49-F238E27FC236}">
                <a16:creationId xmlns:a16="http://schemas.microsoft.com/office/drawing/2014/main" id="{4A10B4F3-CC00-B6CA-BBC0-7F456E3F265A}"/>
              </a:ext>
            </a:extLst>
          </p:cNvPr>
          <p:cNvSpPr txBox="1"/>
          <p:nvPr/>
        </p:nvSpPr>
        <p:spPr>
          <a:xfrm>
            <a:off x="8295389" y="4064133"/>
            <a:ext cx="1465396" cy="369332"/>
          </a:xfrm>
          <a:prstGeom prst="rect">
            <a:avLst/>
          </a:prstGeom>
          <a:noFill/>
        </p:spPr>
        <p:txBody>
          <a:bodyPr wrap="square" rtlCol="0">
            <a:spAutoFit/>
          </a:bodyPr>
          <a:lstStyle/>
          <a:p>
            <a:r>
              <a:rPr lang="en-US" dirty="0"/>
              <a:t>Proton (+)</a:t>
            </a:r>
          </a:p>
        </p:txBody>
      </p:sp>
      <p:sp>
        <p:nvSpPr>
          <p:cNvPr id="13" name="TextBox 12">
            <a:extLst>
              <a:ext uri="{FF2B5EF4-FFF2-40B4-BE49-F238E27FC236}">
                <a16:creationId xmlns:a16="http://schemas.microsoft.com/office/drawing/2014/main" id="{6F523882-1FE2-A521-7A82-01AB97B05C14}"/>
              </a:ext>
            </a:extLst>
          </p:cNvPr>
          <p:cNvSpPr txBox="1"/>
          <p:nvPr/>
        </p:nvSpPr>
        <p:spPr>
          <a:xfrm>
            <a:off x="9650300" y="6201602"/>
            <a:ext cx="1465396" cy="369332"/>
          </a:xfrm>
          <a:prstGeom prst="rect">
            <a:avLst/>
          </a:prstGeom>
          <a:noFill/>
        </p:spPr>
        <p:txBody>
          <a:bodyPr wrap="square" rtlCol="0">
            <a:spAutoFit/>
          </a:bodyPr>
          <a:lstStyle/>
          <a:p>
            <a:r>
              <a:rPr lang="en-US" dirty="0"/>
              <a:t>Neutron (/)</a:t>
            </a:r>
          </a:p>
        </p:txBody>
      </p:sp>
      <p:graphicFrame>
        <p:nvGraphicFramePr>
          <p:cNvPr id="15" name="Tableau 35">
            <a:extLst>
              <a:ext uri="{FF2B5EF4-FFF2-40B4-BE49-F238E27FC236}">
                <a16:creationId xmlns:a16="http://schemas.microsoft.com/office/drawing/2014/main" id="{CF3D53D0-382D-78E0-FE69-2F606386E529}"/>
              </a:ext>
            </a:extLst>
          </p:cNvPr>
          <p:cNvGraphicFramePr>
            <a:graphicFrameLocks noGrp="1"/>
          </p:cNvGraphicFramePr>
          <p:nvPr>
            <p:extLst>
              <p:ext uri="{D42A27DB-BD31-4B8C-83A1-F6EECF244321}">
                <p14:modId xmlns:p14="http://schemas.microsoft.com/office/powerpoint/2010/main" val="1169120307"/>
              </p:ext>
            </p:extLst>
          </p:nvPr>
        </p:nvGraphicFramePr>
        <p:xfrm>
          <a:off x="6892056" y="1409906"/>
          <a:ext cx="5107824" cy="1532976"/>
        </p:xfrm>
        <a:graphic>
          <a:graphicData uri="http://schemas.openxmlformats.org/drawingml/2006/table">
            <a:tbl>
              <a:tblPr firstRow="1" bandRow="1">
                <a:tableStyleId>{073A0DAA-6AF3-43AB-8588-CEC1D06C72B9}</a:tableStyleId>
              </a:tblPr>
              <a:tblGrid>
                <a:gridCol w="1276956">
                  <a:extLst>
                    <a:ext uri="{9D8B030D-6E8A-4147-A177-3AD203B41FA5}">
                      <a16:colId xmlns:a16="http://schemas.microsoft.com/office/drawing/2014/main" val="20000"/>
                    </a:ext>
                  </a:extLst>
                </a:gridCol>
                <a:gridCol w="1276956">
                  <a:extLst>
                    <a:ext uri="{9D8B030D-6E8A-4147-A177-3AD203B41FA5}">
                      <a16:colId xmlns:a16="http://schemas.microsoft.com/office/drawing/2014/main" val="20001"/>
                    </a:ext>
                  </a:extLst>
                </a:gridCol>
                <a:gridCol w="1276956">
                  <a:extLst>
                    <a:ext uri="{9D8B030D-6E8A-4147-A177-3AD203B41FA5}">
                      <a16:colId xmlns:a16="http://schemas.microsoft.com/office/drawing/2014/main" val="20002"/>
                    </a:ext>
                  </a:extLst>
                </a:gridCol>
                <a:gridCol w="1276956">
                  <a:extLst>
                    <a:ext uri="{9D8B030D-6E8A-4147-A177-3AD203B41FA5}">
                      <a16:colId xmlns:a16="http://schemas.microsoft.com/office/drawing/2014/main" val="20003"/>
                    </a:ext>
                  </a:extLst>
                </a:gridCol>
              </a:tblGrid>
              <a:tr h="496808">
                <a:tc>
                  <a:txBody>
                    <a:bodyPr/>
                    <a:lstStyle/>
                    <a:p>
                      <a:pPr algn="ctr"/>
                      <a:r>
                        <a:rPr lang="en-US" sz="1600" noProof="0" dirty="0"/>
                        <a:t>Particle</a:t>
                      </a:r>
                      <a:endParaRPr lang="en-US" sz="1600" noProof="0" dirty="0">
                        <a:latin typeface="Calibri" pitchFamily="34" charset="0"/>
                        <a:cs typeface="Calibri" pitchFamily="34" charset="0"/>
                      </a:endParaRPr>
                    </a:p>
                  </a:txBody>
                  <a:tcPr marL="78443" marR="78443" marT="39222" marB="39222"/>
                </a:tc>
                <a:tc>
                  <a:txBody>
                    <a:bodyPr/>
                    <a:lstStyle/>
                    <a:p>
                      <a:pPr algn="ctr"/>
                      <a:r>
                        <a:rPr lang="en-US" sz="1600" noProof="0" dirty="0"/>
                        <a:t>Symbol</a:t>
                      </a:r>
                      <a:endParaRPr lang="en-US" sz="1600" noProof="0" dirty="0">
                        <a:latin typeface="Calibri" pitchFamily="34" charset="0"/>
                        <a:cs typeface="Calibri" pitchFamily="34" charset="0"/>
                      </a:endParaRPr>
                    </a:p>
                  </a:txBody>
                  <a:tcPr marL="78443" marR="78443" marT="39222" marB="39222"/>
                </a:tc>
                <a:tc>
                  <a:txBody>
                    <a:bodyPr/>
                    <a:lstStyle/>
                    <a:p>
                      <a:pPr algn="ctr"/>
                      <a:r>
                        <a:rPr lang="en-US" sz="1600" noProof="0" dirty="0"/>
                        <a:t>Electric charge</a:t>
                      </a:r>
                      <a:endParaRPr lang="en-US" sz="1600" noProof="0" dirty="0">
                        <a:latin typeface="Calibri" pitchFamily="34" charset="0"/>
                        <a:cs typeface="Calibri" pitchFamily="34" charset="0"/>
                      </a:endParaRPr>
                    </a:p>
                  </a:txBody>
                  <a:tcPr marL="78443" marR="78443" marT="39222" marB="39222"/>
                </a:tc>
                <a:tc>
                  <a:txBody>
                    <a:bodyPr/>
                    <a:lstStyle/>
                    <a:p>
                      <a:pPr algn="ctr"/>
                      <a:r>
                        <a:rPr lang="en-US" sz="1600" noProof="0"/>
                        <a:t>Mass</a:t>
                      </a:r>
                      <a:endParaRPr lang="en-US" sz="1600" noProof="0">
                        <a:latin typeface="Calibri" pitchFamily="34" charset="0"/>
                        <a:cs typeface="Calibri" pitchFamily="34" charset="0"/>
                      </a:endParaRPr>
                    </a:p>
                  </a:txBody>
                  <a:tcPr marL="78443" marR="78443" marT="39222" marB="39222"/>
                </a:tc>
                <a:extLst>
                  <a:ext uri="{0D108BD9-81ED-4DB2-BD59-A6C34878D82A}">
                    <a16:rowId xmlns:a16="http://schemas.microsoft.com/office/drawing/2014/main" val="10000"/>
                  </a:ext>
                </a:extLst>
              </a:tr>
              <a:tr h="287626">
                <a:tc>
                  <a:txBody>
                    <a:bodyPr/>
                    <a:lstStyle/>
                    <a:p>
                      <a:pPr algn="ctr"/>
                      <a:r>
                        <a:rPr lang="en-US" sz="1600" noProof="0"/>
                        <a:t>Proton</a:t>
                      </a:r>
                      <a:endParaRPr lang="en-US" sz="1600" noProof="0">
                        <a:latin typeface="Calibri" pitchFamily="34" charset="0"/>
                        <a:cs typeface="Calibri" pitchFamily="34" charset="0"/>
                      </a:endParaRPr>
                    </a:p>
                  </a:txBody>
                  <a:tcPr marL="78443" marR="78443" marT="39222" marB="39222"/>
                </a:tc>
                <a:tc>
                  <a:txBody>
                    <a:bodyPr/>
                    <a:lstStyle/>
                    <a:p>
                      <a:pPr algn="ctr"/>
                      <a:r>
                        <a:rPr lang="en-US" sz="1600" noProof="0"/>
                        <a:t>p</a:t>
                      </a:r>
                      <a:endParaRPr lang="en-US" sz="1600" noProof="0">
                        <a:latin typeface="Calibri" pitchFamily="34" charset="0"/>
                        <a:cs typeface="Calibri" pitchFamily="34" charset="0"/>
                      </a:endParaRPr>
                    </a:p>
                  </a:txBody>
                  <a:tcPr marL="78443" marR="78443" marT="39222" marB="39222"/>
                </a:tc>
                <a:tc>
                  <a:txBody>
                    <a:bodyPr/>
                    <a:lstStyle/>
                    <a:p>
                      <a:pPr algn="ctr"/>
                      <a:r>
                        <a:rPr lang="en-US" sz="1600" noProof="0"/>
                        <a:t>1,602*10</a:t>
                      </a:r>
                      <a:r>
                        <a:rPr lang="en-US" sz="1600" baseline="30000" noProof="0"/>
                        <a:t>-19</a:t>
                      </a:r>
                      <a:endParaRPr lang="en-US" sz="1600" noProof="0">
                        <a:latin typeface="Calibri" pitchFamily="34" charset="0"/>
                        <a:cs typeface="Calibri" pitchFamily="34" charset="0"/>
                      </a:endParaRPr>
                    </a:p>
                  </a:txBody>
                  <a:tcPr marL="78443" marR="78443" marT="39222" marB="39222"/>
                </a:tc>
                <a:tc>
                  <a:txBody>
                    <a:bodyPr/>
                    <a:lstStyle/>
                    <a:p>
                      <a:pPr algn="ctr"/>
                      <a:r>
                        <a:rPr lang="en-US" sz="1600" noProof="0"/>
                        <a:t>1,6726*10</a:t>
                      </a:r>
                      <a:r>
                        <a:rPr lang="en-US" sz="1600" baseline="30000" noProof="0"/>
                        <a:t>-27</a:t>
                      </a:r>
                      <a:endParaRPr lang="en-US" sz="1600" noProof="0">
                        <a:latin typeface="Calibri" pitchFamily="34" charset="0"/>
                        <a:cs typeface="Calibri" pitchFamily="34" charset="0"/>
                      </a:endParaRPr>
                    </a:p>
                  </a:txBody>
                  <a:tcPr marL="78443" marR="78443" marT="39222" marB="39222"/>
                </a:tc>
                <a:extLst>
                  <a:ext uri="{0D108BD9-81ED-4DB2-BD59-A6C34878D82A}">
                    <a16:rowId xmlns:a16="http://schemas.microsoft.com/office/drawing/2014/main" val="10001"/>
                  </a:ext>
                </a:extLst>
              </a:tr>
              <a:tr h="287626">
                <a:tc>
                  <a:txBody>
                    <a:bodyPr/>
                    <a:lstStyle/>
                    <a:p>
                      <a:pPr algn="ctr"/>
                      <a:r>
                        <a:rPr lang="en-US" sz="1600" noProof="0"/>
                        <a:t>Neutron</a:t>
                      </a:r>
                      <a:endParaRPr lang="en-US" sz="1600" noProof="0">
                        <a:latin typeface="Calibri" pitchFamily="34" charset="0"/>
                        <a:cs typeface="Calibri" pitchFamily="34" charset="0"/>
                      </a:endParaRPr>
                    </a:p>
                  </a:txBody>
                  <a:tcPr marL="78443" marR="78443" marT="39222" marB="39222"/>
                </a:tc>
                <a:tc>
                  <a:txBody>
                    <a:bodyPr/>
                    <a:lstStyle/>
                    <a:p>
                      <a:pPr algn="ctr"/>
                      <a:r>
                        <a:rPr lang="en-US" sz="1600" noProof="0"/>
                        <a:t>n</a:t>
                      </a:r>
                      <a:endParaRPr lang="en-US" sz="1600" noProof="0">
                        <a:latin typeface="Calibri" pitchFamily="34" charset="0"/>
                        <a:cs typeface="Calibri" pitchFamily="34" charset="0"/>
                      </a:endParaRPr>
                    </a:p>
                  </a:txBody>
                  <a:tcPr marL="78443" marR="78443" marT="39222" marB="39222"/>
                </a:tc>
                <a:tc>
                  <a:txBody>
                    <a:bodyPr/>
                    <a:lstStyle/>
                    <a:p>
                      <a:pPr algn="ctr"/>
                      <a:r>
                        <a:rPr lang="en-US" sz="1600" noProof="0"/>
                        <a:t>0</a:t>
                      </a:r>
                      <a:endParaRPr lang="en-US" sz="1600" noProof="0">
                        <a:latin typeface="Calibri" pitchFamily="34" charset="0"/>
                        <a:cs typeface="Calibri" pitchFamily="34" charset="0"/>
                      </a:endParaRPr>
                    </a:p>
                  </a:txBody>
                  <a:tcPr marL="78443" marR="78443" marT="39222" marB="392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noProof="0"/>
                        <a:t>1,6749*10</a:t>
                      </a:r>
                      <a:r>
                        <a:rPr lang="en-US" sz="1600" baseline="30000" noProof="0"/>
                        <a:t>-27</a:t>
                      </a:r>
                      <a:endParaRPr lang="en-US" sz="1600" noProof="0">
                        <a:latin typeface="Calibri" pitchFamily="34" charset="0"/>
                        <a:cs typeface="Calibri" pitchFamily="34" charset="0"/>
                      </a:endParaRPr>
                    </a:p>
                  </a:txBody>
                  <a:tcPr marL="78443" marR="78443" marT="39222" marB="39222"/>
                </a:tc>
                <a:extLst>
                  <a:ext uri="{0D108BD9-81ED-4DB2-BD59-A6C34878D82A}">
                    <a16:rowId xmlns:a16="http://schemas.microsoft.com/office/drawing/2014/main" val="10002"/>
                  </a:ext>
                </a:extLst>
              </a:tr>
              <a:tr h="287626">
                <a:tc>
                  <a:txBody>
                    <a:bodyPr/>
                    <a:lstStyle/>
                    <a:p>
                      <a:pPr algn="ctr"/>
                      <a:r>
                        <a:rPr lang="en-US" sz="1600" noProof="0" dirty="0" err="1"/>
                        <a:t>Électron</a:t>
                      </a:r>
                      <a:endParaRPr lang="en-US" sz="1600" noProof="0" dirty="0">
                        <a:latin typeface="Calibri" pitchFamily="34" charset="0"/>
                        <a:cs typeface="Calibri" pitchFamily="34" charset="0"/>
                      </a:endParaRPr>
                    </a:p>
                  </a:txBody>
                  <a:tcPr marL="78443" marR="78443" marT="39222" marB="39222"/>
                </a:tc>
                <a:tc>
                  <a:txBody>
                    <a:bodyPr/>
                    <a:lstStyle/>
                    <a:p>
                      <a:pPr algn="ctr"/>
                      <a:r>
                        <a:rPr lang="en-US" sz="1600" noProof="0"/>
                        <a:t>e</a:t>
                      </a:r>
                      <a:r>
                        <a:rPr lang="en-US" sz="1600" baseline="30000" noProof="0"/>
                        <a:t>-</a:t>
                      </a:r>
                      <a:endParaRPr lang="en-US" sz="1600" noProof="0">
                        <a:latin typeface="Calibri" pitchFamily="34" charset="0"/>
                        <a:cs typeface="Calibri" pitchFamily="34" charset="0"/>
                      </a:endParaRPr>
                    </a:p>
                  </a:txBody>
                  <a:tcPr marL="78443" marR="78443" marT="39222" marB="39222"/>
                </a:tc>
                <a:tc>
                  <a:txBody>
                    <a:bodyPr/>
                    <a:lstStyle/>
                    <a:p>
                      <a:pPr algn="ctr"/>
                      <a:r>
                        <a:rPr lang="en-US" sz="1600" noProof="0"/>
                        <a:t>-1,602*10</a:t>
                      </a:r>
                      <a:r>
                        <a:rPr lang="en-US" sz="1600" baseline="30000" noProof="0"/>
                        <a:t>-19</a:t>
                      </a:r>
                      <a:endParaRPr lang="en-US" sz="1600" noProof="0">
                        <a:latin typeface="Calibri" pitchFamily="34" charset="0"/>
                        <a:cs typeface="Calibri" pitchFamily="34" charset="0"/>
                      </a:endParaRPr>
                    </a:p>
                  </a:txBody>
                  <a:tcPr marL="78443" marR="78443" marT="39222" marB="392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noProof="0" dirty="0"/>
                        <a:t>9,1094*10</a:t>
                      </a:r>
                      <a:r>
                        <a:rPr lang="en-US" sz="1600" baseline="30000" noProof="0" dirty="0"/>
                        <a:t>-31</a:t>
                      </a:r>
                      <a:endParaRPr lang="en-US" sz="1600" noProof="0" dirty="0">
                        <a:latin typeface="Calibri" pitchFamily="34" charset="0"/>
                        <a:cs typeface="Calibri" pitchFamily="34" charset="0"/>
                      </a:endParaRPr>
                    </a:p>
                  </a:txBody>
                  <a:tcPr marL="78443" marR="78443" marT="39222" marB="39222"/>
                </a:tc>
                <a:extLst>
                  <a:ext uri="{0D108BD9-81ED-4DB2-BD59-A6C34878D82A}">
                    <a16:rowId xmlns:a16="http://schemas.microsoft.com/office/drawing/2014/main" val="10003"/>
                  </a:ext>
                </a:extLst>
              </a:tr>
            </a:tbl>
          </a:graphicData>
        </a:graphic>
      </p:graphicFrame>
      <p:sp>
        <p:nvSpPr>
          <p:cNvPr id="17" name="TextBox 16">
            <a:extLst>
              <a:ext uri="{FF2B5EF4-FFF2-40B4-BE49-F238E27FC236}">
                <a16:creationId xmlns:a16="http://schemas.microsoft.com/office/drawing/2014/main" id="{70627710-3CA8-2D37-50A8-5A5C73A52E68}"/>
              </a:ext>
            </a:extLst>
          </p:cNvPr>
          <p:cNvSpPr txBox="1"/>
          <p:nvPr/>
        </p:nvSpPr>
        <p:spPr>
          <a:xfrm>
            <a:off x="6044678" y="4521772"/>
            <a:ext cx="564221" cy="523220"/>
          </a:xfrm>
          <a:prstGeom prst="rect">
            <a:avLst/>
          </a:prstGeom>
          <a:noFill/>
        </p:spPr>
        <p:txBody>
          <a:bodyPr wrap="square" rtlCol="0">
            <a:spAutoFit/>
          </a:bodyPr>
          <a:lstStyle/>
          <a:p>
            <a:r>
              <a:rPr lang="en-US" sz="2800" dirty="0"/>
              <a:t>+</a:t>
            </a:r>
          </a:p>
        </p:txBody>
      </p:sp>
      <p:sp>
        <p:nvSpPr>
          <p:cNvPr id="19" name="Arrow: Curved Left 18">
            <a:extLst>
              <a:ext uri="{FF2B5EF4-FFF2-40B4-BE49-F238E27FC236}">
                <a16:creationId xmlns:a16="http://schemas.microsoft.com/office/drawing/2014/main" id="{0B158D70-3AA3-CE9E-C502-95680A8E97A1}"/>
              </a:ext>
            </a:extLst>
          </p:cNvPr>
          <p:cNvSpPr/>
          <p:nvPr/>
        </p:nvSpPr>
        <p:spPr>
          <a:xfrm rot="19359103" flipV="1">
            <a:off x="7495940" y="4833906"/>
            <a:ext cx="313996" cy="656721"/>
          </a:xfrm>
          <a:prstGeom prst="curved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Down 20">
            <a:extLst>
              <a:ext uri="{FF2B5EF4-FFF2-40B4-BE49-F238E27FC236}">
                <a16:creationId xmlns:a16="http://schemas.microsoft.com/office/drawing/2014/main" id="{A7025BA0-C171-F5DF-0548-862778E0DE97}"/>
              </a:ext>
            </a:extLst>
          </p:cNvPr>
          <p:cNvSpPr/>
          <p:nvPr/>
        </p:nvSpPr>
        <p:spPr>
          <a:xfrm rot="14510118">
            <a:off x="4879460" y="4944679"/>
            <a:ext cx="438006" cy="1039929"/>
          </a:xfrm>
          <a:prstGeom prst="downArrow">
            <a:avLst/>
          </a:prstGeom>
          <a:solidFill>
            <a:schemeClr val="tx1"/>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5C07AC-3025-4F6E-7CD5-2645BE53FC1F}"/>
              </a:ext>
            </a:extLst>
          </p:cNvPr>
          <p:cNvSpPr txBox="1"/>
          <p:nvPr/>
        </p:nvSpPr>
        <p:spPr>
          <a:xfrm>
            <a:off x="3435226" y="5535843"/>
            <a:ext cx="1465396" cy="369332"/>
          </a:xfrm>
          <a:prstGeom prst="rect">
            <a:avLst/>
          </a:prstGeom>
          <a:noFill/>
        </p:spPr>
        <p:txBody>
          <a:bodyPr wrap="square" rtlCol="0">
            <a:spAutoFit/>
          </a:bodyPr>
          <a:lstStyle/>
          <a:p>
            <a:r>
              <a:rPr lang="en-US" dirty="0"/>
              <a:t>Nucleus</a:t>
            </a:r>
          </a:p>
        </p:txBody>
      </p:sp>
      <p:sp>
        <p:nvSpPr>
          <p:cNvPr id="25" name="Ondertitel 17">
            <a:extLst>
              <a:ext uri="{FF2B5EF4-FFF2-40B4-BE49-F238E27FC236}">
                <a16:creationId xmlns:a16="http://schemas.microsoft.com/office/drawing/2014/main" id="{7365FE6D-BCD4-173D-CD7D-BCAB3C83E075}"/>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t>
            </a:r>
            <a:r>
              <a:rPr lang="fr-FR" dirty="0" err="1">
                <a:latin typeface="Berlin Sans FB Demi" panose="020E0802020502020306" pitchFamily="34" charset="0"/>
                <a:cs typeface="Calibri" panose="020F0502020204030204" pitchFamily="34" charset="0"/>
              </a:rPr>
              <a:t>inside</a:t>
            </a:r>
            <a:r>
              <a:rPr lang="fr-FR" dirty="0">
                <a:latin typeface="Berlin Sans FB Demi" panose="020E0802020502020306" pitchFamily="34" charset="0"/>
                <a:cs typeface="Calibri" panose="020F0502020204030204" pitchFamily="34" charset="0"/>
              </a:rPr>
              <a:t> an </a:t>
            </a:r>
            <a:r>
              <a:rPr lang="fr-FR" dirty="0" err="1">
                <a:latin typeface="Berlin Sans FB Demi" panose="020E0802020502020306" pitchFamily="34" charset="0"/>
                <a:cs typeface="Calibri" panose="020F0502020204030204" pitchFamily="34" charset="0"/>
              </a:rPr>
              <a:t>atom</a:t>
            </a:r>
            <a:r>
              <a:rPr lang="fr-FR" dirty="0">
                <a:latin typeface="Berlin Sans FB Demi" panose="020E0802020502020306" pitchFamily="34" charset="0"/>
                <a:cs typeface="Calibri" panose="020F0502020204030204" pitchFamily="34" charset="0"/>
              </a:rPr>
              <a:t>?</a:t>
            </a:r>
          </a:p>
        </p:txBody>
      </p:sp>
    </p:spTree>
    <p:extLst>
      <p:ext uri="{BB962C8B-B14F-4D97-AF65-F5344CB8AC3E}">
        <p14:creationId xmlns:p14="http://schemas.microsoft.com/office/powerpoint/2010/main" val="4264448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49DB1CB-3F51-37C9-B3E9-DAFF8BD159BE}"/>
              </a:ext>
            </a:extLst>
          </p:cNvPr>
          <p:cNvSpPr/>
          <p:nvPr/>
        </p:nvSpPr>
        <p:spPr>
          <a:xfrm>
            <a:off x="3131318" y="3350052"/>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43D861D-57AD-7AB3-EF16-DEE5B05F11CE}"/>
              </a:ext>
            </a:extLst>
          </p:cNvPr>
          <p:cNvSpPr/>
          <p:nvPr/>
        </p:nvSpPr>
        <p:spPr>
          <a:xfrm>
            <a:off x="2829320" y="3046373"/>
            <a:ext cx="1670797" cy="16707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4351528-777E-A01E-A812-4A7802AF8BDC}"/>
              </a:ext>
            </a:extLst>
          </p:cNvPr>
          <p:cNvSpPr/>
          <p:nvPr/>
        </p:nvSpPr>
        <p:spPr>
          <a:xfrm>
            <a:off x="2562324" y="2777432"/>
            <a:ext cx="2185146" cy="21851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7FFF7FF-C45B-A26A-A2DD-0C83C452EAD8}"/>
              </a:ext>
            </a:extLst>
          </p:cNvPr>
          <p:cNvSpPr/>
          <p:nvPr/>
        </p:nvSpPr>
        <p:spPr>
          <a:xfrm>
            <a:off x="4361997" y="3074947"/>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180FB49-F74C-012B-4CBF-4A6C147E0E86}"/>
              </a:ext>
            </a:extLst>
          </p:cNvPr>
          <p:cNvSpPr/>
          <p:nvPr/>
        </p:nvSpPr>
        <p:spPr>
          <a:xfrm>
            <a:off x="4632201" y="4186570"/>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B02C90-CA6A-AEE8-8A82-AC97813EC9CA}"/>
              </a:ext>
            </a:extLst>
          </p:cNvPr>
          <p:cNvSpPr/>
          <p:nvPr/>
        </p:nvSpPr>
        <p:spPr>
          <a:xfrm>
            <a:off x="2829320" y="4648251"/>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2E52116-1C8F-0B8D-AADC-EF2629BFCA5D}"/>
              </a:ext>
            </a:extLst>
          </p:cNvPr>
          <p:cNvSpPr/>
          <p:nvPr/>
        </p:nvSpPr>
        <p:spPr>
          <a:xfrm>
            <a:off x="2568503" y="3460429"/>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F30A3E7-06BE-2D7A-242D-F5DFBE023955}"/>
              </a:ext>
            </a:extLst>
          </p:cNvPr>
          <p:cNvSpPr/>
          <p:nvPr/>
        </p:nvSpPr>
        <p:spPr>
          <a:xfrm>
            <a:off x="2764886" y="3928274"/>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04371C-96CC-270F-ED00-7ED45BF7FCF2}"/>
              </a:ext>
            </a:extLst>
          </p:cNvPr>
          <p:cNvSpPr/>
          <p:nvPr/>
        </p:nvSpPr>
        <p:spPr>
          <a:xfrm>
            <a:off x="4412151" y="3795484"/>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03543F6-A5CA-8887-A81A-7158EAFDFAAE}"/>
              </a:ext>
            </a:extLst>
          </p:cNvPr>
          <p:cNvGrpSpPr/>
          <p:nvPr/>
        </p:nvGrpSpPr>
        <p:grpSpPr>
          <a:xfrm>
            <a:off x="3318199" y="3500673"/>
            <a:ext cx="308540" cy="369332"/>
            <a:chOff x="1155424" y="641650"/>
            <a:chExt cx="308540" cy="369332"/>
          </a:xfrm>
        </p:grpSpPr>
        <p:sp>
          <p:nvSpPr>
            <p:cNvPr id="12" name="Oval 11">
              <a:extLst>
                <a:ext uri="{FF2B5EF4-FFF2-40B4-BE49-F238E27FC236}">
                  <a16:creationId xmlns:a16="http://schemas.microsoft.com/office/drawing/2014/main" id="{83D1DB16-B8E1-8D56-16C1-316E96FD6A09}"/>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2318FD5-08E5-6A80-D177-AC28B3856E6B}"/>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5" name="Group 14">
            <a:extLst>
              <a:ext uri="{FF2B5EF4-FFF2-40B4-BE49-F238E27FC236}">
                <a16:creationId xmlns:a16="http://schemas.microsoft.com/office/drawing/2014/main" id="{68590B1F-FD08-AE5D-B0FB-8C3D5B0A3C3D}"/>
              </a:ext>
            </a:extLst>
          </p:cNvPr>
          <p:cNvGrpSpPr/>
          <p:nvPr/>
        </p:nvGrpSpPr>
        <p:grpSpPr>
          <a:xfrm>
            <a:off x="3277204" y="3657591"/>
            <a:ext cx="308540" cy="369332"/>
            <a:chOff x="1155424" y="641650"/>
            <a:chExt cx="308540" cy="369332"/>
          </a:xfrm>
        </p:grpSpPr>
        <p:sp>
          <p:nvSpPr>
            <p:cNvPr id="17" name="Oval 16">
              <a:extLst>
                <a:ext uri="{FF2B5EF4-FFF2-40B4-BE49-F238E27FC236}">
                  <a16:creationId xmlns:a16="http://schemas.microsoft.com/office/drawing/2014/main" id="{23575C9F-5EB3-48AD-517E-FE95456D1060}"/>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D1316E4-3AD5-0E16-7E39-0F8BA2882AAE}"/>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21" name="Group 20">
            <a:extLst>
              <a:ext uri="{FF2B5EF4-FFF2-40B4-BE49-F238E27FC236}">
                <a16:creationId xmlns:a16="http://schemas.microsoft.com/office/drawing/2014/main" id="{6F289999-DA79-0EBA-1735-E3B0495D0A70}"/>
              </a:ext>
            </a:extLst>
          </p:cNvPr>
          <p:cNvGrpSpPr/>
          <p:nvPr/>
        </p:nvGrpSpPr>
        <p:grpSpPr>
          <a:xfrm>
            <a:off x="3620932" y="3531986"/>
            <a:ext cx="308540" cy="369332"/>
            <a:chOff x="1155424" y="641650"/>
            <a:chExt cx="308540" cy="369332"/>
          </a:xfrm>
        </p:grpSpPr>
        <p:sp>
          <p:nvSpPr>
            <p:cNvPr id="23" name="Oval 22">
              <a:extLst>
                <a:ext uri="{FF2B5EF4-FFF2-40B4-BE49-F238E27FC236}">
                  <a16:creationId xmlns:a16="http://schemas.microsoft.com/office/drawing/2014/main" id="{A99174F8-C950-1163-307D-D44EF1BC0D40}"/>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7C61E3A-FFBE-AC45-54ED-AE4FCCA07206}"/>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27" name="Group 26">
            <a:extLst>
              <a:ext uri="{FF2B5EF4-FFF2-40B4-BE49-F238E27FC236}">
                <a16:creationId xmlns:a16="http://schemas.microsoft.com/office/drawing/2014/main" id="{269DE398-1D6B-F331-3AB1-5ACCBC2D59A4}"/>
              </a:ext>
            </a:extLst>
          </p:cNvPr>
          <p:cNvGrpSpPr/>
          <p:nvPr/>
        </p:nvGrpSpPr>
        <p:grpSpPr>
          <a:xfrm>
            <a:off x="3667038" y="3980467"/>
            <a:ext cx="308540" cy="369332"/>
            <a:chOff x="1155424" y="641650"/>
            <a:chExt cx="308540" cy="369332"/>
          </a:xfrm>
        </p:grpSpPr>
        <p:sp>
          <p:nvSpPr>
            <p:cNvPr id="28" name="Oval 27">
              <a:extLst>
                <a:ext uri="{FF2B5EF4-FFF2-40B4-BE49-F238E27FC236}">
                  <a16:creationId xmlns:a16="http://schemas.microsoft.com/office/drawing/2014/main" id="{DC326A2A-DB57-8345-96DE-4FAB22072AF6}"/>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93E632B-6A19-14AD-6042-40CD35A0818B}"/>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30" name="Oval 29">
            <a:extLst>
              <a:ext uri="{FF2B5EF4-FFF2-40B4-BE49-F238E27FC236}">
                <a16:creationId xmlns:a16="http://schemas.microsoft.com/office/drawing/2014/main" id="{E6A176A1-44CD-00B9-30AF-FC37241842B2}"/>
              </a:ext>
            </a:extLst>
          </p:cNvPr>
          <p:cNvSpPr/>
          <p:nvPr/>
        </p:nvSpPr>
        <p:spPr>
          <a:xfrm>
            <a:off x="3486460" y="3663815"/>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A0F5377-5E4A-682E-AA3D-74B847E5C477}"/>
              </a:ext>
            </a:extLst>
          </p:cNvPr>
          <p:cNvSpPr/>
          <p:nvPr/>
        </p:nvSpPr>
        <p:spPr>
          <a:xfrm>
            <a:off x="3492215" y="349597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D365C3E-3FBA-95F7-6C45-45EEA90A240C}"/>
              </a:ext>
            </a:extLst>
          </p:cNvPr>
          <p:cNvSpPr/>
          <p:nvPr/>
        </p:nvSpPr>
        <p:spPr>
          <a:xfrm>
            <a:off x="3638175" y="3931354"/>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4F77561-0C0B-8371-DC5D-AA8453CE0628}"/>
              </a:ext>
            </a:extLst>
          </p:cNvPr>
          <p:cNvSpPr/>
          <p:nvPr/>
        </p:nvSpPr>
        <p:spPr>
          <a:xfrm>
            <a:off x="3460417" y="3986850"/>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FC0913A-F3DE-B934-9FD4-B2B054353688}"/>
              </a:ext>
            </a:extLst>
          </p:cNvPr>
          <p:cNvSpPr/>
          <p:nvPr/>
        </p:nvSpPr>
        <p:spPr>
          <a:xfrm>
            <a:off x="3392801" y="381000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CECBD7A-65C4-6E47-4DF2-1D81B046B630}"/>
              </a:ext>
            </a:extLst>
          </p:cNvPr>
          <p:cNvSpPr/>
          <p:nvPr/>
        </p:nvSpPr>
        <p:spPr>
          <a:xfrm>
            <a:off x="3709154" y="3779202"/>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D586EEC4-DB73-553C-A9F8-0F51615E77C7}"/>
              </a:ext>
            </a:extLst>
          </p:cNvPr>
          <p:cNvGrpSpPr/>
          <p:nvPr/>
        </p:nvGrpSpPr>
        <p:grpSpPr>
          <a:xfrm>
            <a:off x="3789520" y="3759174"/>
            <a:ext cx="308540" cy="369332"/>
            <a:chOff x="1155424" y="641650"/>
            <a:chExt cx="308540" cy="369332"/>
          </a:xfrm>
        </p:grpSpPr>
        <p:sp>
          <p:nvSpPr>
            <p:cNvPr id="37" name="Oval 36">
              <a:extLst>
                <a:ext uri="{FF2B5EF4-FFF2-40B4-BE49-F238E27FC236}">
                  <a16:creationId xmlns:a16="http://schemas.microsoft.com/office/drawing/2014/main" id="{6A7EA2D8-0E17-0A52-84F6-EFEFEA78A3C8}"/>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7405181-F9DD-9EFD-F247-DFF8EA002A38}"/>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39" name="Group 38">
            <a:extLst>
              <a:ext uri="{FF2B5EF4-FFF2-40B4-BE49-F238E27FC236}">
                <a16:creationId xmlns:a16="http://schemas.microsoft.com/office/drawing/2014/main" id="{D3E3BFD3-C059-2AF9-11F9-0F1CDA196314}"/>
              </a:ext>
            </a:extLst>
          </p:cNvPr>
          <p:cNvGrpSpPr/>
          <p:nvPr/>
        </p:nvGrpSpPr>
        <p:grpSpPr>
          <a:xfrm>
            <a:off x="3458347" y="3737988"/>
            <a:ext cx="308540" cy="369332"/>
            <a:chOff x="1155424" y="641650"/>
            <a:chExt cx="308540" cy="369332"/>
          </a:xfrm>
        </p:grpSpPr>
        <p:sp>
          <p:nvSpPr>
            <p:cNvPr id="40" name="Oval 39">
              <a:extLst>
                <a:ext uri="{FF2B5EF4-FFF2-40B4-BE49-F238E27FC236}">
                  <a16:creationId xmlns:a16="http://schemas.microsoft.com/office/drawing/2014/main" id="{4B4BF383-A44C-8347-DFAD-DE2A6807355A}"/>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18B7CF4-2DD1-26E5-E6E3-47DAC0B93D2F}"/>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42" name="Oval 41">
            <a:extLst>
              <a:ext uri="{FF2B5EF4-FFF2-40B4-BE49-F238E27FC236}">
                <a16:creationId xmlns:a16="http://schemas.microsoft.com/office/drawing/2014/main" id="{E6D89710-C63E-1300-FB99-47FE5D6A2B6B}"/>
              </a:ext>
            </a:extLst>
          </p:cNvPr>
          <p:cNvSpPr/>
          <p:nvPr/>
        </p:nvSpPr>
        <p:spPr>
          <a:xfrm>
            <a:off x="5565145" y="3350052"/>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C894BF8-534C-E387-C3E3-31F818BAF1D8}"/>
              </a:ext>
            </a:extLst>
          </p:cNvPr>
          <p:cNvSpPr/>
          <p:nvPr/>
        </p:nvSpPr>
        <p:spPr>
          <a:xfrm>
            <a:off x="5263147" y="3046373"/>
            <a:ext cx="1670797" cy="16707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1DEEDF7-4FC3-C972-D6A4-20AA718FA30E}"/>
              </a:ext>
            </a:extLst>
          </p:cNvPr>
          <p:cNvSpPr/>
          <p:nvPr/>
        </p:nvSpPr>
        <p:spPr>
          <a:xfrm>
            <a:off x="5005972" y="2777432"/>
            <a:ext cx="2185146" cy="21851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482BDE5-F6E4-D2E7-A63B-DA4992E580B9}"/>
              </a:ext>
            </a:extLst>
          </p:cNvPr>
          <p:cNvSpPr/>
          <p:nvPr/>
        </p:nvSpPr>
        <p:spPr>
          <a:xfrm>
            <a:off x="8028837" y="3396555"/>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2B9398C-29B2-5F69-32B8-48A361D2FA11}"/>
              </a:ext>
            </a:extLst>
          </p:cNvPr>
          <p:cNvSpPr/>
          <p:nvPr/>
        </p:nvSpPr>
        <p:spPr>
          <a:xfrm>
            <a:off x="7726839" y="3092876"/>
            <a:ext cx="1670797" cy="16707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1C965C0-12E1-4F47-AD41-903615FA274A}"/>
              </a:ext>
            </a:extLst>
          </p:cNvPr>
          <p:cNvSpPr/>
          <p:nvPr/>
        </p:nvSpPr>
        <p:spPr>
          <a:xfrm>
            <a:off x="7469664" y="2823935"/>
            <a:ext cx="2185146" cy="21851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FA0E9193-1FE2-25DA-5F3B-D6CE8B754D1E}"/>
              </a:ext>
            </a:extLst>
          </p:cNvPr>
          <p:cNvGrpSpPr/>
          <p:nvPr/>
        </p:nvGrpSpPr>
        <p:grpSpPr>
          <a:xfrm>
            <a:off x="5769430" y="3495867"/>
            <a:ext cx="308540" cy="369332"/>
            <a:chOff x="1155424" y="641650"/>
            <a:chExt cx="308540" cy="369332"/>
          </a:xfrm>
        </p:grpSpPr>
        <p:sp>
          <p:nvSpPr>
            <p:cNvPr id="61" name="Oval 60">
              <a:extLst>
                <a:ext uri="{FF2B5EF4-FFF2-40B4-BE49-F238E27FC236}">
                  <a16:creationId xmlns:a16="http://schemas.microsoft.com/office/drawing/2014/main" id="{B1EEA77A-048E-3484-02F6-15C3AFFF7CAD}"/>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1C3399B2-E50B-5716-1910-FCC1142E9DE4}"/>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63" name="Group 62">
            <a:extLst>
              <a:ext uri="{FF2B5EF4-FFF2-40B4-BE49-F238E27FC236}">
                <a16:creationId xmlns:a16="http://schemas.microsoft.com/office/drawing/2014/main" id="{4DCCD40A-4B6E-A681-2D57-529EA548C766}"/>
              </a:ext>
            </a:extLst>
          </p:cNvPr>
          <p:cNvGrpSpPr/>
          <p:nvPr/>
        </p:nvGrpSpPr>
        <p:grpSpPr>
          <a:xfrm>
            <a:off x="5673870" y="3842197"/>
            <a:ext cx="308540" cy="369332"/>
            <a:chOff x="1155424" y="641650"/>
            <a:chExt cx="308540" cy="369332"/>
          </a:xfrm>
        </p:grpSpPr>
        <p:sp>
          <p:nvSpPr>
            <p:cNvPr id="64" name="Oval 63">
              <a:extLst>
                <a:ext uri="{FF2B5EF4-FFF2-40B4-BE49-F238E27FC236}">
                  <a16:creationId xmlns:a16="http://schemas.microsoft.com/office/drawing/2014/main" id="{D5A07530-5216-6762-327E-B407D1D166D6}"/>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ED9F240-19B1-13C4-D66B-BF9325DB030D}"/>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66" name="Group 65">
            <a:extLst>
              <a:ext uri="{FF2B5EF4-FFF2-40B4-BE49-F238E27FC236}">
                <a16:creationId xmlns:a16="http://schemas.microsoft.com/office/drawing/2014/main" id="{629EB690-F095-16BE-08F4-7B3C3AC89932}"/>
              </a:ext>
            </a:extLst>
          </p:cNvPr>
          <p:cNvGrpSpPr/>
          <p:nvPr/>
        </p:nvGrpSpPr>
        <p:grpSpPr>
          <a:xfrm>
            <a:off x="6049894" y="3515825"/>
            <a:ext cx="308540" cy="369332"/>
            <a:chOff x="1155424" y="641650"/>
            <a:chExt cx="308540" cy="369332"/>
          </a:xfrm>
        </p:grpSpPr>
        <p:sp>
          <p:nvSpPr>
            <p:cNvPr id="67" name="Oval 66">
              <a:extLst>
                <a:ext uri="{FF2B5EF4-FFF2-40B4-BE49-F238E27FC236}">
                  <a16:creationId xmlns:a16="http://schemas.microsoft.com/office/drawing/2014/main" id="{81C3B0CB-E7EF-20D8-FC9F-A54B1C89ADC3}"/>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BFCDE63F-B940-307C-0B17-78D68198C32F}"/>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69" name="Group 68">
            <a:extLst>
              <a:ext uri="{FF2B5EF4-FFF2-40B4-BE49-F238E27FC236}">
                <a16:creationId xmlns:a16="http://schemas.microsoft.com/office/drawing/2014/main" id="{343B986C-A976-7BE5-B54A-81B435582077}"/>
              </a:ext>
            </a:extLst>
          </p:cNvPr>
          <p:cNvGrpSpPr/>
          <p:nvPr/>
        </p:nvGrpSpPr>
        <p:grpSpPr>
          <a:xfrm>
            <a:off x="6096000" y="3964306"/>
            <a:ext cx="308540" cy="369332"/>
            <a:chOff x="1155424" y="641650"/>
            <a:chExt cx="308540" cy="369332"/>
          </a:xfrm>
        </p:grpSpPr>
        <p:sp>
          <p:nvSpPr>
            <p:cNvPr id="70" name="Oval 69">
              <a:extLst>
                <a:ext uri="{FF2B5EF4-FFF2-40B4-BE49-F238E27FC236}">
                  <a16:creationId xmlns:a16="http://schemas.microsoft.com/office/drawing/2014/main" id="{D9685E4D-2FFC-700A-4D94-A05AA22542F7}"/>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8448FF4-70AB-3ED2-CFB2-E58650D19D1E}"/>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72" name="Oval 71">
            <a:extLst>
              <a:ext uri="{FF2B5EF4-FFF2-40B4-BE49-F238E27FC236}">
                <a16:creationId xmlns:a16="http://schemas.microsoft.com/office/drawing/2014/main" id="{DCE4DAEF-F162-9A93-813C-7663BA595E91}"/>
              </a:ext>
            </a:extLst>
          </p:cNvPr>
          <p:cNvSpPr/>
          <p:nvPr/>
        </p:nvSpPr>
        <p:spPr>
          <a:xfrm>
            <a:off x="5983650" y="387749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2F43CDF6-D759-6C07-8270-4FD910878D1C}"/>
              </a:ext>
            </a:extLst>
          </p:cNvPr>
          <p:cNvSpPr/>
          <p:nvPr/>
        </p:nvSpPr>
        <p:spPr>
          <a:xfrm>
            <a:off x="5921177" y="347981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3ECD53B9-87F5-541F-4143-34098D66C046}"/>
              </a:ext>
            </a:extLst>
          </p:cNvPr>
          <p:cNvSpPr/>
          <p:nvPr/>
        </p:nvSpPr>
        <p:spPr>
          <a:xfrm>
            <a:off x="6187589" y="351771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9203392-EF6D-BCEC-A981-76BEB7E56EE0}"/>
              </a:ext>
            </a:extLst>
          </p:cNvPr>
          <p:cNvSpPr/>
          <p:nvPr/>
        </p:nvSpPr>
        <p:spPr>
          <a:xfrm>
            <a:off x="5889379" y="397068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1A77B7A-F313-CBD4-608A-BA7123C7672A}"/>
              </a:ext>
            </a:extLst>
          </p:cNvPr>
          <p:cNvSpPr/>
          <p:nvPr/>
        </p:nvSpPr>
        <p:spPr>
          <a:xfrm>
            <a:off x="5821763" y="379384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5052679-55A7-8095-4F2C-4F748F265A2E}"/>
              </a:ext>
            </a:extLst>
          </p:cNvPr>
          <p:cNvSpPr/>
          <p:nvPr/>
        </p:nvSpPr>
        <p:spPr>
          <a:xfrm>
            <a:off x="6165972" y="377328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512B359C-E562-2164-1859-18F72DF45C74}"/>
              </a:ext>
            </a:extLst>
          </p:cNvPr>
          <p:cNvGrpSpPr/>
          <p:nvPr/>
        </p:nvGrpSpPr>
        <p:grpSpPr>
          <a:xfrm>
            <a:off x="6223962" y="3743593"/>
            <a:ext cx="308540" cy="369332"/>
            <a:chOff x="1155424" y="641650"/>
            <a:chExt cx="308540" cy="369332"/>
          </a:xfrm>
        </p:grpSpPr>
        <p:sp>
          <p:nvSpPr>
            <p:cNvPr id="79" name="Oval 78">
              <a:extLst>
                <a:ext uri="{FF2B5EF4-FFF2-40B4-BE49-F238E27FC236}">
                  <a16:creationId xmlns:a16="http://schemas.microsoft.com/office/drawing/2014/main" id="{7C80A772-8C74-1B34-D9F0-13AF50E57304}"/>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040D8080-5474-FEBB-C6C2-F6B8A6868439}"/>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81" name="Group 80">
            <a:extLst>
              <a:ext uri="{FF2B5EF4-FFF2-40B4-BE49-F238E27FC236}">
                <a16:creationId xmlns:a16="http://schemas.microsoft.com/office/drawing/2014/main" id="{C95CB26F-2D36-9E88-65A3-C155A94FFB63}"/>
              </a:ext>
            </a:extLst>
          </p:cNvPr>
          <p:cNvGrpSpPr/>
          <p:nvPr/>
        </p:nvGrpSpPr>
        <p:grpSpPr>
          <a:xfrm>
            <a:off x="5995077" y="3852530"/>
            <a:ext cx="308540" cy="369332"/>
            <a:chOff x="1155424" y="641650"/>
            <a:chExt cx="308540" cy="369332"/>
          </a:xfrm>
        </p:grpSpPr>
        <p:sp>
          <p:nvSpPr>
            <p:cNvPr id="82" name="Oval 81">
              <a:extLst>
                <a:ext uri="{FF2B5EF4-FFF2-40B4-BE49-F238E27FC236}">
                  <a16:creationId xmlns:a16="http://schemas.microsoft.com/office/drawing/2014/main" id="{78A64825-99DB-C030-C031-70D252784690}"/>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0AB82E07-49DA-4711-996D-583A6F50139A}"/>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84" name="Oval 83">
            <a:extLst>
              <a:ext uri="{FF2B5EF4-FFF2-40B4-BE49-F238E27FC236}">
                <a16:creationId xmlns:a16="http://schemas.microsoft.com/office/drawing/2014/main" id="{223DE699-BDF2-D255-262A-EFD44429A82A}"/>
              </a:ext>
            </a:extLst>
          </p:cNvPr>
          <p:cNvSpPr/>
          <p:nvPr/>
        </p:nvSpPr>
        <p:spPr>
          <a:xfrm>
            <a:off x="5994899" y="3691262"/>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84CF4A5-E405-A9CD-BDAA-4449D18888FC}"/>
              </a:ext>
            </a:extLst>
          </p:cNvPr>
          <p:cNvGrpSpPr/>
          <p:nvPr/>
        </p:nvGrpSpPr>
        <p:grpSpPr>
          <a:xfrm>
            <a:off x="8298824" y="3686264"/>
            <a:ext cx="308540" cy="369332"/>
            <a:chOff x="1155424" y="641650"/>
            <a:chExt cx="308540" cy="369332"/>
          </a:xfrm>
        </p:grpSpPr>
        <p:sp>
          <p:nvSpPr>
            <p:cNvPr id="86" name="Oval 85">
              <a:extLst>
                <a:ext uri="{FF2B5EF4-FFF2-40B4-BE49-F238E27FC236}">
                  <a16:creationId xmlns:a16="http://schemas.microsoft.com/office/drawing/2014/main" id="{195DE58F-5376-4907-5DBC-1AD214BD9CD0}"/>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4F083164-4DE4-C505-5C86-6BF472229537}"/>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88" name="Group 87">
            <a:extLst>
              <a:ext uri="{FF2B5EF4-FFF2-40B4-BE49-F238E27FC236}">
                <a16:creationId xmlns:a16="http://schemas.microsoft.com/office/drawing/2014/main" id="{B4533A70-2542-A377-559A-938DB2371D84}"/>
              </a:ext>
            </a:extLst>
          </p:cNvPr>
          <p:cNvGrpSpPr/>
          <p:nvPr/>
        </p:nvGrpSpPr>
        <p:grpSpPr>
          <a:xfrm>
            <a:off x="8175810" y="3852530"/>
            <a:ext cx="308540" cy="369332"/>
            <a:chOff x="1155424" y="641650"/>
            <a:chExt cx="308540" cy="369332"/>
          </a:xfrm>
        </p:grpSpPr>
        <p:sp>
          <p:nvSpPr>
            <p:cNvPr id="89" name="Oval 88">
              <a:extLst>
                <a:ext uri="{FF2B5EF4-FFF2-40B4-BE49-F238E27FC236}">
                  <a16:creationId xmlns:a16="http://schemas.microsoft.com/office/drawing/2014/main" id="{A23785D5-AB04-CEC6-EEA9-552151EBD6B9}"/>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458783E4-0520-1141-7234-2D418093C15C}"/>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91" name="Group 90">
            <a:extLst>
              <a:ext uri="{FF2B5EF4-FFF2-40B4-BE49-F238E27FC236}">
                <a16:creationId xmlns:a16="http://schemas.microsoft.com/office/drawing/2014/main" id="{8FE15D78-E26D-B3E9-0CBB-27E076EC00DE}"/>
              </a:ext>
            </a:extLst>
          </p:cNvPr>
          <p:cNvGrpSpPr/>
          <p:nvPr/>
        </p:nvGrpSpPr>
        <p:grpSpPr>
          <a:xfrm>
            <a:off x="8456736" y="3414492"/>
            <a:ext cx="308540" cy="369332"/>
            <a:chOff x="1155424" y="641650"/>
            <a:chExt cx="308540" cy="369332"/>
          </a:xfrm>
        </p:grpSpPr>
        <p:sp>
          <p:nvSpPr>
            <p:cNvPr id="92" name="Oval 91">
              <a:extLst>
                <a:ext uri="{FF2B5EF4-FFF2-40B4-BE49-F238E27FC236}">
                  <a16:creationId xmlns:a16="http://schemas.microsoft.com/office/drawing/2014/main" id="{C8C3565C-C14A-FCC1-222F-78755679DF7C}"/>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21A39565-1434-D64D-D4E1-46DE34401166}"/>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94" name="Group 93">
            <a:extLst>
              <a:ext uri="{FF2B5EF4-FFF2-40B4-BE49-F238E27FC236}">
                <a16:creationId xmlns:a16="http://schemas.microsoft.com/office/drawing/2014/main" id="{01ECB412-6E08-8D6A-6848-76F5E003F5DA}"/>
              </a:ext>
            </a:extLst>
          </p:cNvPr>
          <p:cNvGrpSpPr/>
          <p:nvPr/>
        </p:nvGrpSpPr>
        <p:grpSpPr>
          <a:xfrm>
            <a:off x="8541400" y="3997045"/>
            <a:ext cx="308540" cy="369332"/>
            <a:chOff x="1155424" y="641650"/>
            <a:chExt cx="308540" cy="369332"/>
          </a:xfrm>
        </p:grpSpPr>
        <p:sp>
          <p:nvSpPr>
            <p:cNvPr id="95" name="Oval 94">
              <a:extLst>
                <a:ext uri="{FF2B5EF4-FFF2-40B4-BE49-F238E27FC236}">
                  <a16:creationId xmlns:a16="http://schemas.microsoft.com/office/drawing/2014/main" id="{36ACDD4E-739C-54B8-B3E2-B7B3F3355175}"/>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0FEDB640-8B8A-E066-92F2-63D4C930724B}"/>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97" name="Oval 96">
            <a:extLst>
              <a:ext uri="{FF2B5EF4-FFF2-40B4-BE49-F238E27FC236}">
                <a16:creationId xmlns:a16="http://schemas.microsoft.com/office/drawing/2014/main" id="{087AC539-AE40-D7AD-9236-6836B43A6F77}"/>
              </a:ext>
            </a:extLst>
          </p:cNvPr>
          <p:cNvSpPr/>
          <p:nvPr/>
        </p:nvSpPr>
        <p:spPr>
          <a:xfrm>
            <a:off x="8533901" y="367955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32526102-FE2F-F72D-6442-80EA250DF53E}"/>
              </a:ext>
            </a:extLst>
          </p:cNvPr>
          <p:cNvSpPr/>
          <p:nvPr/>
        </p:nvSpPr>
        <p:spPr>
          <a:xfrm>
            <a:off x="8193029" y="375823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48C479CD-FF40-C672-A0E8-26C27AC1782B}"/>
              </a:ext>
            </a:extLst>
          </p:cNvPr>
          <p:cNvSpPr/>
          <p:nvPr/>
        </p:nvSpPr>
        <p:spPr>
          <a:xfrm>
            <a:off x="8632989" y="3550456"/>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33D74726-78C5-815F-B707-F3B2DBC15599}"/>
              </a:ext>
            </a:extLst>
          </p:cNvPr>
          <p:cNvSpPr/>
          <p:nvPr/>
        </p:nvSpPr>
        <p:spPr>
          <a:xfrm>
            <a:off x="8334779" y="400342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10C7411B-8644-25F7-BD33-F59010880E43}"/>
              </a:ext>
            </a:extLst>
          </p:cNvPr>
          <p:cNvSpPr/>
          <p:nvPr/>
        </p:nvSpPr>
        <p:spPr>
          <a:xfrm>
            <a:off x="8453364" y="4134915"/>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B79E17A4-11B2-7452-C652-B406B785F19D}"/>
              </a:ext>
            </a:extLst>
          </p:cNvPr>
          <p:cNvSpPr/>
          <p:nvPr/>
        </p:nvSpPr>
        <p:spPr>
          <a:xfrm>
            <a:off x="8611372" y="380602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A5AE7936-570B-217B-0507-9324940078FD}"/>
              </a:ext>
            </a:extLst>
          </p:cNvPr>
          <p:cNvGrpSpPr/>
          <p:nvPr/>
        </p:nvGrpSpPr>
        <p:grpSpPr>
          <a:xfrm>
            <a:off x="8669362" y="3776332"/>
            <a:ext cx="308540" cy="369332"/>
            <a:chOff x="1155424" y="641650"/>
            <a:chExt cx="308540" cy="369332"/>
          </a:xfrm>
        </p:grpSpPr>
        <p:sp>
          <p:nvSpPr>
            <p:cNvPr id="104" name="Oval 103">
              <a:extLst>
                <a:ext uri="{FF2B5EF4-FFF2-40B4-BE49-F238E27FC236}">
                  <a16:creationId xmlns:a16="http://schemas.microsoft.com/office/drawing/2014/main" id="{FBBE7556-1496-F1E9-0C1C-508029605C18}"/>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C61FFE3A-B048-6A9C-9DE4-12B8C408D5DB}"/>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06" name="Group 105">
            <a:extLst>
              <a:ext uri="{FF2B5EF4-FFF2-40B4-BE49-F238E27FC236}">
                <a16:creationId xmlns:a16="http://schemas.microsoft.com/office/drawing/2014/main" id="{73D821BD-4F6E-DBAD-21AE-72E17AAE7442}"/>
              </a:ext>
            </a:extLst>
          </p:cNvPr>
          <p:cNvGrpSpPr/>
          <p:nvPr/>
        </p:nvGrpSpPr>
        <p:grpSpPr>
          <a:xfrm>
            <a:off x="8451149" y="3805741"/>
            <a:ext cx="308540" cy="369332"/>
            <a:chOff x="1155424" y="641650"/>
            <a:chExt cx="308540" cy="369332"/>
          </a:xfrm>
        </p:grpSpPr>
        <p:sp>
          <p:nvSpPr>
            <p:cNvPr id="107" name="Oval 106">
              <a:extLst>
                <a:ext uri="{FF2B5EF4-FFF2-40B4-BE49-F238E27FC236}">
                  <a16:creationId xmlns:a16="http://schemas.microsoft.com/office/drawing/2014/main" id="{1EEAF726-A2BF-5784-C31C-3CC027201A51}"/>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4F2A4484-794A-4D6A-6843-FBCAD896A7E3}"/>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109" name="Oval 108">
            <a:extLst>
              <a:ext uri="{FF2B5EF4-FFF2-40B4-BE49-F238E27FC236}">
                <a16:creationId xmlns:a16="http://schemas.microsoft.com/office/drawing/2014/main" id="{2A8FBCC0-946C-AB98-4BE3-BB665C20BD4A}"/>
              </a:ext>
            </a:extLst>
          </p:cNvPr>
          <p:cNvSpPr/>
          <p:nvPr/>
        </p:nvSpPr>
        <p:spPr>
          <a:xfrm>
            <a:off x="8406024" y="3601404"/>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10F229C3-5A43-A8B3-DFFA-F99E4A8261AF}"/>
              </a:ext>
            </a:extLst>
          </p:cNvPr>
          <p:cNvSpPr/>
          <p:nvPr/>
        </p:nvSpPr>
        <p:spPr>
          <a:xfrm>
            <a:off x="8675806" y="396748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3411D115-1ED2-0907-242F-DD60B8411AA6}"/>
              </a:ext>
            </a:extLst>
          </p:cNvPr>
          <p:cNvSpPr txBox="1"/>
          <p:nvPr/>
        </p:nvSpPr>
        <p:spPr>
          <a:xfrm>
            <a:off x="4548194" y="1446599"/>
            <a:ext cx="3095612" cy="707886"/>
          </a:xfrm>
          <a:prstGeom prst="rect">
            <a:avLst/>
          </a:prstGeom>
          <a:noFill/>
        </p:spPr>
        <p:txBody>
          <a:bodyPr wrap="square" rtlCol="0">
            <a:spAutoFit/>
          </a:bodyPr>
          <a:lstStyle/>
          <a:p>
            <a:r>
              <a:rPr lang="en-US" sz="4000" dirty="0">
                <a:latin typeface="Berlin Sans FB Demi" panose="020E0802020502020306" pitchFamily="34" charset="0"/>
              </a:rPr>
              <a:t>Take a look!</a:t>
            </a:r>
          </a:p>
        </p:txBody>
      </p:sp>
      <p:sp>
        <p:nvSpPr>
          <p:cNvPr id="112" name="TextBox 111">
            <a:extLst>
              <a:ext uri="{FF2B5EF4-FFF2-40B4-BE49-F238E27FC236}">
                <a16:creationId xmlns:a16="http://schemas.microsoft.com/office/drawing/2014/main" id="{C315A5E2-6EF4-18B0-5A93-367817ED9DA1}"/>
              </a:ext>
            </a:extLst>
          </p:cNvPr>
          <p:cNvSpPr txBox="1"/>
          <p:nvPr/>
        </p:nvSpPr>
        <p:spPr>
          <a:xfrm>
            <a:off x="4049347" y="5662144"/>
            <a:ext cx="4256021" cy="707886"/>
          </a:xfrm>
          <a:prstGeom prst="rect">
            <a:avLst/>
          </a:prstGeom>
          <a:noFill/>
        </p:spPr>
        <p:txBody>
          <a:bodyPr wrap="square" rtlCol="0">
            <a:spAutoFit/>
          </a:bodyPr>
          <a:lstStyle/>
          <a:p>
            <a:r>
              <a:rPr lang="en-US" sz="4000" dirty="0">
                <a:latin typeface="Berlin Sans FB Demi" panose="020E0802020502020306" pitchFamily="34" charset="0"/>
              </a:rPr>
              <a:t>What is different?</a:t>
            </a:r>
          </a:p>
        </p:txBody>
      </p:sp>
      <p:sp>
        <p:nvSpPr>
          <p:cNvPr id="113" name="TextBox 112">
            <a:extLst>
              <a:ext uri="{FF2B5EF4-FFF2-40B4-BE49-F238E27FC236}">
                <a16:creationId xmlns:a16="http://schemas.microsoft.com/office/drawing/2014/main" id="{55798209-0F72-4B36-C724-B507EC7FCCAC}"/>
              </a:ext>
            </a:extLst>
          </p:cNvPr>
          <p:cNvSpPr txBox="1"/>
          <p:nvPr/>
        </p:nvSpPr>
        <p:spPr>
          <a:xfrm>
            <a:off x="4744013" y="5653807"/>
            <a:ext cx="4256021" cy="707886"/>
          </a:xfrm>
          <a:prstGeom prst="rect">
            <a:avLst/>
          </a:prstGeom>
          <a:noFill/>
        </p:spPr>
        <p:txBody>
          <a:bodyPr wrap="square" rtlCol="0">
            <a:spAutoFit/>
          </a:bodyPr>
          <a:lstStyle/>
          <a:p>
            <a:r>
              <a:rPr lang="en-US" sz="4000" dirty="0">
                <a:latin typeface="Berlin Sans FB Demi" panose="020E0802020502020306" pitchFamily="34" charset="0"/>
              </a:rPr>
              <a:t>The nucleus!</a:t>
            </a:r>
          </a:p>
        </p:txBody>
      </p:sp>
      <p:sp>
        <p:nvSpPr>
          <p:cNvPr id="117" name="Oval 116">
            <a:extLst>
              <a:ext uri="{FF2B5EF4-FFF2-40B4-BE49-F238E27FC236}">
                <a16:creationId xmlns:a16="http://schemas.microsoft.com/office/drawing/2014/main" id="{AA454938-9923-9C6E-1E5B-6F95448146CD}"/>
              </a:ext>
            </a:extLst>
          </p:cNvPr>
          <p:cNvSpPr/>
          <p:nvPr/>
        </p:nvSpPr>
        <p:spPr>
          <a:xfrm>
            <a:off x="5022965" y="3433956"/>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A301830F-3325-78EA-B415-C12065B3A997}"/>
              </a:ext>
            </a:extLst>
          </p:cNvPr>
          <p:cNvSpPr/>
          <p:nvPr/>
        </p:nvSpPr>
        <p:spPr>
          <a:xfrm>
            <a:off x="6786815" y="2986680"/>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86F6E8F3-B67C-0CFC-6C0C-E7DB5F32A849}"/>
              </a:ext>
            </a:extLst>
          </p:cNvPr>
          <p:cNvSpPr/>
          <p:nvPr/>
        </p:nvSpPr>
        <p:spPr>
          <a:xfrm>
            <a:off x="7057019" y="4098303"/>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B02BD8AB-5E98-ACA7-CD43-00491A630880}"/>
              </a:ext>
            </a:extLst>
          </p:cNvPr>
          <p:cNvSpPr/>
          <p:nvPr/>
        </p:nvSpPr>
        <p:spPr>
          <a:xfrm>
            <a:off x="5254138" y="4559984"/>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1FC24998-0689-2AF4-BA9E-1150BD51769E}"/>
              </a:ext>
            </a:extLst>
          </p:cNvPr>
          <p:cNvSpPr/>
          <p:nvPr/>
        </p:nvSpPr>
        <p:spPr>
          <a:xfrm>
            <a:off x="5189704" y="3840007"/>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D1C30C5-0A52-9576-1801-24C9FC6E466C}"/>
              </a:ext>
            </a:extLst>
          </p:cNvPr>
          <p:cNvSpPr/>
          <p:nvPr/>
        </p:nvSpPr>
        <p:spPr>
          <a:xfrm>
            <a:off x="6836969" y="3707217"/>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F4615755-BDE5-DC1B-3DAB-C6227DF1C5EC}"/>
              </a:ext>
            </a:extLst>
          </p:cNvPr>
          <p:cNvSpPr/>
          <p:nvPr/>
        </p:nvSpPr>
        <p:spPr>
          <a:xfrm>
            <a:off x="9266635" y="3089000"/>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CD318EA1-9727-E982-F770-71CC0DE9A36F}"/>
              </a:ext>
            </a:extLst>
          </p:cNvPr>
          <p:cNvSpPr/>
          <p:nvPr/>
        </p:nvSpPr>
        <p:spPr>
          <a:xfrm>
            <a:off x="9536839" y="4200623"/>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FA5F2F0C-F9FF-CCF1-7587-F85CBB1F0934}"/>
              </a:ext>
            </a:extLst>
          </p:cNvPr>
          <p:cNvSpPr/>
          <p:nvPr/>
        </p:nvSpPr>
        <p:spPr>
          <a:xfrm>
            <a:off x="7733958" y="4662304"/>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ED2D71DB-9C22-E6E0-88A3-F1E1B598B09D}"/>
              </a:ext>
            </a:extLst>
          </p:cNvPr>
          <p:cNvSpPr/>
          <p:nvPr/>
        </p:nvSpPr>
        <p:spPr>
          <a:xfrm>
            <a:off x="7669524" y="3942327"/>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DE14762B-39AF-26B2-B444-F72512405A99}"/>
              </a:ext>
            </a:extLst>
          </p:cNvPr>
          <p:cNvSpPr/>
          <p:nvPr/>
        </p:nvSpPr>
        <p:spPr>
          <a:xfrm>
            <a:off x="9316789" y="3809537"/>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BF999C90-6BFC-4822-6652-24E029A790CB}"/>
              </a:ext>
            </a:extLst>
          </p:cNvPr>
          <p:cNvSpPr/>
          <p:nvPr/>
        </p:nvSpPr>
        <p:spPr>
          <a:xfrm>
            <a:off x="7504473" y="3414492"/>
            <a:ext cx="152400" cy="152400"/>
          </a:xfrm>
          <a:prstGeom prst="ellipse">
            <a:avLst/>
          </a:prstGeom>
          <a:gradFill>
            <a:gsLst>
              <a:gs pos="0">
                <a:schemeClr val="accent1">
                  <a:lumMod val="5000"/>
                  <a:lumOff val="95000"/>
                </a:schemeClr>
              </a:gs>
              <a:gs pos="74000">
                <a:srgbClr val="0070C0"/>
              </a:gs>
              <a:gs pos="84000">
                <a:srgbClr val="0070C0"/>
              </a:gs>
              <a:gs pos="100000">
                <a:srgbClr val="0070C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ndertitel 17">
            <a:extLst>
              <a:ext uri="{FF2B5EF4-FFF2-40B4-BE49-F238E27FC236}">
                <a16:creationId xmlns:a16="http://schemas.microsoft.com/office/drawing/2014/main" id="{7074BCBE-9E5B-C27A-B6EB-AB34D639A7B2}"/>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t>
            </a:r>
            <a:r>
              <a:rPr lang="fr-FR" dirty="0" err="1">
                <a:latin typeface="Berlin Sans FB Demi" panose="020E0802020502020306" pitchFamily="34" charset="0"/>
                <a:cs typeface="Calibri" panose="020F0502020204030204" pitchFamily="34" charset="0"/>
              </a:rPr>
              <a:t>inside</a:t>
            </a:r>
            <a:r>
              <a:rPr lang="fr-FR" dirty="0">
                <a:latin typeface="Berlin Sans FB Demi" panose="020E0802020502020306" pitchFamily="34" charset="0"/>
                <a:cs typeface="Calibri" panose="020F0502020204030204" pitchFamily="34" charset="0"/>
              </a:rPr>
              <a:t> an </a:t>
            </a:r>
            <a:r>
              <a:rPr lang="fr-FR" dirty="0" err="1">
                <a:latin typeface="Berlin Sans FB Demi" panose="020E0802020502020306" pitchFamily="34" charset="0"/>
                <a:cs typeface="Calibri" panose="020F0502020204030204" pitchFamily="34" charset="0"/>
              </a:rPr>
              <a:t>atom</a:t>
            </a:r>
            <a:r>
              <a:rPr lang="fr-FR" dirty="0">
                <a:latin typeface="Berlin Sans FB Demi" panose="020E0802020502020306" pitchFamily="34" charset="0"/>
                <a:cs typeface="Calibri" panose="020F0502020204030204" pitchFamily="34" charset="0"/>
              </a:rPr>
              <a:t>?</a:t>
            </a:r>
          </a:p>
        </p:txBody>
      </p:sp>
    </p:spTree>
    <p:extLst>
      <p:ext uri="{BB962C8B-B14F-4D97-AF65-F5344CB8AC3E}">
        <p14:creationId xmlns:p14="http://schemas.microsoft.com/office/powerpoint/2010/main" val="360253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hidden"/>
                                      </p:to>
                                    </p:set>
                                  </p:childTnLst>
                                </p:cTn>
                              </p:par>
                              <p:par>
                                <p:cTn id="7" presetID="26" presetClass="entr" presetSubtype="0" fill="hold" nodeType="withEffect">
                                  <p:stCondLst>
                                    <p:cond delay="0"/>
                                  </p:stCondLst>
                                  <p:childTnLst>
                                    <p:set>
                                      <p:cBhvr>
                                        <p:cTn id="8" dur="1" fill="hold">
                                          <p:stCondLst>
                                            <p:cond delay="0"/>
                                          </p:stCondLst>
                                        </p:cTn>
                                        <p:tgtEl>
                                          <p:spTgt spid="113">
                                            <p:txEl>
                                              <p:pRg st="0" end="0"/>
                                            </p:txEl>
                                          </p:spTgt>
                                        </p:tgtEl>
                                        <p:attrNameLst>
                                          <p:attrName>style.visibility</p:attrName>
                                        </p:attrNameLst>
                                      </p:cBhvr>
                                      <p:to>
                                        <p:strVal val="visible"/>
                                      </p:to>
                                    </p:set>
                                    <p:animEffect transition="in" filter="wipe(down)">
                                      <p:cBhvr>
                                        <p:cTn id="9" dur="580">
                                          <p:stCondLst>
                                            <p:cond delay="0"/>
                                          </p:stCondLst>
                                        </p:cTn>
                                        <p:tgtEl>
                                          <p:spTgt spid="113">
                                            <p:txEl>
                                              <p:pRg st="0" end="0"/>
                                            </p:txEl>
                                          </p:spTgt>
                                        </p:tgtEl>
                                      </p:cBhvr>
                                    </p:animEffect>
                                    <p:anim calcmode="lin" valueType="num">
                                      <p:cBhvr>
                                        <p:cTn id="10" dur="1822" tmFilter="0,0; 0.14,0.36; 0.43,0.73; 0.71,0.91; 1.0,1.0">
                                          <p:stCondLst>
                                            <p:cond delay="0"/>
                                          </p:stCondLst>
                                        </p:cTn>
                                        <p:tgtEl>
                                          <p:spTgt spid="113">
                                            <p:txEl>
                                              <p:pRg st="0" end="0"/>
                                            </p:txEl>
                                          </p:spTgt>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13">
                                            <p:txEl>
                                              <p:pRg st="0" end="0"/>
                                            </p:txEl>
                                          </p:spTgt>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13">
                                            <p:txEl>
                                              <p:pRg st="0" end="0"/>
                                            </p:txEl>
                                          </p:spTgt>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13">
                                            <p:txEl>
                                              <p:pRg st="0" end="0"/>
                                            </p:txEl>
                                          </p:spTgt>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13">
                                            <p:txEl>
                                              <p:pRg st="0" end="0"/>
                                            </p:txEl>
                                          </p:spTgt>
                                        </p:tgtEl>
                                        <p:attrNameLst>
                                          <p:attrName>ppt_y</p:attrName>
                                        </p:attrNameLst>
                                      </p:cBhvr>
                                      <p:tavLst>
                                        <p:tav tm="0" fmla="#ppt_y-sin(pi*$)/81">
                                          <p:val>
                                            <p:fltVal val="0"/>
                                          </p:val>
                                        </p:tav>
                                        <p:tav tm="100000">
                                          <p:val>
                                            <p:fltVal val="1"/>
                                          </p:val>
                                        </p:tav>
                                      </p:tavLst>
                                    </p:anim>
                                    <p:animScale>
                                      <p:cBhvr>
                                        <p:cTn id="15" dur="26">
                                          <p:stCondLst>
                                            <p:cond delay="650"/>
                                          </p:stCondLst>
                                        </p:cTn>
                                        <p:tgtEl>
                                          <p:spTgt spid="113">
                                            <p:txEl>
                                              <p:pRg st="0" end="0"/>
                                            </p:txEl>
                                          </p:spTgt>
                                        </p:tgtEl>
                                      </p:cBhvr>
                                      <p:to x="100000" y="60000"/>
                                    </p:animScale>
                                    <p:animScale>
                                      <p:cBhvr>
                                        <p:cTn id="16" dur="166" decel="50000">
                                          <p:stCondLst>
                                            <p:cond delay="676"/>
                                          </p:stCondLst>
                                        </p:cTn>
                                        <p:tgtEl>
                                          <p:spTgt spid="113">
                                            <p:txEl>
                                              <p:pRg st="0" end="0"/>
                                            </p:txEl>
                                          </p:spTgt>
                                        </p:tgtEl>
                                      </p:cBhvr>
                                      <p:to x="100000" y="100000"/>
                                    </p:animScale>
                                    <p:animScale>
                                      <p:cBhvr>
                                        <p:cTn id="17" dur="26">
                                          <p:stCondLst>
                                            <p:cond delay="1312"/>
                                          </p:stCondLst>
                                        </p:cTn>
                                        <p:tgtEl>
                                          <p:spTgt spid="113">
                                            <p:txEl>
                                              <p:pRg st="0" end="0"/>
                                            </p:txEl>
                                          </p:spTgt>
                                        </p:tgtEl>
                                      </p:cBhvr>
                                      <p:to x="100000" y="80000"/>
                                    </p:animScale>
                                    <p:animScale>
                                      <p:cBhvr>
                                        <p:cTn id="18" dur="166" decel="50000">
                                          <p:stCondLst>
                                            <p:cond delay="1338"/>
                                          </p:stCondLst>
                                        </p:cTn>
                                        <p:tgtEl>
                                          <p:spTgt spid="113">
                                            <p:txEl>
                                              <p:pRg st="0" end="0"/>
                                            </p:txEl>
                                          </p:spTgt>
                                        </p:tgtEl>
                                      </p:cBhvr>
                                      <p:to x="100000" y="100000"/>
                                    </p:animScale>
                                    <p:animScale>
                                      <p:cBhvr>
                                        <p:cTn id="19" dur="26">
                                          <p:stCondLst>
                                            <p:cond delay="1642"/>
                                          </p:stCondLst>
                                        </p:cTn>
                                        <p:tgtEl>
                                          <p:spTgt spid="113">
                                            <p:txEl>
                                              <p:pRg st="0" end="0"/>
                                            </p:txEl>
                                          </p:spTgt>
                                        </p:tgtEl>
                                      </p:cBhvr>
                                      <p:to x="100000" y="90000"/>
                                    </p:animScale>
                                    <p:animScale>
                                      <p:cBhvr>
                                        <p:cTn id="20" dur="166" decel="50000">
                                          <p:stCondLst>
                                            <p:cond delay="1668"/>
                                          </p:stCondLst>
                                        </p:cTn>
                                        <p:tgtEl>
                                          <p:spTgt spid="113">
                                            <p:txEl>
                                              <p:pRg st="0" end="0"/>
                                            </p:txEl>
                                          </p:spTgt>
                                        </p:tgtEl>
                                      </p:cBhvr>
                                      <p:to x="100000" y="100000"/>
                                    </p:animScale>
                                    <p:animScale>
                                      <p:cBhvr>
                                        <p:cTn id="21" dur="26">
                                          <p:stCondLst>
                                            <p:cond delay="1808"/>
                                          </p:stCondLst>
                                        </p:cTn>
                                        <p:tgtEl>
                                          <p:spTgt spid="113">
                                            <p:txEl>
                                              <p:pRg st="0" end="0"/>
                                            </p:txEl>
                                          </p:spTgt>
                                        </p:tgtEl>
                                      </p:cBhvr>
                                      <p:to x="100000" y="95000"/>
                                    </p:animScale>
                                    <p:animScale>
                                      <p:cBhvr>
                                        <p:cTn id="22" dur="166" decel="50000">
                                          <p:stCondLst>
                                            <p:cond delay="1834"/>
                                          </p:stCondLst>
                                        </p:cTn>
                                        <p:tgtEl>
                                          <p:spTgt spid="11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6906F48-302A-E14A-BBE4-CAE79FD3AA20}"/>
              </a:ext>
            </a:extLst>
          </p:cNvPr>
          <p:cNvSpPr/>
          <p:nvPr/>
        </p:nvSpPr>
        <p:spPr>
          <a:xfrm>
            <a:off x="2871306" y="2778616"/>
            <a:ext cx="2185146" cy="2185146"/>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40F2DC4-2D5C-EA84-145C-A7DF400D89FF}"/>
              </a:ext>
            </a:extLst>
          </p:cNvPr>
          <p:cNvGrpSpPr/>
          <p:nvPr/>
        </p:nvGrpSpPr>
        <p:grpSpPr>
          <a:xfrm>
            <a:off x="3248392" y="3051129"/>
            <a:ext cx="1703086" cy="1748894"/>
            <a:chOff x="1314000" y="3023661"/>
            <a:chExt cx="831456" cy="853820"/>
          </a:xfrm>
        </p:grpSpPr>
        <p:grpSp>
          <p:nvGrpSpPr>
            <p:cNvPr id="4" name="Group 3">
              <a:extLst>
                <a:ext uri="{FF2B5EF4-FFF2-40B4-BE49-F238E27FC236}">
                  <a16:creationId xmlns:a16="http://schemas.microsoft.com/office/drawing/2014/main" id="{E8AF2B7B-79B7-7B23-B2A9-B176BA0FCAF3}"/>
                </a:ext>
              </a:extLst>
            </p:cNvPr>
            <p:cNvGrpSpPr/>
            <p:nvPr/>
          </p:nvGrpSpPr>
          <p:grpSpPr>
            <a:xfrm>
              <a:off x="1354995" y="3060764"/>
              <a:ext cx="319051" cy="315542"/>
              <a:chOff x="1191745" y="674059"/>
              <a:chExt cx="319051" cy="315542"/>
            </a:xfrm>
          </p:grpSpPr>
          <p:sp>
            <p:nvSpPr>
              <p:cNvPr id="33" name="Oval 32">
                <a:extLst>
                  <a:ext uri="{FF2B5EF4-FFF2-40B4-BE49-F238E27FC236}">
                    <a16:creationId xmlns:a16="http://schemas.microsoft.com/office/drawing/2014/main" id="{C2E27481-1542-497E-D45A-7A75C9DD4DBC}"/>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6B302C0-A830-BD95-557F-836841AC75DF}"/>
                  </a:ext>
                </a:extLst>
              </p:cNvPr>
              <p:cNvSpPr txBox="1"/>
              <p:nvPr/>
            </p:nvSpPr>
            <p:spPr>
              <a:xfrm>
                <a:off x="1202256" y="674059"/>
                <a:ext cx="308540" cy="315542"/>
              </a:xfrm>
              <a:prstGeom prst="rect">
                <a:avLst/>
              </a:prstGeom>
              <a:noFill/>
            </p:spPr>
            <p:txBody>
              <a:bodyPr wrap="square" rtlCol="0">
                <a:spAutoFit/>
              </a:bodyPr>
              <a:lstStyle/>
              <a:p>
                <a:r>
                  <a:rPr lang="en-US" sz="3600" dirty="0"/>
                  <a:t>+</a:t>
                </a:r>
              </a:p>
            </p:txBody>
          </p:sp>
        </p:grpSp>
        <p:grpSp>
          <p:nvGrpSpPr>
            <p:cNvPr id="5" name="Group 4">
              <a:extLst>
                <a:ext uri="{FF2B5EF4-FFF2-40B4-BE49-F238E27FC236}">
                  <a16:creationId xmlns:a16="http://schemas.microsoft.com/office/drawing/2014/main" id="{B2CC53F7-1D13-A38C-BEC7-9201FD7E937F}"/>
                </a:ext>
              </a:extLst>
            </p:cNvPr>
            <p:cNvGrpSpPr/>
            <p:nvPr/>
          </p:nvGrpSpPr>
          <p:grpSpPr>
            <a:xfrm>
              <a:off x="1314000" y="3204358"/>
              <a:ext cx="314111" cy="315542"/>
              <a:chOff x="1191745" y="660735"/>
              <a:chExt cx="314111" cy="315542"/>
            </a:xfrm>
          </p:grpSpPr>
          <p:sp>
            <p:nvSpPr>
              <p:cNvPr id="31" name="Oval 30">
                <a:extLst>
                  <a:ext uri="{FF2B5EF4-FFF2-40B4-BE49-F238E27FC236}">
                    <a16:creationId xmlns:a16="http://schemas.microsoft.com/office/drawing/2014/main" id="{0215C9D6-AA20-DE09-F95E-012DAD75AF96}"/>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EF485ED-00EF-0EB6-0EE6-51C606F1AA6E}"/>
                  </a:ext>
                </a:extLst>
              </p:cNvPr>
              <p:cNvSpPr txBox="1"/>
              <p:nvPr/>
            </p:nvSpPr>
            <p:spPr>
              <a:xfrm>
                <a:off x="1197316" y="660735"/>
                <a:ext cx="308540" cy="315542"/>
              </a:xfrm>
              <a:prstGeom prst="rect">
                <a:avLst/>
              </a:prstGeom>
              <a:noFill/>
            </p:spPr>
            <p:txBody>
              <a:bodyPr wrap="square" rtlCol="0">
                <a:spAutoFit/>
              </a:bodyPr>
              <a:lstStyle/>
              <a:p>
                <a:r>
                  <a:rPr lang="en-US" sz="3600" dirty="0"/>
                  <a:t>+</a:t>
                </a:r>
              </a:p>
            </p:txBody>
          </p:sp>
        </p:grpSp>
        <p:grpSp>
          <p:nvGrpSpPr>
            <p:cNvPr id="6" name="Group 5">
              <a:extLst>
                <a:ext uri="{FF2B5EF4-FFF2-40B4-BE49-F238E27FC236}">
                  <a16:creationId xmlns:a16="http://schemas.microsoft.com/office/drawing/2014/main" id="{2013CE7B-95B7-330E-DC47-DB8F9B1BE2C8}"/>
                </a:ext>
              </a:extLst>
            </p:cNvPr>
            <p:cNvGrpSpPr/>
            <p:nvPr/>
          </p:nvGrpSpPr>
          <p:grpSpPr>
            <a:xfrm>
              <a:off x="1621407" y="3059668"/>
              <a:ext cx="308540" cy="369332"/>
              <a:chOff x="1155424" y="641650"/>
              <a:chExt cx="308540" cy="369332"/>
            </a:xfrm>
          </p:grpSpPr>
          <p:sp>
            <p:nvSpPr>
              <p:cNvPr id="29" name="Oval 28">
                <a:extLst>
                  <a:ext uri="{FF2B5EF4-FFF2-40B4-BE49-F238E27FC236}">
                    <a16:creationId xmlns:a16="http://schemas.microsoft.com/office/drawing/2014/main" id="{F72BFF05-2418-F016-267A-EBE707DD2C9B}"/>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9966398-4FD5-1B86-7C33-82982BB5E104}"/>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7" name="Group 6">
              <a:extLst>
                <a:ext uri="{FF2B5EF4-FFF2-40B4-BE49-F238E27FC236}">
                  <a16:creationId xmlns:a16="http://schemas.microsoft.com/office/drawing/2014/main" id="{335AE4C8-D08D-66C9-5D9C-A6E81E180F43}"/>
                </a:ext>
              </a:extLst>
            </p:cNvPr>
            <p:cNvGrpSpPr/>
            <p:nvPr/>
          </p:nvGrpSpPr>
          <p:grpSpPr>
            <a:xfrm>
              <a:off x="1667513" y="3508149"/>
              <a:ext cx="308540" cy="369332"/>
              <a:chOff x="1155424" y="641650"/>
              <a:chExt cx="308540" cy="369332"/>
            </a:xfrm>
          </p:grpSpPr>
          <p:sp>
            <p:nvSpPr>
              <p:cNvPr id="27" name="Oval 26">
                <a:extLst>
                  <a:ext uri="{FF2B5EF4-FFF2-40B4-BE49-F238E27FC236}">
                    <a16:creationId xmlns:a16="http://schemas.microsoft.com/office/drawing/2014/main" id="{047E9A44-D2D4-3E3C-1A2E-C8F839E5FB71}"/>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EF6B933-C05E-1E7C-29E7-AD35E7478952}"/>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8" name="Oval 7">
              <a:extLst>
                <a:ext uri="{FF2B5EF4-FFF2-40B4-BE49-F238E27FC236}">
                  <a16:creationId xmlns:a16="http://schemas.microsoft.com/office/drawing/2014/main" id="{77F86EC0-14D5-2598-F79F-9E8FEEDB11E5}"/>
                </a:ext>
              </a:extLst>
            </p:cNvPr>
            <p:cNvSpPr/>
            <p:nvPr/>
          </p:nvSpPr>
          <p:spPr>
            <a:xfrm>
              <a:off x="1486935" y="319149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91AB5D9-DA7F-9B93-1A38-BAAE4EB5123E}"/>
                </a:ext>
              </a:extLst>
            </p:cNvPr>
            <p:cNvSpPr/>
            <p:nvPr/>
          </p:nvSpPr>
          <p:spPr>
            <a:xfrm>
              <a:off x="1492690" y="3023661"/>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477A91-6C26-4365-A5F7-952BA8FC8444}"/>
                </a:ext>
              </a:extLst>
            </p:cNvPr>
            <p:cNvSpPr/>
            <p:nvPr/>
          </p:nvSpPr>
          <p:spPr>
            <a:xfrm>
              <a:off x="1638650" y="3459036"/>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81E7AD-41C5-6025-363D-09D557933F15}"/>
                </a:ext>
              </a:extLst>
            </p:cNvPr>
            <p:cNvSpPr/>
            <p:nvPr/>
          </p:nvSpPr>
          <p:spPr>
            <a:xfrm>
              <a:off x="1460892" y="3514532"/>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63BF144-17BD-E083-A4DC-D8EC3EE9A146}"/>
                </a:ext>
              </a:extLst>
            </p:cNvPr>
            <p:cNvSpPr/>
            <p:nvPr/>
          </p:nvSpPr>
          <p:spPr>
            <a:xfrm>
              <a:off x="1393276" y="3337691"/>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8FB840-B8F5-4994-3BB1-69BBBC16F959}"/>
                </a:ext>
              </a:extLst>
            </p:cNvPr>
            <p:cNvSpPr/>
            <p:nvPr/>
          </p:nvSpPr>
          <p:spPr>
            <a:xfrm>
              <a:off x="1709629" y="3306884"/>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9661A5E-2C33-1474-FEE7-ECFBB6224BB5}"/>
                </a:ext>
              </a:extLst>
            </p:cNvPr>
            <p:cNvGrpSpPr/>
            <p:nvPr/>
          </p:nvGrpSpPr>
          <p:grpSpPr>
            <a:xfrm>
              <a:off x="1826316" y="3311329"/>
              <a:ext cx="319140" cy="315542"/>
              <a:chOff x="1191745" y="666123"/>
              <a:chExt cx="319140" cy="315542"/>
            </a:xfrm>
          </p:grpSpPr>
          <p:sp>
            <p:nvSpPr>
              <p:cNvPr id="23" name="Oval 22">
                <a:extLst>
                  <a:ext uri="{FF2B5EF4-FFF2-40B4-BE49-F238E27FC236}">
                    <a16:creationId xmlns:a16="http://schemas.microsoft.com/office/drawing/2014/main" id="{C5256A34-63D9-5C8A-C34D-4B637FFE2CE1}"/>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8A68199-78C5-5A9D-5612-39CD9778468F}"/>
                  </a:ext>
                </a:extLst>
              </p:cNvPr>
              <p:cNvSpPr txBox="1"/>
              <p:nvPr/>
            </p:nvSpPr>
            <p:spPr>
              <a:xfrm>
                <a:off x="1202345" y="666123"/>
                <a:ext cx="308540" cy="315542"/>
              </a:xfrm>
              <a:prstGeom prst="rect">
                <a:avLst/>
              </a:prstGeom>
              <a:noFill/>
            </p:spPr>
            <p:txBody>
              <a:bodyPr wrap="square" rtlCol="0">
                <a:spAutoFit/>
              </a:bodyPr>
              <a:lstStyle/>
              <a:p>
                <a:r>
                  <a:rPr lang="en-US" sz="3600" dirty="0"/>
                  <a:t>+</a:t>
                </a:r>
              </a:p>
            </p:txBody>
          </p:sp>
        </p:grpSp>
        <p:grpSp>
          <p:nvGrpSpPr>
            <p:cNvPr id="17" name="Group 16">
              <a:extLst>
                <a:ext uri="{FF2B5EF4-FFF2-40B4-BE49-F238E27FC236}">
                  <a16:creationId xmlns:a16="http://schemas.microsoft.com/office/drawing/2014/main" id="{BD65F9A4-D500-38D9-C40B-47AA58D8B5E1}"/>
                </a:ext>
              </a:extLst>
            </p:cNvPr>
            <p:cNvGrpSpPr/>
            <p:nvPr/>
          </p:nvGrpSpPr>
          <p:grpSpPr>
            <a:xfrm>
              <a:off x="1495143" y="3292994"/>
              <a:ext cx="317962" cy="315542"/>
              <a:chOff x="1191745" y="668974"/>
              <a:chExt cx="317962" cy="315542"/>
            </a:xfrm>
          </p:grpSpPr>
          <p:sp>
            <p:nvSpPr>
              <p:cNvPr id="19" name="Oval 18">
                <a:extLst>
                  <a:ext uri="{FF2B5EF4-FFF2-40B4-BE49-F238E27FC236}">
                    <a16:creationId xmlns:a16="http://schemas.microsoft.com/office/drawing/2014/main" id="{E5340AA2-502E-B84E-379A-3D3150CA57F1}"/>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4316501-1D98-3D06-55B6-24BA6DD7F163}"/>
                  </a:ext>
                </a:extLst>
              </p:cNvPr>
              <p:cNvSpPr txBox="1"/>
              <p:nvPr/>
            </p:nvSpPr>
            <p:spPr>
              <a:xfrm>
                <a:off x="1201167" y="668974"/>
                <a:ext cx="308540" cy="315542"/>
              </a:xfrm>
              <a:prstGeom prst="rect">
                <a:avLst/>
              </a:prstGeom>
              <a:noFill/>
            </p:spPr>
            <p:txBody>
              <a:bodyPr wrap="square" rtlCol="0">
                <a:spAutoFit/>
              </a:bodyPr>
              <a:lstStyle/>
              <a:p>
                <a:r>
                  <a:rPr lang="en-US" sz="3600" dirty="0"/>
                  <a:t>+</a:t>
                </a:r>
              </a:p>
            </p:txBody>
          </p:sp>
        </p:grpSp>
      </p:grpSp>
      <p:sp>
        <p:nvSpPr>
          <p:cNvPr id="35" name="Oval 34">
            <a:extLst>
              <a:ext uri="{FF2B5EF4-FFF2-40B4-BE49-F238E27FC236}">
                <a16:creationId xmlns:a16="http://schemas.microsoft.com/office/drawing/2014/main" id="{D1D98F18-60DF-DE8C-7136-B56C5988FC40}"/>
              </a:ext>
            </a:extLst>
          </p:cNvPr>
          <p:cNvSpPr/>
          <p:nvPr/>
        </p:nvSpPr>
        <p:spPr>
          <a:xfrm>
            <a:off x="5292510" y="2726579"/>
            <a:ext cx="2185146" cy="2185146"/>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1B2BC85-3077-BA2D-B460-838C31CB0F42}"/>
              </a:ext>
            </a:extLst>
          </p:cNvPr>
          <p:cNvSpPr/>
          <p:nvPr/>
        </p:nvSpPr>
        <p:spPr>
          <a:xfrm>
            <a:off x="7789332" y="2758209"/>
            <a:ext cx="2182639" cy="2182639"/>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89A2C91-C5FB-D0F3-4010-798CCE952B12}"/>
              </a:ext>
            </a:extLst>
          </p:cNvPr>
          <p:cNvGrpSpPr/>
          <p:nvPr/>
        </p:nvGrpSpPr>
        <p:grpSpPr>
          <a:xfrm>
            <a:off x="5541174" y="3000687"/>
            <a:ext cx="1788888" cy="1748895"/>
            <a:chOff x="3710666" y="3007500"/>
            <a:chExt cx="873345" cy="853820"/>
          </a:xfrm>
        </p:grpSpPr>
        <p:grpSp>
          <p:nvGrpSpPr>
            <p:cNvPr id="38" name="Group 37">
              <a:extLst>
                <a:ext uri="{FF2B5EF4-FFF2-40B4-BE49-F238E27FC236}">
                  <a16:creationId xmlns:a16="http://schemas.microsoft.com/office/drawing/2014/main" id="{BAB68C68-F654-9652-AC6F-8FDDFB5E1C62}"/>
                </a:ext>
              </a:extLst>
            </p:cNvPr>
            <p:cNvGrpSpPr/>
            <p:nvPr/>
          </p:nvGrpSpPr>
          <p:grpSpPr>
            <a:xfrm>
              <a:off x="3806226" y="3060648"/>
              <a:ext cx="328496" cy="315542"/>
              <a:chOff x="1191745" y="678749"/>
              <a:chExt cx="328496" cy="315542"/>
            </a:xfrm>
          </p:grpSpPr>
          <p:sp>
            <p:nvSpPr>
              <p:cNvPr id="61" name="Oval 60">
                <a:extLst>
                  <a:ext uri="{FF2B5EF4-FFF2-40B4-BE49-F238E27FC236}">
                    <a16:creationId xmlns:a16="http://schemas.microsoft.com/office/drawing/2014/main" id="{F9E31E76-3976-6020-35CA-64A2C66A427C}"/>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C40BE71-1DA4-9F8E-CEA0-484A0B79F12F}"/>
                  </a:ext>
                </a:extLst>
              </p:cNvPr>
              <p:cNvSpPr txBox="1"/>
              <p:nvPr/>
            </p:nvSpPr>
            <p:spPr>
              <a:xfrm>
                <a:off x="1211701" y="678749"/>
                <a:ext cx="308540" cy="315542"/>
              </a:xfrm>
              <a:prstGeom prst="rect">
                <a:avLst/>
              </a:prstGeom>
              <a:noFill/>
            </p:spPr>
            <p:txBody>
              <a:bodyPr wrap="square" rtlCol="0">
                <a:spAutoFit/>
              </a:bodyPr>
              <a:lstStyle/>
              <a:p>
                <a:r>
                  <a:rPr lang="en-US" sz="3600" dirty="0"/>
                  <a:t>+</a:t>
                </a:r>
              </a:p>
            </p:txBody>
          </p:sp>
        </p:grpSp>
        <p:grpSp>
          <p:nvGrpSpPr>
            <p:cNvPr id="39" name="Group 38">
              <a:extLst>
                <a:ext uri="{FF2B5EF4-FFF2-40B4-BE49-F238E27FC236}">
                  <a16:creationId xmlns:a16="http://schemas.microsoft.com/office/drawing/2014/main" id="{8B2C2CC2-AAEA-E04F-04BC-C602FE4F0D19}"/>
                </a:ext>
              </a:extLst>
            </p:cNvPr>
            <p:cNvGrpSpPr/>
            <p:nvPr/>
          </p:nvGrpSpPr>
          <p:grpSpPr>
            <a:xfrm>
              <a:off x="3710666" y="3398129"/>
              <a:ext cx="323403" cy="315542"/>
              <a:chOff x="1191745" y="669900"/>
              <a:chExt cx="323403" cy="315542"/>
            </a:xfrm>
          </p:grpSpPr>
          <p:sp>
            <p:nvSpPr>
              <p:cNvPr id="59" name="Oval 58">
                <a:extLst>
                  <a:ext uri="{FF2B5EF4-FFF2-40B4-BE49-F238E27FC236}">
                    <a16:creationId xmlns:a16="http://schemas.microsoft.com/office/drawing/2014/main" id="{E6E13ECC-8926-33CD-DAF1-CC6296C1EC55}"/>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82AC60A4-7FA1-20BB-0409-90CAA458712C}"/>
                  </a:ext>
                </a:extLst>
              </p:cNvPr>
              <p:cNvSpPr txBox="1"/>
              <p:nvPr/>
            </p:nvSpPr>
            <p:spPr>
              <a:xfrm>
                <a:off x="1206608" y="669900"/>
                <a:ext cx="308540" cy="315542"/>
              </a:xfrm>
              <a:prstGeom prst="rect">
                <a:avLst/>
              </a:prstGeom>
              <a:noFill/>
            </p:spPr>
            <p:txBody>
              <a:bodyPr wrap="square" rtlCol="0">
                <a:spAutoFit/>
              </a:bodyPr>
              <a:lstStyle/>
              <a:p>
                <a:r>
                  <a:rPr lang="en-US" sz="3600" dirty="0"/>
                  <a:t>+</a:t>
                </a:r>
              </a:p>
            </p:txBody>
          </p:sp>
        </p:grpSp>
        <p:grpSp>
          <p:nvGrpSpPr>
            <p:cNvPr id="40" name="Group 39">
              <a:extLst>
                <a:ext uri="{FF2B5EF4-FFF2-40B4-BE49-F238E27FC236}">
                  <a16:creationId xmlns:a16="http://schemas.microsoft.com/office/drawing/2014/main" id="{367AC195-AC26-72CE-7939-7C81B0EC2F94}"/>
                </a:ext>
              </a:extLst>
            </p:cNvPr>
            <p:cNvGrpSpPr/>
            <p:nvPr/>
          </p:nvGrpSpPr>
          <p:grpSpPr>
            <a:xfrm>
              <a:off x="4086690" y="3080419"/>
              <a:ext cx="318261" cy="315542"/>
              <a:chOff x="1191745" y="678562"/>
              <a:chExt cx="318261" cy="315542"/>
            </a:xfrm>
          </p:grpSpPr>
          <p:sp>
            <p:nvSpPr>
              <p:cNvPr id="57" name="Oval 56">
                <a:extLst>
                  <a:ext uri="{FF2B5EF4-FFF2-40B4-BE49-F238E27FC236}">
                    <a16:creationId xmlns:a16="http://schemas.microsoft.com/office/drawing/2014/main" id="{BCE6EB31-CB35-D89C-5ED3-4A958F0CDF1B}"/>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FAB7AB22-5D79-4964-FB20-DAE442EA5E6B}"/>
                  </a:ext>
                </a:extLst>
              </p:cNvPr>
              <p:cNvSpPr txBox="1"/>
              <p:nvPr/>
            </p:nvSpPr>
            <p:spPr>
              <a:xfrm>
                <a:off x="1201466" y="678562"/>
                <a:ext cx="308540" cy="315542"/>
              </a:xfrm>
              <a:prstGeom prst="rect">
                <a:avLst/>
              </a:prstGeom>
              <a:noFill/>
            </p:spPr>
            <p:txBody>
              <a:bodyPr wrap="square" rtlCol="0">
                <a:spAutoFit/>
              </a:bodyPr>
              <a:lstStyle/>
              <a:p>
                <a:r>
                  <a:rPr lang="en-US" sz="3600" dirty="0"/>
                  <a:t>+</a:t>
                </a:r>
              </a:p>
            </p:txBody>
          </p:sp>
        </p:grpSp>
        <p:grpSp>
          <p:nvGrpSpPr>
            <p:cNvPr id="41" name="Group 40">
              <a:extLst>
                <a:ext uri="{FF2B5EF4-FFF2-40B4-BE49-F238E27FC236}">
                  <a16:creationId xmlns:a16="http://schemas.microsoft.com/office/drawing/2014/main" id="{648C1F1A-81EA-08EA-F711-410B4D598CD6}"/>
                </a:ext>
              </a:extLst>
            </p:cNvPr>
            <p:cNvGrpSpPr/>
            <p:nvPr/>
          </p:nvGrpSpPr>
          <p:grpSpPr>
            <a:xfrm>
              <a:off x="4096475" y="3491988"/>
              <a:ext cx="308540" cy="369332"/>
              <a:chOff x="1155424" y="641650"/>
              <a:chExt cx="308540" cy="369332"/>
            </a:xfrm>
          </p:grpSpPr>
          <p:sp>
            <p:nvSpPr>
              <p:cNvPr id="55" name="Oval 54">
                <a:extLst>
                  <a:ext uri="{FF2B5EF4-FFF2-40B4-BE49-F238E27FC236}">
                    <a16:creationId xmlns:a16="http://schemas.microsoft.com/office/drawing/2014/main" id="{95CBD77D-91A2-0556-C958-A3B650ED7F1E}"/>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516BD27-1BCB-A50A-5104-BF36556421D8}"/>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42" name="Oval 41">
              <a:extLst>
                <a:ext uri="{FF2B5EF4-FFF2-40B4-BE49-F238E27FC236}">
                  <a16:creationId xmlns:a16="http://schemas.microsoft.com/office/drawing/2014/main" id="{1F1FB8EF-4219-57A9-780D-B0E91B3A9818}"/>
                </a:ext>
              </a:extLst>
            </p:cNvPr>
            <p:cNvSpPr/>
            <p:nvPr/>
          </p:nvSpPr>
          <p:spPr>
            <a:xfrm>
              <a:off x="3984125" y="340517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976DF6A-E529-6DAB-CBBE-5BD6D1B80EAF}"/>
                </a:ext>
              </a:extLst>
            </p:cNvPr>
            <p:cNvSpPr/>
            <p:nvPr/>
          </p:nvSpPr>
          <p:spPr>
            <a:xfrm>
              <a:off x="3921652" y="3007500"/>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E556169-C2F3-0933-2BBE-4DF47F2EA91B}"/>
                </a:ext>
              </a:extLst>
            </p:cNvPr>
            <p:cNvSpPr/>
            <p:nvPr/>
          </p:nvSpPr>
          <p:spPr>
            <a:xfrm>
              <a:off x="4188064" y="304539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8CE2A33-2B9C-7582-3CFB-9772C414F79E}"/>
                </a:ext>
              </a:extLst>
            </p:cNvPr>
            <p:cNvSpPr/>
            <p:nvPr/>
          </p:nvSpPr>
          <p:spPr>
            <a:xfrm>
              <a:off x="3889854" y="3498371"/>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D64217A-4174-2286-24FE-1BB1ECA67D56}"/>
                </a:ext>
              </a:extLst>
            </p:cNvPr>
            <p:cNvSpPr/>
            <p:nvPr/>
          </p:nvSpPr>
          <p:spPr>
            <a:xfrm>
              <a:off x="3822238" y="3321530"/>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06180CF-9A21-7DEA-DE1D-49E4192C930D}"/>
                </a:ext>
              </a:extLst>
            </p:cNvPr>
            <p:cNvSpPr/>
            <p:nvPr/>
          </p:nvSpPr>
          <p:spPr>
            <a:xfrm>
              <a:off x="4166447" y="3300970"/>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8359B0F2-9FAB-9FDA-C06B-83B6B5B18D80}"/>
                </a:ext>
              </a:extLst>
            </p:cNvPr>
            <p:cNvGrpSpPr/>
            <p:nvPr/>
          </p:nvGrpSpPr>
          <p:grpSpPr>
            <a:xfrm>
              <a:off x="4260758" y="3309112"/>
              <a:ext cx="323253" cy="315542"/>
              <a:chOff x="1191745" y="679487"/>
              <a:chExt cx="323253" cy="315542"/>
            </a:xfrm>
          </p:grpSpPr>
          <p:sp>
            <p:nvSpPr>
              <p:cNvPr id="53" name="Oval 52">
                <a:extLst>
                  <a:ext uri="{FF2B5EF4-FFF2-40B4-BE49-F238E27FC236}">
                    <a16:creationId xmlns:a16="http://schemas.microsoft.com/office/drawing/2014/main" id="{D6169906-ABDB-FAD8-E83F-07EFD927BAB5}"/>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BF524E64-1BE2-E336-1BAD-A72AF3435E62}"/>
                  </a:ext>
                </a:extLst>
              </p:cNvPr>
              <p:cNvSpPr txBox="1"/>
              <p:nvPr/>
            </p:nvSpPr>
            <p:spPr>
              <a:xfrm>
                <a:off x="1206458" y="679487"/>
                <a:ext cx="308540" cy="315542"/>
              </a:xfrm>
              <a:prstGeom prst="rect">
                <a:avLst/>
              </a:prstGeom>
              <a:noFill/>
            </p:spPr>
            <p:txBody>
              <a:bodyPr wrap="square" rtlCol="0">
                <a:spAutoFit/>
              </a:bodyPr>
              <a:lstStyle/>
              <a:p>
                <a:r>
                  <a:rPr lang="en-US" sz="3600" dirty="0"/>
                  <a:t>+</a:t>
                </a:r>
              </a:p>
            </p:txBody>
          </p:sp>
        </p:grpSp>
        <p:grpSp>
          <p:nvGrpSpPr>
            <p:cNvPr id="49" name="Group 48">
              <a:extLst>
                <a:ext uri="{FF2B5EF4-FFF2-40B4-BE49-F238E27FC236}">
                  <a16:creationId xmlns:a16="http://schemas.microsoft.com/office/drawing/2014/main" id="{4AC4E61D-F170-3B15-D014-F8ED4663FA35}"/>
                </a:ext>
              </a:extLst>
            </p:cNvPr>
            <p:cNvGrpSpPr/>
            <p:nvPr/>
          </p:nvGrpSpPr>
          <p:grpSpPr>
            <a:xfrm>
              <a:off x="4031873" y="3412065"/>
              <a:ext cx="323524" cy="315542"/>
              <a:chOff x="1191745" y="673503"/>
              <a:chExt cx="323524" cy="315542"/>
            </a:xfrm>
          </p:grpSpPr>
          <p:sp>
            <p:nvSpPr>
              <p:cNvPr id="51" name="Oval 50">
                <a:extLst>
                  <a:ext uri="{FF2B5EF4-FFF2-40B4-BE49-F238E27FC236}">
                    <a16:creationId xmlns:a16="http://schemas.microsoft.com/office/drawing/2014/main" id="{2495343B-E18E-4E85-6491-8196F880197C}"/>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AD1FAB4-012D-C641-C3A1-1CEE5B969105}"/>
                  </a:ext>
                </a:extLst>
              </p:cNvPr>
              <p:cNvSpPr txBox="1"/>
              <p:nvPr/>
            </p:nvSpPr>
            <p:spPr>
              <a:xfrm>
                <a:off x="1206729" y="673503"/>
                <a:ext cx="308540" cy="315542"/>
              </a:xfrm>
              <a:prstGeom prst="rect">
                <a:avLst/>
              </a:prstGeom>
              <a:noFill/>
            </p:spPr>
            <p:txBody>
              <a:bodyPr wrap="square" rtlCol="0">
                <a:spAutoFit/>
              </a:bodyPr>
              <a:lstStyle/>
              <a:p>
                <a:r>
                  <a:rPr lang="en-US" sz="3600" dirty="0"/>
                  <a:t>+</a:t>
                </a:r>
              </a:p>
            </p:txBody>
          </p:sp>
        </p:grpSp>
        <p:sp>
          <p:nvSpPr>
            <p:cNvPr id="50" name="Oval 49">
              <a:extLst>
                <a:ext uri="{FF2B5EF4-FFF2-40B4-BE49-F238E27FC236}">
                  <a16:creationId xmlns:a16="http://schemas.microsoft.com/office/drawing/2014/main" id="{BD4B10C6-31CF-4412-FA17-5BA4C21C5DDD}"/>
                </a:ext>
              </a:extLst>
            </p:cNvPr>
            <p:cNvSpPr/>
            <p:nvPr/>
          </p:nvSpPr>
          <p:spPr>
            <a:xfrm>
              <a:off x="3995374" y="3218944"/>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EB3623B6-6ABC-1121-2E72-AA9FCD3DBE49}"/>
              </a:ext>
            </a:extLst>
          </p:cNvPr>
          <p:cNvGrpSpPr/>
          <p:nvPr/>
        </p:nvGrpSpPr>
        <p:grpSpPr>
          <a:xfrm>
            <a:off x="8118012" y="2858440"/>
            <a:ext cx="1711356" cy="1885731"/>
            <a:chOff x="6193504" y="2965594"/>
            <a:chExt cx="836453" cy="921682"/>
          </a:xfrm>
        </p:grpSpPr>
        <p:grpSp>
          <p:nvGrpSpPr>
            <p:cNvPr id="64" name="Group 63">
              <a:extLst>
                <a:ext uri="{FF2B5EF4-FFF2-40B4-BE49-F238E27FC236}">
                  <a16:creationId xmlns:a16="http://schemas.microsoft.com/office/drawing/2014/main" id="{A952B51C-23F4-F536-459E-03C592FFCB5D}"/>
                </a:ext>
              </a:extLst>
            </p:cNvPr>
            <p:cNvGrpSpPr/>
            <p:nvPr/>
          </p:nvGrpSpPr>
          <p:grpSpPr>
            <a:xfrm>
              <a:off x="6331310" y="3241670"/>
              <a:ext cx="308540" cy="315905"/>
              <a:chOff x="1187435" y="669374"/>
              <a:chExt cx="308540" cy="315905"/>
            </a:xfrm>
          </p:grpSpPr>
          <p:sp>
            <p:nvSpPr>
              <p:cNvPr id="88" name="Oval 87">
                <a:extLst>
                  <a:ext uri="{FF2B5EF4-FFF2-40B4-BE49-F238E27FC236}">
                    <a16:creationId xmlns:a16="http://schemas.microsoft.com/office/drawing/2014/main" id="{09C3CD51-3352-2708-DD69-A9765CF758AB}"/>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140E4E37-DDEA-823A-063F-E8D288AFCA99}"/>
                  </a:ext>
                </a:extLst>
              </p:cNvPr>
              <p:cNvSpPr txBox="1"/>
              <p:nvPr/>
            </p:nvSpPr>
            <p:spPr>
              <a:xfrm>
                <a:off x="1187435" y="669374"/>
                <a:ext cx="308540" cy="315905"/>
              </a:xfrm>
              <a:prstGeom prst="rect">
                <a:avLst/>
              </a:prstGeom>
              <a:noFill/>
            </p:spPr>
            <p:txBody>
              <a:bodyPr wrap="square" rtlCol="0">
                <a:spAutoFit/>
              </a:bodyPr>
              <a:lstStyle/>
              <a:p>
                <a:r>
                  <a:rPr lang="en-US" sz="3600" dirty="0"/>
                  <a:t>+</a:t>
                </a:r>
              </a:p>
            </p:txBody>
          </p:sp>
        </p:grpSp>
        <p:grpSp>
          <p:nvGrpSpPr>
            <p:cNvPr id="65" name="Group 64">
              <a:extLst>
                <a:ext uri="{FF2B5EF4-FFF2-40B4-BE49-F238E27FC236}">
                  <a16:creationId xmlns:a16="http://schemas.microsoft.com/office/drawing/2014/main" id="{38A56609-4316-E6F1-987E-5533B4B278E1}"/>
                </a:ext>
              </a:extLst>
            </p:cNvPr>
            <p:cNvGrpSpPr/>
            <p:nvPr/>
          </p:nvGrpSpPr>
          <p:grpSpPr>
            <a:xfrm>
              <a:off x="6212606" y="3413580"/>
              <a:ext cx="322873" cy="315905"/>
              <a:chOff x="1191745" y="675018"/>
              <a:chExt cx="322873" cy="315905"/>
            </a:xfrm>
          </p:grpSpPr>
          <p:sp>
            <p:nvSpPr>
              <p:cNvPr id="86" name="Oval 85">
                <a:extLst>
                  <a:ext uri="{FF2B5EF4-FFF2-40B4-BE49-F238E27FC236}">
                    <a16:creationId xmlns:a16="http://schemas.microsoft.com/office/drawing/2014/main" id="{EA8A2C0A-B82C-B94B-3E95-8B96FA9ABB2B}"/>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3171F130-4EE9-C3B1-4F97-533A47D575B4}"/>
                  </a:ext>
                </a:extLst>
              </p:cNvPr>
              <p:cNvSpPr txBox="1"/>
              <p:nvPr/>
            </p:nvSpPr>
            <p:spPr>
              <a:xfrm>
                <a:off x="1206078" y="675018"/>
                <a:ext cx="308540" cy="315905"/>
              </a:xfrm>
              <a:prstGeom prst="rect">
                <a:avLst/>
              </a:prstGeom>
              <a:noFill/>
            </p:spPr>
            <p:txBody>
              <a:bodyPr wrap="square" rtlCol="0">
                <a:spAutoFit/>
              </a:bodyPr>
              <a:lstStyle/>
              <a:p>
                <a:r>
                  <a:rPr lang="en-US" sz="3600" dirty="0"/>
                  <a:t>+</a:t>
                </a:r>
              </a:p>
            </p:txBody>
          </p:sp>
        </p:grpSp>
        <p:grpSp>
          <p:nvGrpSpPr>
            <p:cNvPr id="66" name="Group 65">
              <a:extLst>
                <a:ext uri="{FF2B5EF4-FFF2-40B4-BE49-F238E27FC236}">
                  <a16:creationId xmlns:a16="http://schemas.microsoft.com/office/drawing/2014/main" id="{AC3875A5-86A7-9B65-E0ED-B79AC56531BD}"/>
                </a:ext>
              </a:extLst>
            </p:cNvPr>
            <p:cNvGrpSpPr/>
            <p:nvPr/>
          </p:nvGrpSpPr>
          <p:grpSpPr>
            <a:xfrm>
              <a:off x="6493532" y="2965594"/>
              <a:ext cx="324331" cy="315905"/>
              <a:chOff x="1191745" y="665070"/>
              <a:chExt cx="324331" cy="315905"/>
            </a:xfrm>
          </p:grpSpPr>
          <p:sp>
            <p:nvSpPr>
              <p:cNvPr id="84" name="Oval 83">
                <a:extLst>
                  <a:ext uri="{FF2B5EF4-FFF2-40B4-BE49-F238E27FC236}">
                    <a16:creationId xmlns:a16="http://schemas.microsoft.com/office/drawing/2014/main" id="{8E73C953-CA80-8341-65BE-C5973ADE69EF}"/>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33EBAAD2-41C6-FFB6-F415-130F1564CDA3}"/>
                  </a:ext>
                </a:extLst>
              </p:cNvPr>
              <p:cNvSpPr txBox="1"/>
              <p:nvPr/>
            </p:nvSpPr>
            <p:spPr>
              <a:xfrm>
                <a:off x="1207536" y="665070"/>
                <a:ext cx="308540" cy="315905"/>
              </a:xfrm>
              <a:prstGeom prst="rect">
                <a:avLst/>
              </a:prstGeom>
              <a:noFill/>
            </p:spPr>
            <p:txBody>
              <a:bodyPr wrap="square" rtlCol="0">
                <a:spAutoFit/>
              </a:bodyPr>
              <a:lstStyle/>
              <a:p>
                <a:r>
                  <a:rPr lang="en-US" sz="3600" dirty="0"/>
                  <a:t>+</a:t>
                </a:r>
              </a:p>
            </p:txBody>
          </p:sp>
        </p:grpSp>
        <p:grpSp>
          <p:nvGrpSpPr>
            <p:cNvPr id="67" name="Group 66">
              <a:extLst>
                <a:ext uri="{FF2B5EF4-FFF2-40B4-BE49-F238E27FC236}">
                  <a16:creationId xmlns:a16="http://schemas.microsoft.com/office/drawing/2014/main" id="{FF6B9FB7-DB3A-9BD8-C793-693F9AB6AC4C}"/>
                </a:ext>
              </a:extLst>
            </p:cNvPr>
            <p:cNvGrpSpPr/>
            <p:nvPr/>
          </p:nvGrpSpPr>
          <p:grpSpPr>
            <a:xfrm>
              <a:off x="6578196" y="3552918"/>
              <a:ext cx="328661" cy="315905"/>
              <a:chOff x="1191745" y="669841"/>
              <a:chExt cx="328661" cy="315905"/>
            </a:xfrm>
          </p:grpSpPr>
          <p:sp>
            <p:nvSpPr>
              <p:cNvPr id="82" name="Oval 81">
                <a:extLst>
                  <a:ext uri="{FF2B5EF4-FFF2-40B4-BE49-F238E27FC236}">
                    <a16:creationId xmlns:a16="http://schemas.microsoft.com/office/drawing/2014/main" id="{B1588892-549C-914C-F601-9B9F920B3AA5}"/>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674DF3D2-A719-0591-58FB-765EDCECF3DD}"/>
                  </a:ext>
                </a:extLst>
              </p:cNvPr>
              <p:cNvSpPr txBox="1"/>
              <p:nvPr/>
            </p:nvSpPr>
            <p:spPr>
              <a:xfrm>
                <a:off x="1211866" y="669841"/>
                <a:ext cx="308540" cy="315905"/>
              </a:xfrm>
              <a:prstGeom prst="rect">
                <a:avLst/>
              </a:prstGeom>
              <a:noFill/>
            </p:spPr>
            <p:txBody>
              <a:bodyPr wrap="square" rtlCol="0">
                <a:spAutoFit/>
              </a:bodyPr>
              <a:lstStyle/>
              <a:p>
                <a:r>
                  <a:rPr lang="en-US" sz="3600" dirty="0"/>
                  <a:t>+</a:t>
                </a:r>
              </a:p>
            </p:txBody>
          </p:sp>
        </p:grpSp>
        <p:sp>
          <p:nvSpPr>
            <p:cNvPr id="68" name="Oval 67">
              <a:extLst>
                <a:ext uri="{FF2B5EF4-FFF2-40B4-BE49-F238E27FC236}">
                  <a16:creationId xmlns:a16="http://schemas.microsoft.com/office/drawing/2014/main" id="{21D3F5C5-133F-81F9-77FD-FE2466EEF3D5}"/>
                </a:ext>
              </a:extLst>
            </p:cNvPr>
            <p:cNvSpPr/>
            <p:nvPr/>
          </p:nvSpPr>
          <p:spPr>
            <a:xfrm>
              <a:off x="6534376" y="3207241"/>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4BD766C-0827-41F1-4AE6-91B138DBE3E4}"/>
                </a:ext>
              </a:extLst>
            </p:cNvPr>
            <p:cNvSpPr/>
            <p:nvPr/>
          </p:nvSpPr>
          <p:spPr>
            <a:xfrm>
              <a:off x="6193504" y="328591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0C15487-105F-47F3-ED9C-3E73A6938469}"/>
                </a:ext>
              </a:extLst>
            </p:cNvPr>
            <p:cNvSpPr/>
            <p:nvPr/>
          </p:nvSpPr>
          <p:spPr>
            <a:xfrm>
              <a:off x="6633464" y="307813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7AF255D-D524-9EF2-7DC1-1191223DE2E0}"/>
                </a:ext>
              </a:extLst>
            </p:cNvPr>
            <p:cNvSpPr/>
            <p:nvPr/>
          </p:nvSpPr>
          <p:spPr>
            <a:xfrm>
              <a:off x="6335254" y="3531110"/>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F0B636-5FD6-E693-01B6-A11B76D34A36}"/>
                </a:ext>
              </a:extLst>
            </p:cNvPr>
            <p:cNvSpPr/>
            <p:nvPr/>
          </p:nvSpPr>
          <p:spPr>
            <a:xfrm>
              <a:off x="6453839" y="366259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C2C6D43-1F40-0654-C061-54642F5D217F}"/>
                </a:ext>
              </a:extLst>
            </p:cNvPr>
            <p:cNvSpPr/>
            <p:nvPr/>
          </p:nvSpPr>
          <p:spPr>
            <a:xfrm>
              <a:off x="6611847" y="333370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AE9A1AA1-124E-63E6-8E0C-ACADBB766E5E}"/>
                </a:ext>
              </a:extLst>
            </p:cNvPr>
            <p:cNvGrpSpPr/>
            <p:nvPr/>
          </p:nvGrpSpPr>
          <p:grpSpPr>
            <a:xfrm>
              <a:off x="6706158" y="3332084"/>
              <a:ext cx="323799" cy="315905"/>
              <a:chOff x="1191745" y="669720"/>
              <a:chExt cx="323799" cy="315905"/>
            </a:xfrm>
          </p:grpSpPr>
          <p:sp>
            <p:nvSpPr>
              <p:cNvPr id="80" name="Oval 79">
                <a:extLst>
                  <a:ext uri="{FF2B5EF4-FFF2-40B4-BE49-F238E27FC236}">
                    <a16:creationId xmlns:a16="http://schemas.microsoft.com/office/drawing/2014/main" id="{79D248AA-FDA7-E722-6744-EE54B612275B}"/>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DF185F25-A3FC-BBB5-9D93-53D429E5BD94}"/>
                  </a:ext>
                </a:extLst>
              </p:cNvPr>
              <p:cNvSpPr txBox="1"/>
              <p:nvPr/>
            </p:nvSpPr>
            <p:spPr>
              <a:xfrm>
                <a:off x="1207004" y="669720"/>
                <a:ext cx="308540" cy="315905"/>
              </a:xfrm>
              <a:prstGeom prst="rect">
                <a:avLst/>
              </a:prstGeom>
              <a:noFill/>
            </p:spPr>
            <p:txBody>
              <a:bodyPr wrap="square" rtlCol="0">
                <a:spAutoFit/>
              </a:bodyPr>
              <a:lstStyle/>
              <a:p>
                <a:r>
                  <a:rPr lang="en-US" sz="3600" dirty="0"/>
                  <a:t>+</a:t>
                </a:r>
              </a:p>
            </p:txBody>
          </p:sp>
        </p:grpSp>
        <p:grpSp>
          <p:nvGrpSpPr>
            <p:cNvPr id="75" name="Group 74">
              <a:extLst>
                <a:ext uri="{FF2B5EF4-FFF2-40B4-BE49-F238E27FC236}">
                  <a16:creationId xmlns:a16="http://schemas.microsoft.com/office/drawing/2014/main" id="{BBF68ED2-0558-B90E-09BE-3DBBEEF0C716}"/>
                </a:ext>
              </a:extLst>
            </p:cNvPr>
            <p:cNvGrpSpPr/>
            <p:nvPr/>
          </p:nvGrpSpPr>
          <p:grpSpPr>
            <a:xfrm>
              <a:off x="6487945" y="3360833"/>
              <a:ext cx="317378" cy="315905"/>
              <a:chOff x="1191745" y="669060"/>
              <a:chExt cx="317378" cy="315905"/>
            </a:xfrm>
          </p:grpSpPr>
          <p:sp>
            <p:nvSpPr>
              <p:cNvPr id="78" name="Oval 77">
                <a:extLst>
                  <a:ext uri="{FF2B5EF4-FFF2-40B4-BE49-F238E27FC236}">
                    <a16:creationId xmlns:a16="http://schemas.microsoft.com/office/drawing/2014/main" id="{257F9108-ECD8-6AF7-6D51-59C418E602A0}"/>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F96751E0-2DB9-5EB2-25AE-88ACBCD3D316}"/>
                  </a:ext>
                </a:extLst>
              </p:cNvPr>
              <p:cNvSpPr txBox="1"/>
              <p:nvPr/>
            </p:nvSpPr>
            <p:spPr>
              <a:xfrm>
                <a:off x="1200583" y="669060"/>
                <a:ext cx="308540" cy="315905"/>
              </a:xfrm>
              <a:prstGeom prst="rect">
                <a:avLst/>
              </a:prstGeom>
              <a:noFill/>
            </p:spPr>
            <p:txBody>
              <a:bodyPr wrap="square" rtlCol="0">
                <a:spAutoFit/>
              </a:bodyPr>
              <a:lstStyle/>
              <a:p>
                <a:r>
                  <a:rPr lang="en-US" sz="3600" dirty="0"/>
                  <a:t>+</a:t>
                </a:r>
              </a:p>
            </p:txBody>
          </p:sp>
        </p:grpSp>
        <p:sp>
          <p:nvSpPr>
            <p:cNvPr id="76" name="Oval 75">
              <a:extLst>
                <a:ext uri="{FF2B5EF4-FFF2-40B4-BE49-F238E27FC236}">
                  <a16:creationId xmlns:a16="http://schemas.microsoft.com/office/drawing/2014/main" id="{7A957C8F-AE95-B08E-CE85-3C36691AC628}"/>
                </a:ext>
              </a:extLst>
            </p:cNvPr>
            <p:cNvSpPr/>
            <p:nvPr/>
          </p:nvSpPr>
          <p:spPr>
            <a:xfrm>
              <a:off x="6406499" y="3129086"/>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F4781D4-A5FB-CE70-55A1-5B88B60017C3}"/>
                </a:ext>
              </a:extLst>
            </p:cNvPr>
            <p:cNvSpPr/>
            <p:nvPr/>
          </p:nvSpPr>
          <p:spPr>
            <a:xfrm>
              <a:off x="6676281" y="3495170"/>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FA82307E-C352-524F-D9C7-371CF8088FE3}"/>
              </a:ext>
            </a:extLst>
          </p:cNvPr>
          <p:cNvSpPr txBox="1"/>
          <p:nvPr/>
        </p:nvSpPr>
        <p:spPr>
          <a:xfrm>
            <a:off x="3962912" y="3174139"/>
            <a:ext cx="631988" cy="646330"/>
          </a:xfrm>
          <a:prstGeom prst="rect">
            <a:avLst/>
          </a:prstGeom>
          <a:noFill/>
        </p:spPr>
        <p:txBody>
          <a:bodyPr wrap="square" rtlCol="0">
            <a:spAutoFit/>
          </a:bodyPr>
          <a:lstStyle/>
          <a:p>
            <a:r>
              <a:rPr lang="en-US" sz="3600" dirty="0"/>
              <a:t>+</a:t>
            </a:r>
          </a:p>
        </p:txBody>
      </p:sp>
      <p:sp>
        <p:nvSpPr>
          <p:cNvPr id="91" name="TextBox 90">
            <a:extLst>
              <a:ext uri="{FF2B5EF4-FFF2-40B4-BE49-F238E27FC236}">
                <a16:creationId xmlns:a16="http://schemas.microsoft.com/office/drawing/2014/main" id="{08D24DEF-CFE3-E119-36C7-F131853D91B1}"/>
              </a:ext>
            </a:extLst>
          </p:cNvPr>
          <p:cNvSpPr txBox="1"/>
          <p:nvPr/>
        </p:nvSpPr>
        <p:spPr>
          <a:xfrm>
            <a:off x="6449746" y="4067069"/>
            <a:ext cx="631988" cy="646330"/>
          </a:xfrm>
          <a:prstGeom prst="rect">
            <a:avLst/>
          </a:prstGeom>
          <a:noFill/>
        </p:spPr>
        <p:txBody>
          <a:bodyPr wrap="square" rtlCol="0">
            <a:spAutoFit/>
          </a:bodyPr>
          <a:lstStyle/>
          <a:p>
            <a:r>
              <a:rPr lang="en-US" sz="3600" dirty="0"/>
              <a:t>+</a:t>
            </a:r>
          </a:p>
        </p:txBody>
      </p:sp>
      <p:sp>
        <p:nvSpPr>
          <p:cNvPr id="92" name="TextBox 91">
            <a:extLst>
              <a:ext uri="{FF2B5EF4-FFF2-40B4-BE49-F238E27FC236}">
                <a16:creationId xmlns:a16="http://schemas.microsoft.com/office/drawing/2014/main" id="{C5E33084-8850-0564-83EE-25DE97A00BF3}"/>
              </a:ext>
            </a:extLst>
          </p:cNvPr>
          <p:cNvSpPr txBox="1"/>
          <p:nvPr/>
        </p:nvSpPr>
        <p:spPr>
          <a:xfrm>
            <a:off x="4061858" y="4097841"/>
            <a:ext cx="631988" cy="646330"/>
          </a:xfrm>
          <a:prstGeom prst="rect">
            <a:avLst/>
          </a:prstGeom>
          <a:noFill/>
        </p:spPr>
        <p:txBody>
          <a:bodyPr wrap="square" rtlCol="0">
            <a:spAutoFit/>
          </a:bodyPr>
          <a:lstStyle/>
          <a:p>
            <a:r>
              <a:rPr lang="en-US" sz="3600" dirty="0"/>
              <a:t>+</a:t>
            </a:r>
          </a:p>
        </p:txBody>
      </p:sp>
      <p:sp>
        <p:nvSpPr>
          <p:cNvPr id="93" name="TextBox 92">
            <a:extLst>
              <a:ext uri="{FF2B5EF4-FFF2-40B4-BE49-F238E27FC236}">
                <a16:creationId xmlns:a16="http://schemas.microsoft.com/office/drawing/2014/main" id="{05040A35-C039-9AC5-F683-2EAFF6590750}"/>
              </a:ext>
            </a:extLst>
          </p:cNvPr>
          <p:cNvSpPr txBox="1"/>
          <p:nvPr/>
        </p:nvSpPr>
        <p:spPr>
          <a:xfrm>
            <a:off x="2365572" y="5375578"/>
            <a:ext cx="3095612" cy="646331"/>
          </a:xfrm>
          <a:prstGeom prst="rect">
            <a:avLst/>
          </a:prstGeom>
          <a:noFill/>
        </p:spPr>
        <p:txBody>
          <a:bodyPr wrap="square" rtlCol="0">
            <a:spAutoFit/>
          </a:bodyPr>
          <a:lstStyle/>
          <a:p>
            <a:pPr algn="ctr"/>
            <a:r>
              <a:rPr lang="en-US" dirty="0"/>
              <a:t>Protons = 6</a:t>
            </a:r>
          </a:p>
          <a:p>
            <a:pPr algn="ctr"/>
            <a:r>
              <a:rPr lang="en-US" dirty="0"/>
              <a:t>Neutrons = 6</a:t>
            </a:r>
          </a:p>
        </p:txBody>
      </p:sp>
      <p:sp>
        <p:nvSpPr>
          <p:cNvPr id="94" name="TextBox 93">
            <a:extLst>
              <a:ext uri="{FF2B5EF4-FFF2-40B4-BE49-F238E27FC236}">
                <a16:creationId xmlns:a16="http://schemas.microsoft.com/office/drawing/2014/main" id="{9DA13E86-2B32-0781-BB8D-F9F3B7E468C1}"/>
              </a:ext>
            </a:extLst>
          </p:cNvPr>
          <p:cNvSpPr txBox="1"/>
          <p:nvPr/>
        </p:nvSpPr>
        <p:spPr>
          <a:xfrm>
            <a:off x="4882006" y="5375578"/>
            <a:ext cx="3095612" cy="646331"/>
          </a:xfrm>
          <a:prstGeom prst="rect">
            <a:avLst/>
          </a:prstGeom>
          <a:noFill/>
        </p:spPr>
        <p:txBody>
          <a:bodyPr wrap="square" rtlCol="0">
            <a:spAutoFit/>
          </a:bodyPr>
          <a:lstStyle/>
          <a:p>
            <a:pPr algn="ctr"/>
            <a:r>
              <a:rPr lang="en-US" dirty="0"/>
              <a:t>Protons = 6</a:t>
            </a:r>
          </a:p>
          <a:p>
            <a:pPr algn="ctr"/>
            <a:r>
              <a:rPr lang="en-US" dirty="0"/>
              <a:t>Neutrons = 7</a:t>
            </a:r>
          </a:p>
        </p:txBody>
      </p:sp>
      <p:sp>
        <p:nvSpPr>
          <p:cNvPr id="95" name="TextBox 94">
            <a:extLst>
              <a:ext uri="{FF2B5EF4-FFF2-40B4-BE49-F238E27FC236}">
                <a16:creationId xmlns:a16="http://schemas.microsoft.com/office/drawing/2014/main" id="{3AEE4528-6B86-2CAA-1F8B-CD8419B66566}"/>
              </a:ext>
            </a:extLst>
          </p:cNvPr>
          <p:cNvSpPr txBox="1"/>
          <p:nvPr/>
        </p:nvSpPr>
        <p:spPr>
          <a:xfrm>
            <a:off x="7398440" y="5375578"/>
            <a:ext cx="3095612" cy="646331"/>
          </a:xfrm>
          <a:prstGeom prst="rect">
            <a:avLst/>
          </a:prstGeom>
          <a:noFill/>
        </p:spPr>
        <p:txBody>
          <a:bodyPr wrap="square" rtlCol="0">
            <a:spAutoFit/>
          </a:bodyPr>
          <a:lstStyle/>
          <a:p>
            <a:pPr algn="ctr"/>
            <a:r>
              <a:rPr lang="en-US" dirty="0"/>
              <a:t>Protons = 6</a:t>
            </a:r>
          </a:p>
          <a:p>
            <a:pPr algn="ctr"/>
            <a:r>
              <a:rPr lang="en-US" dirty="0"/>
              <a:t>Neutrons = 8</a:t>
            </a:r>
          </a:p>
        </p:txBody>
      </p:sp>
      <p:sp>
        <p:nvSpPr>
          <p:cNvPr id="96" name="TextBox 95">
            <a:extLst>
              <a:ext uri="{FF2B5EF4-FFF2-40B4-BE49-F238E27FC236}">
                <a16:creationId xmlns:a16="http://schemas.microsoft.com/office/drawing/2014/main" id="{AEDC9CC4-E15C-C34D-54A8-817C45354340}"/>
              </a:ext>
            </a:extLst>
          </p:cNvPr>
          <p:cNvSpPr txBox="1"/>
          <p:nvPr/>
        </p:nvSpPr>
        <p:spPr>
          <a:xfrm>
            <a:off x="3444031" y="1481774"/>
            <a:ext cx="6189557" cy="830997"/>
          </a:xfrm>
          <a:prstGeom prst="rect">
            <a:avLst/>
          </a:prstGeom>
          <a:noFill/>
        </p:spPr>
        <p:txBody>
          <a:bodyPr wrap="square" rtlCol="0">
            <a:spAutoFit/>
          </a:bodyPr>
          <a:lstStyle/>
          <a:p>
            <a:pPr algn="ctr"/>
            <a:r>
              <a:rPr lang="en-US" sz="2400" dirty="0">
                <a:latin typeface="Berlin Sans FB Demi" panose="020E0802020502020306" pitchFamily="34" charset="0"/>
              </a:rPr>
              <a:t>Number of neutrons in atoms of the same element can vary</a:t>
            </a:r>
          </a:p>
        </p:txBody>
      </p:sp>
      <p:sp>
        <p:nvSpPr>
          <p:cNvPr id="97" name="Ondertitel 17">
            <a:extLst>
              <a:ext uri="{FF2B5EF4-FFF2-40B4-BE49-F238E27FC236}">
                <a16:creationId xmlns:a16="http://schemas.microsoft.com/office/drawing/2014/main" id="{526A9C20-E8FA-B9D5-A9F3-9F1E8759E3D8}"/>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t>
            </a:r>
            <a:r>
              <a:rPr lang="fr-FR" dirty="0" err="1">
                <a:latin typeface="Berlin Sans FB Demi" panose="020E0802020502020306" pitchFamily="34" charset="0"/>
                <a:cs typeface="Calibri" panose="020F0502020204030204" pitchFamily="34" charset="0"/>
              </a:rPr>
              <a:t>inside</a:t>
            </a:r>
            <a:r>
              <a:rPr lang="fr-FR" dirty="0">
                <a:latin typeface="Berlin Sans FB Demi" panose="020E0802020502020306" pitchFamily="34" charset="0"/>
                <a:cs typeface="Calibri" panose="020F0502020204030204" pitchFamily="34" charset="0"/>
              </a:rPr>
              <a:t> an </a:t>
            </a:r>
            <a:r>
              <a:rPr lang="fr-FR" dirty="0" err="1">
                <a:latin typeface="Berlin Sans FB Demi" panose="020E0802020502020306" pitchFamily="34" charset="0"/>
                <a:cs typeface="Calibri" panose="020F0502020204030204" pitchFamily="34" charset="0"/>
              </a:rPr>
              <a:t>atom</a:t>
            </a:r>
            <a:r>
              <a:rPr lang="fr-FR" dirty="0">
                <a:latin typeface="Berlin Sans FB Demi" panose="020E0802020502020306" pitchFamily="34" charset="0"/>
                <a:cs typeface="Calibri" panose="020F0502020204030204" pitchFamily="34" charset="0"/>
              </a:rPr>
              <a:t>?</a:t>
            </a:r>
          </a:p>
        </p:txBody>
      </p:sp>
    </p:spTree>
    <p:extLst>
      <p:ext uri="{BB962C8B-B14F-4D97-AF65-F5344CB8AC3E}">
        <p14:creationId xmlns:p14="http://schemas.microsoft.com/office/powerpoint/2010/main" val="1740670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07D285E-0485-1813-D3EF-C9557EDB9FB2}"/>
              </a:ext>
            </a:extLst>
          </p:cNvPr>
          <p:cNvGrpSpPr/>
          <p:nvPr/>
        </p:nvGrpSpPr>
        <p:grpSpPr>
          <a:xfrm>
            <a:off x="1811638" y="2267295"/>
            <a:ext cx="1066800" cy="1066800"/>
            <a:chOff x="1172646" y="3449055"/>
            <a:chExt cx="1066800" cy="1066800"/>
          </a:xfrm>
        </p:grpSpPr>
        <p:sp>
          <p:nvSpPr>
            <p:cNvPr id="3" name="Oval 2">
              <a:extLst>
                <a:ext uri="{FF2B5EF4-FFF2-40B4-BE49-F238E27FC236}">
                  <a16:creationId xmlns:a16="http://schemas.microsoft.com/office/drawing/2014/main" id="{8C39EC02-4647-8CB0-75E4-6DAAAEDEF49C}"/>
                </a:ext>
              </a:extLst>
            </p:cNvPr>
            <p:cNvSpPr/>
            <p:nvPr/>
          </p:nvSpPr>
          <p:spPr>
            <a:xfrm>
              <a:off x="1172646" y="3449055"/>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9378B5B-B799-C303-95BE-EBEA44C06C59}"/>
                </a:ext>
              </a:extLst>
            </p:cNvPr>
            <p:cNvGrpSpPr/>
            <p:nvPr/>
          </p:nvGrpSpPr>
          <p:grpSpPr>
            <a:xfrm>
              <a:off x="1359527" y="3553173"/>
              <a:ext cx="308540" cy="369332"/>
              <a:chOff x="1155424" y="641650"/>
              <a:chExt cx="308540" cy="369332"/>
            </a:xfrm>
          </p:grpSpPr>
          <p:sp>
            <p:nvSpPr>
              <p:cNvPr id="33" name="Oval 32">
                <a:extLst>
                  <a:ext uri="{FF2B5EF4-FFF2-40B4-BE49-F238E27FC236}">
                    <a16:creationId xmlns:a16="http://schemas.microsoft.com/office/drawing/2014/main" id="{AFCFE9D0-12E6-028E-1240-F7E224C203D6}"/>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AFE9268-8339-A37B-0ABA-C0286F078AEE}"/>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5" name="Group 4">
              <a:extLst>
                <a:ext uri="{FF2B5EF4-FFF2-40B4-BE49-F238E27FC236}">
                  <a16:creationId xmlns:a16="http://schemas.microsoft.com/office/drawing/2014/main" id="{71645D11-4CA3-D00F-A117-92507A60AE29}"/>
                </a:ext>
              </a:extLst>
            </p:cNvPr>
            <p:cNvGrpSpPr/>
            <p:nvPr/>
          </p:nvGrpSpPr>
          <p:grpSpPr>
            <a:xfrm>
              <a:off x="1318532" y="3710091"/>
              <a:ext cx="308540" cy="369332"/>
              <a:chOff x="1155424" y="641650"/>
              <a:chExt cx="308540" cy="369332"/>
            </a:xfrm>
          </p:grpSpPr>
          <p:sp>
            <p:nvSpPr>
              <p:cNvPr id="31" name="Oval 30">
                <a:extLst>
                  <a:ext uri="{FF2B5EF4-FFF2-40B4-BE49-F238E27FC236}">
                    <a16:creationId xmlns:a16="http://schemas.microsoft.com/office/drawing/2014/main" id="{94C57656-960E-87EC-5A9C-C264D6AA20D1}"/>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DDB787D-85AA-933F-C4CD-F6ED9836644B}"/>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6" name="Group 5">
              <a:extLst>
                <a:ext uri="{FF2B5EF4-FFF2-40B4-BE49-F238E27FC236}">
                  <a16:creationId xmlns:a16="http://schemas.microsoft.com/office/drawing/2014/main" id="{F3E97EB8-42E7-2702-5673-20242CEECCE5}"/>
                </a:ext>
              </a:extLst>
            </p:cNvPr>
            <p:cNvGrpSpPr/>
            <p:nvPr/>
          </p:nvGrpSpPr>
          <p:grpSpPr>
            <a:xfrm>
              <a:off x="1662260" y="3584486"/>
              <a:ext cx="308540" cy="369332"/>
              <a:chOff x="1155424" y="641650"/>
              <a:chExt cx="308540" cy="369332"/>
            </a:xfrm>
          </p:grpSpPr>
          <p:sp>
            <p:nvSpPr>
              <p:cNvPr id="29" name="Oval 28">
                <a:extLst>
                  <a:ext uri="{FF2B5EF4-FFF2-40B4-BE49-F238E27FC236}">
                    <a16:creationId xmlns:a16="http://schemas.microsoft.com/office/drawing/2014/main" id="{874F11C1-9AE0-BE00-23E8-D242D91FEC04}"/>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125DABB-05B5-322A-989F-103BDA10C379}"/>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7" name="Group 6">
              <a:extLst>
                <a:ext uri="{FF2B5EF4-FFF2-40B4-BE49-F238E27FC236}">
                  <a16:creationId xmlns:a16="http://schemas.microsoft.com/office/drawing/2014/main" id="{DD56F090-9762-ACC0-1DFB-98771CBEC875}"/>
                </a:ext>
              </a:extLst>
            </p:cNvPr>
            <p:cNvGrpSpPr/>
            <p:nvPr/>
          </p:nvGrpSpPr>
          <p:grpSpPr>
            <a:xfrm>
              <a:off x="1708366" y="4032967"/>
              <a:ext cx="308540" cy="369332"/>
              <a:chOff x="1155424" y="641650"/>
              <a:chExt cx="308540" cy="369332"/>
            </a:xfrm>
          </p:grpSpPr>
          <p:sp>
            <p:nvSpPr>
              <p:cNvPr id="27" name="Oval 26">
                <a:extLst>
                  <a:ext uri="{FF2B5EF4-FFF2-40B4-BE49-F238E27FC236}">
                    <a16:creationId xmlns:a16="http://schemas.microsoft.com/office/drawing/2014/main" id="{5DF28813-8C38-55DB-B656-3C14DA40BA66}"/>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E85B48A-572D-BF8D-B224-5333222B2067}"/>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8" name="Oval 7">
              <a:extLst>
                <a:ext uri="{FF2B5EF4-FFF2-40B4-BE49-F238E27FC236}">
                  <a16:creationId xmlns:a16="http://schemas.microsoft.com/office/drawing/2014/main" id="{FA548CFB-6856-E0C1-8496-0C7D1775FBFF}"/>
                </a:ext>
              </a:extLst>
            </p:cNvPr>
            <p:cNvSpPr/>
            <p:nvPr/>
          </p:nvSpPr>
          <p:spPr>
            <a:xfrm>
              <a:off x="1527788" y="3716315"/>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8A3D9FB-3A35-EBD2-9066-2E3FF62B9076}"/>
                </a:ext>
              </a:extLst>
            </p:cNvPr>
            <p:cNvSpPr/>
            <p:nvPr/>
          </p:nvSpPr>
          <p:spPr>
            <a:xfrm>
              <a:off x="1533543" y="354847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291D084-9ED5-065F-0C40-82985744FD47}"/>
                </a:ext>
              </a:extLst>
            </p:cNvPr>
            <p:cNvSpPr/>
            <p:nvPr/>
          </p:nvSpPr>
          <p:spPr>
            <a:xfrm>
              <a:off x="1679503" y="3983854"/>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C595D1D-B16E-EE69-BEA5-C728012AA52A}"/>
                </a:ext>
              </a:extLst>
            </p:cNvPr>
            <p:cNvSpPr/>
            <p:nvPr/>
          </p:nvSpPr>
          <p:spPr>
            <a:xfrm>
              <a:off x="1501745" y="4039350"/>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B2437E3-A1BC-A691-F3D6-72D73514053D}"/>
                </a:ext>
              </a:extLst>
            </p:cNvPr>
            <p:cNvSpPr/>
            <p:nvPr/>
          </p:nvSpPr>
          <p:spPr>
            <a:xfrm>
              <a:off x="1434129" y="386250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AC7C86-16A6-047D-0339-4F984579B6B1}"/>
                </a:ext>
              </a:extLst>
            </p:cNvPr>
            <p:cNvSpPr/>
            <p:nvPr/>
          </p:nvSpPr>
          <p:spPr>
            <a:xfrm>
              <a:off x="1750482" y="3831702"/>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10251B1-D01A-20C5-88F3-A9CDB058953A}"/>
                </a:ext>
              </a:extLst>
            </p:cNvPr>
            <p:cNvGrpSpPr/>
            <p:nvPr/>
          </p:nvGrpSpPr>
          <p:grpSpPr>
            <a:xfrm>
              <a:off x="1830848" y="3811674"/>
              <a:ext cx="308540" cy="369332"/>
              <a:chOff x="1155424" y="641650"/>
              <a:chExt cx="308540" cy="369332"/>
            </a:xfrm>
          </p:grpSpPr>
          <p:sp>
            <p:nvSpPr>
              <p:cNvPr id="23" name="Oval 22">
                <a:extLst>
                  <a:ext uri="{FF2B5EF4-FFF2-40B4-BE49-F238E27FC236}">
                    <a16:creationId xmlns:a16="http://schemas.microsoft.com/office/drawing/2014/main" id="{A255831A-6FD6-872A-57E6-491572493F15}"/>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AF731B1-F368-785D-0E0B-08A51FB8D321}"/>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7" name="Group 16">
              <a:extLst>
                <a:ext uri="{FF2B5EF4-FFF2-40B4-BE49-F238E27FC236}">
                  <a16:creationId xmlns:a16="http://schemas.microsoft.com/office/drawing/2014/main" id="{9B2FEB0A-3754-CC93-079C-845364567349}"/>
                </a:ext>
              </a:extLst>
            </p:cNvPr>
            <p:cNvGrpSpPr/>
            <p:nvPr/>
          </p:nvGrpSpPr>
          <p:grpSpPr>
            <a:xfrm>
              <a:off x="1499675" y="3790488"/>
              <a:ext cx="308540" cy="369332"/>
              <a:chOff x="1155424" y="641650"/>
              <a:chExt cx="308540" cy="369332"/>
            </a:xfrm>
          </p:grpSpPr>
          <p:sp>
            <p:nvSpPr>
              <p:cNvPr id="19" name="Oval 18">
                <a:extLst>
                  <a:ext uri="{FF2B5EF4-FFF2-40B4-BE49-F238E27FC236}">
                    <a16:creationId xmlns:a16="http://schemas.microsoft.com/office/drawing/2014/main" id="{9AF7ADF1-2CBB-160E-C119-C5F32628A11B}"/>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0CFF6B3-D734-D310-36B5-7C0465195498}"/>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grpSp>
        <p:nvGrpSpPr>
          <p:cNvPr id="35" name="Group 34">
            <a:extLst>
              <a:ext uri="{FF2B5EF4-FFF2-40B4-BE49-F238E27FC236}">
                <a16:creationId xmlns:a16="http://schemas.microsoft.com/office/drawing/2014/main" id="{6D41ABA0-9B3F-32C2-1F3D-DF37D2C46517}"/>
              </a:ext>
            </a:extLst>
          </p:cNvPr>
          <p:cNvGrpSpPr/>
          <p:nvPr/>
        </p:nvGrpSpPr>
        <p:grpSpPr>
          <a:xfrm>
            <a:off x="1811638" y="3733595"/>
            <a:ext cx="1066800" cy="1066800"/>
            <a:chOff x="3606473" y="3402552"/>
            <a:chExt cx="1066800" cy="1066800"/>
          </a:xfrm>
        </p:grpSpPr>
        <p:sp>
          <p:nvSpPr>
            <p:cNvPr id="36" name="Oval 35">
              <a:extLst>
                <a:ext uri="{FF2B5EF4-FFF2-40B4-BE49-F238E27FC236}">
                  <a16:creationId xmlns:a16="http://schemas.microsoft.com/office/drawing/2014/main" id="{E08D3AB2-348B-7FF0-07EF-2D25AEC57F95}"/>
                </a:ext>
              </a:extLst>
            </p:cNvPr>
            <p:cNvSpPr/>
            <p:nvPr/>
          </p:nvSpPr>
          <p:spPr>
            <a:xfrm>
              <a:off x="3606473" y="3402552"/>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6F4B2DD6-07E1-A762-0AE2-0EB8E105C733}"/>
                </a:ext>
              </a:extLst>
            </p:cNvPr>
            <p:cNvGrpSpPr/>
            <p:nvPr/>
          </p:nvGrpSpPr>
          <p:grpSpPr>
            <a:xfrm>
              <a:off x="3810758" y="3548367"/>
              <a:ext cx="308540" cy="369332"/>
              <a:chOff x="1155424" y="641650"/>
              <a:chExt cx="308540" cy="369332"/>
            </a:xfrm>
          </p:grpSpPr>
          <p:sp>
            <p:nvSpPr>
              <p:cNvPr id="60" name="Oval 59">
                <a:extLst>
                  <a:ext uri="{FF2B5EF4-FFF2-40B4-BE49-F238E27FC236}">
                    <a16:creationId xmlns:a16="http://schemas.microsoft.com/office/drawing/2014/main" id="{1F32F9FF-9A11-CE34-2AFC-884D46495709}"/>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7FF1F4A-586B-011D-8768-8BE9FE91B659}"/>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38" name="Group 37">
              <a:extLst>
                <a:ext uri="{FF2B5EF4-FFF2-40B4-BE49-F238E27FC236}">
                  <a16:creationId xmlns:a16="http://schemas.microsoft.com/office/drawing/2014/main" id="{7A609A83-8A79-6DFE-2766-195D268193CA}"/>
                </a:ext>
              </a:extLst>
            </p:cNvPr>
            <p:cNvGrpSpPr/>
            <p:nvPr/>
          </p:nvGrpSpPr>
          <p:grpSpPr>
            <a:xfrm>
              <a:off x="3715198" y="3894697"/>
              <a:ext cx="308540" cy="369332"/>
              <a:chOff x="1155424" y="641650"/>
              <a:chExt cx="308540" cy="369332"/>
            </a:xfrm>
          </p:grpSpPr>
          <p:sp>
            <p:nvSpPr>
              <p:cNvPr id="58" name="Oval 57">
                <a:extLst>
                  <a:ext uri="{FF2B5EF4-FFF2-40B4-BE49-F238E27FC236}">
                    <a16:creationId xmlns:a16="http://schemas.microsoft.com/office/drawing/2014/main" id="{D8B2BB1A-6381-BC50-3533-E390D6F544AB}"/>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7371A39-99AD-9928-636D-233AB581E5A1}"/>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39" name="Group 38">
              <a:extLst>
                <a:ext uri="{FF2B5EF4-FFF2-40B4-BE49-F238E27FC236}">
                  <a16:creationId xmlns:a16="http://schemas.microsoft.com/office/drawing/2014/main" id="{8FF45849-2D55-1414-050C-CA3D35A52F41}"/>
                </a:ext>
              </a:extLst>
            </p:cNvPr>
            <p:cNvGrpSpPr/>
            <p:nvPr/>
          </p:nvGrpSpPr>
          <p:grpSpPr>
            <a:xfrm>
              <a:off x="4091222" y="3568325"/>
              <a:ext cx="308540" cy="369332"/>
              <a:chOff x="1155424" y="641650"/>
              <a:chExt cx="308540" cy="369332"/>
            </a:xfrm>
          </p:grpSpPr>
          <p:sp>
            <p:nvSpPr>
              <p:cNvPr id="56" name="Oval 55">
                <a:extLst>
                  <a:ext uri="{FF2B5EF4-FFF2-40B4-BE49-F238E27FC236}">
                    <a16:creationId xmlns:a16="http://schemas.microsoft.com/office/drawing/2014/main" id="{E24072E5-72AF-21C4-0716-7DF4B2FAD869}"/>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EE307E18-2DC1-5209-7066-EDFAE9F14104}"/>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40" name="Group 39">
              <a:extLst>
                <a:ext uri="{FF2B5EF4-FFF2-40B4-BE49-F238E27FC236}">
                  <a16:creationId xmlns:a16="http://schemas.microsoft.com/office/drawing/2014/main" id="{79B6A6AC-49C1-0FBA-251D-7CC2AFE9164A}"/>
                </a:ext>
              </a:extLst>
            </p:cNvPr>
            <p:cNvGrpSpPr/>
            <p:nvPr/>
          </p:nvGrpSpPr>
          <p:grpSpPr>
            <a:xfrm>
              <a:off x="4137328" y="4016806"/>
              <a:ext cx="308540" cy="369332"/>
              <a:chOff x="1155424" y="641650"/>
              <a:chExt cx="308540" cy="369332"/>
            </a:xfrm>
          </p:grpSpPr>
          <p:sp>
            <p:nvSpPr>
              <p:cNvPr id="54" name="Oval 53">
                <a:extLst>
                  <a:ext uri="{FF2B5EF4-FFF2-40B4-BE49-F238E27FC236}">
                    <a16:creationId xmlns:a16="http://schemas.microsoft.com/office/drawing/2014/main" id="{730D5FB4-D792-F5F9-1E84-14248321E642}"/>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1100B14-D77B-330B-5823-636E7ADD296E}"/>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41" name="Oval 40">
              <a:extLst>
                <a:ext uri="{FF2B5EF4-FFF2-40B4-BE49-F238E27FC236}">
                  <a16:creationId xmlns:a16="http://schemas.microsoft.com/office/drawing/2014/main" id="{4A173C30-F947-2198-31B1-FAEC40AA4CA1}"/>
                </a:ext>
              </a:extLst>
            </p:cNvPr>
            <p:cNvSpPr/>
            <p:nvPr/>
          </p:nvSpPr>
          <p:spPr>
            <a:xfrm>
              <a:off x="4024978" y="392999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5AE0517-029E-2FA6-17F2-934A2E8DBE74}"/>
                </a:ext>
              </a:extLst>
            </p:cNvPr>
            <p:cNvSpPr/>
            <p:nvPr/>
          </p:nvSpPr>
          <p:spPr>
            <a:xfrm>
              <a:off x="3962505" y="353231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5A63DED-FC12-70AD-2447-A0A178B55722}"/>
                </a:ext>
              </a:extLst>
            </p:cNvPr>
            <p:cNvSpPr/>
            <p:nvPr/>
          </p:nvSpPr>
          <p:spPr>
            <a:xfrm>
              <a:off x="4228917" y="357021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F6043D0-BEC1-1A45-9733-8BF61F3C4F2D}"/>
                </a:ext>
              </a:extLst>
            </p:cNvPr>
            <p:cNvSpPr/>
            <p:nvPr/>
          </p:nvSpPr>
          <p:spPr>
            <a:xfrm>
              <a:off x="3930707" y="402318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C579E07-311F-9640-8885-B0AB48E2F41A}"/>
                </a:ext>
              </a:extLst>
            </p:cNvPr>
            <p:cNvSpPr/>
            <p:nvPr/>
          </p:nvSpPr>
          <p:spPr>
            <a:xfrm>
              <a:off x="3863091" y="384634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26F0F06-23B3-DDC4-D9CF-96A0BD075CCA}"/>
                </a:ext>
              </a:extLst>
            </p:cNvPr>
            <p:cNvSpPr/>
            <p:nvPr/>
          </p:nvSpPr>
          <p:spPr>
            <a:xfrm>
              <a:off x="4207300" y="382578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AF461290-B31E-CEF5-DA40-2D16D73D0ECE}"/>
                </a:ext>
              </a:extLst>
            </p:cNvPr>
            <p:cNvGrpSpPr/>
            <p:nvPr/>
          </p:nvGrpSpPr>
          <p:grpSpPr>
            <a:xfrm>
              <a:off x="4265290" y="3796093"/>
              <a:ext cx="308540" cy="369332"/>
              <a:chOff x="1155424" y="641650"/>
              <a:chExt cx="308540" cy="369332"/>
            </a:xfrm>
          </p:grpSpPr>
          <p:sp>
            <p:nvSpPr>
              <p:cNvPr id="52" name="Oval 51">
                <a:extLst>
                  <a:ext uri="{FF2B5EF4-FFF2-40B4-BE49-F238E27FC236}">
                    <a16:creationId xmlns:a16="http://schemas.microsoft.com/office/drawing/2014/main" id="{D1BB6715-09B1-57FD-E157-810AE8A7500C}"/>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9324D4B-11B3-025A-A9EB-384CC43DE53C}"/>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48" name="Group 47">
              <a:extLst>
                <a:ext uri="{FF2B5EF4-FFF2-40B4-BE49-F238E27FC236}">
                  <a16:creationId xmlns:a16="http://schemas.microsoft.com/office/drawing/2014/main" id="{EEA7ABCF-4A82-BA0D-3F9E-5484B53CAB9C}"/>
                </a:ext>
              </a:extLst>
            </p:cNvPr>
            <p:cNvGrpSpPr/>
            <p:nvPr/>
          </p:nvGrpSpPr>
          <p:grpSpPr>
            <a:xfrm>
              <a:off x="4036405" y="3905030"/>
              <a:ext cx="308540" cy="369332"/>
              <a:chOff x="1155424" y="641650"/>
              <a:chExt cx="308540" cy="369332"/>
            </a:xfrm>
          </p:grpSpPr>
          <p:sp>
            <p:nvSpPr>
              <p:cNvPr id="50" name="Oval 49">
                <a:extLst>
                  <a:ext uri="{FF2B5EF4-FFF2-40B4-BE49-F238E27FC236}">
                    <a16:creationId xmlns:a16="http://schemas.microsoft.com/office/drawing/2014/main" id="{2F1EC5D5-A650-49A9-71C4-CE6063B1EA5C}"/>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1BF919D-53FE-6CFA-0A15-53FAE735FD15}"/>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49" name="Oval 48">
              <a:extLst>
                <a:ext uri="{FF2B5EF4-FFF2-40B4-BE49-F238E27FC236}">
                  <a16:creationId xmlns:a16="http://schemas.microsoft.com/office/drawing/2014/main" id="{0AE573C6-02D3-C2A0-396B-9A46ACBA3C05}"/>
                </a:ext>
              </a:extLst>
            </p:cNvPr>
            <p:cNvSpPr/>
            <p:nvPr/>
          </p:nvSpPr>
          <p:spPr>
            <a:xfrm>
              <a:off x="4036227" y="3743762"/>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C71D99B6-7869-5344-9AF3-E69F195336C4}"/>
              </a:ext>
            </a:extLst>
          </p:cNvPr>
          <p:cNvGrpSpPr/>
          <p:nvPr/>
        </p:nvGrpSpPr>
        <p:grpSpPr>
          <a:xfrm>
            <a:off x="1820331" y="5199895"/>
            <a:ext cx="1066800" cy="1066800"/>
            <a:chOff x="6070165" y="3449055"/>
            <a:chExt cx="1066800" cy="1066800"/>
          </a:xfrm>
        </p:grpSpPr>
        <p:sp>
          <p:nvSpPr>
            <p:cNvPr id="63" name="Oval 62">
              <a:extLst>
                <a:ext uri="{FF2B5EF4-FFF2-40B4-BE49-F238E27FC236}">
                  <a16:creationId xmlns:a16="http://schemas.microsoft.com/office/drawing/2014/main" id="{04A59DD2-9F43-3A99-2BE0-FE2790D7C0E7}"/>
                </a:ext>
              </a:extLst>
            </p:cNvPr>
            <p:cNvSpPr/>
            <p:nvPr/>
          </p:nvSpPr>
          <p:spPr>
            <a:xfrm>
              <a:off x="6070165" y="3449055"/>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9DDE293F-9B05-88B7-E842-3423F7A4346D}"/>
                </a:ext>
              </a:extLst>
            </p:cNvPr>
            <p:cNvGrpSpPr/>
            <p:nvPr/>
          </p:nvGrpSpPr>
          <p:grpSpPr>
            <a:xfrm>
              <a:off x="6340152" y="3738764"/>
              <a:ext cx="308540" cy="369332"/>
              <a:chOff x="1155424" y="641650"/>
              <a:chExt cx="308540" cy="369332"/>
            </a:xfrm>
          </p:grpSpPr>
          <p:sp>
            <p:nvSpPr>
              <p:cNvPr id="88" name="Oval 87">
                <a:extLst>
                  <a:ext uri="{FF2B5EF4-FFF2-40B4-BE49-F238E27FC236}">
                    <a16:creationId xmlns:a16="http://schemas.microsoft.com/office/drawing/2014/main" id="{7805ED7E-4608-BA2F-07A9-C72EBB560083}"/>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39A30F89-5C10-EC07-F92C-54A4DC1A9FF1}"/>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65" name="Group 64">
              <a:extLst>
                <a:ext uri="{FF2B5EF4-FFF2-40B4-BE49-F238E27FC236}">
                  <a16:creationId xmlns:a16="http://schemas.microsoft.com/office/drawing/2014/main" id="{6D606E94-E6D2-CB48-5382-4E91E0A6EA0A}"/>
                </a:ext>
              </a:extLst>
            </p:cNvPr>
            <p:cNvGrpSpPr/>
            <p:nvPr/>
          </p:nvGrpSpPr>
          <p:grpSpPr>
            <a:xfrm>
              <a:off x="6217138" y="3905030"/>
              <a:ext cx="308540" cy="369332"/>
              <a:chOff x="1155424" y="641650"/>
              <a:chExt cx="308540" cy="369332"/>
            </a:xfrm>
          </p:grpSpPr>
          <p:sp>
            <p:nvSpPr>
              <p:cNvPr id="86" name="Oval 85">
                <a:extLst>
                  <a:ext uri="{FF2B5EF4-FFF2-40B4-BE49-F238E27FC236}">
                    <a16:creationId xmlns:a16="http://schemas.microsoft.com/office/drawing/2014/main" id="{D58DE256-0922-D305-4216-E6EB4F573A6F}"/>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6C712565-9055-820A-1DE5-EA2D80403C73}"/>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66" name="Group 65">
              <a:extLst>
                <a:ext uri="{FF2B5EF4-FFF2-40B4-BE49-F238E27FC236}">
                  <a16:creationId xmlns:a16="http://schemas.microsoft.com/office/drawing/2014/main" id="{10B19D24-A969-17A4-5E76-CB4282783D30}"/>
                </a:ext>
              </a:extLst>
            </p:cNvPr>
            <p:cNvGrpSpPr/>
            <p:nvPr/>
          </p:nvGrpSpPr>
          <p:grpSpPr>
            <a:xfrm>
              <a:off x="6498064" y="3466992"/>
              <a:ext cx="308540" cy="369332"/>
              <a:chOff x="1155424" y="641650"/>
              <a:chExt cx="308540" cy="369332"/>
            </a:xfrm>
          </p:grpSpPr>
          <p:sp>
            <p:nvSpPr>
              <p:cNvPr id="84" name="Oval 83">
                <a:extLst>
                  <a:ext uri="{FF2B5EF4-FFF2-40B4-BE49-F238E27FC236}">
                    <a16:creationId xmlns:a16="http://schemas.microsoft.com/office/drawing/2014/main" id="{DF4E7A6E-F474-EB1D-D5FC-B37711F8503C}"/>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4B7EFA53-141A-E116-70E7-4F9A2C1D6A3D}"/>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67" name="Group 66">
              <a:extLst>
                <a:ext uri="{FF2B5EF4-FFF2-40B4-BE49-F238E27FC236}">
                  <a16:creationId xmlns:a16="http://schemas.microsoft.com/office/drawing/2014/main" id="{B388995A-FC94-E2D2-183D-9282F503D500}"/>
                </a:ext>
              </a:extLst>
            </p:cNvPr>
            <p:cNvGrpSpPr/>
            <p:nvPr/>
          </p:nvGrpSpPr>
          <p:grpSpPr>
            <a:xfrm>
              <a:off x="6582728" y="4049545"/>
              <a:ext cx="308540" cy="369332"/>
              <a:chOff x="1155424" y="641650"/>
              <a:chExt cx="308540" cy="369332"/>
            </a:xfrm>
          </p:grpSpPr>
          <p:sp>
            <p:nvSpPr>
              <p:cNvPr id="82" name="Oval 81">
                <a:extLst>
                  <a:ext uri="{FF2B5EF4-FFF2-40B4-BE49-F238E27FC236}">
                    <a16:creationId xmlns:a16="http://schemas.microsoft.com/office/drawing/2014/main" id="{F97DF27D-14BC-1184-AE9C-AD094BFE084E}"/>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1248E36F-88F4-94B9-963C-12C72BC71170}"/>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68" name="Oval 67">
              <a:extLst>
                <a:ext uri="{FF2B5EF4-FFF2-40B4-BE49-F238E27FC236}">
                  <a16:creationId xmlns:a16="http://schemas.microsoft.com/office/drawing/2014/main" id="{DEF573B6-4BFB-0F11-EBC0-58E88E7154C3}"/>
                </a:ext>
              </a:extLst>
            </p:cNvPr>
            <p:cNvSpPr/>
            <p:nvPr/>
          </p:nvSpPr>
          <p:spPr>
            <a:xfrm>
              <a:off x="6575229" y="373205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36DC26B-41BC-4977-F00B-00EE28C0B8BA}"/>
                </a:ext>
              </a:extLst>
            </p:cNvPr>
            <p:cNvSpPr/>
            <p:nvPr/>
          </p:nvSpPr>
          <p:spPr>
            <a:xfrm>
              <a:off x="6234357" y="381073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1178CE1-DB05-1FFE-FFFE-CC70886C15B2}"/>
                </a:ext>
              </a:extLst>
            </p:cNvPr>
            <p:cNvSpPr/>
            <p:nvPr/>
          </p:nvSpPr>
          <p:spPr>
            <a:xfrm>
              <a:off x="6674317" y="3602956"/>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D8779CA-B61D-AED9-588B-3280A323ED5D}"/>
                </a:ext>
              </a:extLst>
            </p:cNvPr>
            <p:cNvSpPr/>
            <p:nvPr/>
          </p:nvSpPr>
          <p:spPr>
            <a:xfrm>
              <a:off x="6376107" y="405592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3582B1B4-E4B3-E4A5-7C87-B52E54FBDF4E}"/>
                </a:ext>
              </a:extLst>
            </p:cNvPr>
            <p:cNvSpPr/>
            <p:nvPr/>
          </p:nvSpPr>
          <p:spPr>
            <a:xfrm>
              <a:off x="6494692" y="4187415"/>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EA5ED235-681D-BBEE-B836-77DF73C1D263}"/>
                </a:ext>
              </a:extLst>
            </p:cNvPr>
            <p:cNvSpPr/>
            <p:nvPr/>
          </p:nvSpPr>
          <p:spPr>
            <a:xfrm>
              <a:off x="6652700" y="385852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41374E78-1474-566A-4925-482C5FDFC34A}"/>
                </a:ext>
              </a:extLst>
            </p:cNvPr>
            <p:cNvGrpSpPr/>
            <p:nvPr/>
          </p:nvGrpSpPr>
          <p:grpSpPr>
            <a:xfrm>
              <a:off x="6710690" y="3828832"/>
              <a:ext cx="308540" cy="369332"/>
              <a:chOff x="1155424" y="641650"/>
              <a:chExt cx="308540" cy="369332"/>
            </a:xfrm>
          </p:grpSpPr>
          <p:sp>
            <p:nvSpPr>
              <p:cNvPr id="80" name="Oval 79">
                <a:extLst>
                  <a:ext uri="{FF2B5EF4-FFF2-40B4-BE49-F238E27FC236}">
                    <a16:creationId xmlns:a16="http://schemas.microsoft.com/office/drawing/2014/main" id="{236C4023-F292-A383-14BB-A2E473793547}"/>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ABFD7779-226C-0A6D-AF6B-96CE26B318C9}"/>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75" name="Group 74">
              <a:extLst>
                <a:ext uri="{FF2B5EF4-FFF2-40B4-BE49-F238E27FC236}">
                  <a16:creationId xmlns:a16="http://schemas.microsoft.com/office/drawing/2014/main" id="{72B6989C-F0FC-9870-7016-9CAE20D0E1A4}"/>
                </a:ext>
              </a:extLst>
            </p:cNvPr>
            <p:cNvGrpSpPr/>
            <p:nvPr/>
          </p:nvGrpSpPr>
          <p:grpSpPr>
            <a:xfrm>
              <a:off x="6492477" y="3858241"/>
              <a:ext cx="308540" cy="369332"/>
              <a:chOff x="1155424" y="641650"/>
              <a:chExt cx="308540" cy="369332"/>
            </a:xfrm>
          </p:grpSpPr>
          <p:sp>
            <p:nvSpPr>
              <p:cNvPr id="78" name="Oval 77">
                <a:extLst>
                  <a:ext uri="{FF2B5EF4-FFF2-40B4-BE49-F238E27FC236}">
                    <a16:creationId xmlns:a16="http://schemas.microsoft.com/office/drawing/2014/main" id="{D3867EBE-2438-5D15-ED26-8FBFC07EEF95}"/>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2D053188-374B-43BB-7977-C4BCE9F8D457}"/>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sp>
          <p:nvSpPr>
            <p:cNvPr id="76" name="Oval 75">
              <a:extLst>
                <a:ext uri="{FF2B5EF4-FFF2-40B4-BE49-F238E27FC236}">
                  <a16:creationId xmlns:a16="http://schemas.microsoft.com/office/drawing/2014/main" id="{D61EBEE4-5D0C-6C18-6682-6AB7DECE1189}"/>
                </a:ext>
              </a:extLst>
            </p:cNvPr>
            <p:cNvSpPr/>
            <p:nvPr/>
          </p:nvSpPr>
          <p:spPr>
            <a:xfrm>
              <a:off x="6447352" y="3653904"/>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FAE125F-0CC3-B497-363A-48E45DB9437B}"/>
                </a:ext>
              </a:extLst>
            </p:cNvPr>
            <p:cNvSpPr/>
            <p:nvPr/>
          </p:nvSpPr>
          <p:spPr>
            <a:xfrm>
              <a:off x="6717134" y="401998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974D1FD7-43B9-76C9-5A81-3089FB08C98E}"/>
              </a:ext>
            </a:extLst>
          </p:cNvPr>
          <p:cNvGrpSpPr/>
          <p:nvPr/>
        </p:nvGrpSpPr>
        <p:grpSpPr>
          <a:xfrm>
            <a:off x="4838399" y="2268694"/>
            <a:ext cx="1066800" cy="1066800"/>
            <a:chOff x="1172646" y="3449055"/>
            <a:chExt cx="1066800" cy="1066800"/>
          </a:xfrm>
        </p:grpSpPr>
        <p:sp>
          <p:nvSpPr>
            <p:cNvPr id="91" name="Oval 90">
              <a:extLst>
                <a:ext uri="{FF2B5EF4-FFF2-40B4-BE49-F238E27FC236}">
                  <a16:creationId xmlns:a16="http://schemas.microsoft.com/office/drawing/2014/main" id="{82101B62-F493-97BA-1D1D-C9FBBCFD7D22}"/>
                </a:ext>
              </a:extLst>
            </p:cNvPr>
            <p:cNvSpPr/>
            <p:nvPr/>
          </p:nvSpPr>
          <p:spPr>
            <a:xfrm>
              <a:off x="1172646" y="3449055"/>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2D3F1928-5A4A-21D3-2158-A858BD75D055}"/>
                </a:ext>
              </a:extLst>
            </p:cNvPr>
            <p:cNvGrpSpPr/>
            <p:nvPr/>
          </p:nvGrpSpPr>
          <p:grpSpPr>
            <a:xfrm>
              <a:off x="1359527" y="3553173"/>
              <a:ext cx="308540" cy="369332"/>
              <a:chOff x="1155424" y="641650"/>
              <a:chExt cx="308540" cy="369332"/>
            </a:xfrm>
          </p:grpSpPr>
          <p:sp>
            <p:nvSpPr>
              <p:cNvPr id="108" name="Oval 107">
                <a:extLst>
                  <a:ext uri="{FF2B5EF4-FFF2-40B4-BE49-F238E27FC236}">
                    <a16:creationId xmlns:a16="http://schemas.microsoft.com/office/drawing/2014/main" id="{AD7219C8-3BA8-18A0-8451-36887894DAEA}"/>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4C3764BD-F41C-8BD0-8B62-FECFF27FA8EF}"/>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93" name="Group 92">
              <a:extLst>
                <a:ext uri="{FF2B5EF4-FFF2-40B4-BE49-F238E27FC236}">
                  <a16:creationId xmlns:a16="http://schemas.microsoft.com/office/drawing/2014/main" id="{559A7EC2-51CF-7244-EA2D-374A4DA16E17}"/>
                </a:ext>
              </a:extLst>
            </p:cNvPr>
            <p:cNvGrpSpPr/>
            <p:nvPr/>
          </p:nvGrpSpPr>
          <p:grpSpPr>
            <a:xfrm>
              <a:off x="1318532" y="3710091"/>
              <a:ext cx="308540" cy="369332"/>
              <a:chOff x="1155424" y="641650"/>
              <a:chExt cx="308540" cy="369332"/>
            </a:xfrm>
          </p:grpSpPr>
          <p:sp>
            <p:nvSpPr>
              <p:cNvPr id="106" name="Oval 105">
                <a:extLst>
                  <a:ext uri="{FF2B5EF4-FFF2-40B4-BE49-F238E27FC236}">
                    <a16:creationId xmlns:a16="http://schemas.microsoft.com/office/drawing/2014/main" id="{E76577F4-3135-0476-FB70-870E6AEAE7E3}"/>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9750F275-F306-C009-0048-3F58256591F9}"/>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94" name="Group 93">
              <a:extLst>
                <a:ext uri="{FF2B5EF4-FFF2-40B4-BE49-F238E27FC236}">
                  <a16:creationId xmlns:a16="http://schemas.microsoft.com/office/drawing/2014/main" id="{AC29342E-F357-6CB5-54DA-C7EF1AA0E856}"/>
                </a:ext>
              </a:extLst>
            </p:cNvPr>
            <p:cNvGrpSpPr/>
            <p:nvPr/>
          </p:nvGrpSpPr>
          <p:grpSpPr>
            <a:xfrm>
              <a:off x="1662260" y="3584486"/>
              <a:ext cx="308540" cy="369332"/>
              <a:chOff x="1155424" y="641650"/>
              <a:chExt cx="308540" cy="369332"/>
            </a:xfrm>
          </p:grpSpPr>
          <p:sp>
            <p:nvSpPr>
              <p:cNvPr id="104" name="Oval 103">
                <a:extLst>
                  <a:ext uri="{FF2B5EF4-FFF2-40B4-BE49-F238E27FC236}">
                    <a16:creationId xmlns:a16="http://schemas.microsoft.com/office/drawing/2014/main" id="{9AB1ED01-856A-2BC2-E65D-64573EA196E8}"/>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8CEB19D4-8EB1-4B22-2510-70E1ED485A7A}"/>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95" name="Group 94">
              <a:extLst>
                <a:ext uri="{FF2B5EF4-FFF2-40B4-BE49-F238E27FC236}">
                  <a16:creationId xmlns:a16="http://schemas.microsoft.com/office/drawing/2014/main" id="{AC80DD08-5209-D708-134C-7F4A71108E4A}"/>
                </a:ext>
              </a:extLst>
            </p:cNvPr>
            <p:cNvGrpSpPr/>
            <p:nvPr/>
          </p:nvGrpSpPr>
          <p:grpSpPr>
            <a:xfrm>
              <a:off x="1708366" y="4032967"/>
              <a:ext cx="308540" cy="369332"/>
              <a:chOff x="1155424" y="641650"/>
              <a:chExt cx="308540" cy="369332"/>
            </a:xfrm>
          </p:grpSpPr>
          <p:sp>
            <p:nvSpPr>
              <p:cNvPr id="102" name="Oval 101">
                <a:extLst>
                  <a:ext uri="{FF2B5EF4-FFF2-40B4-BE49-F238E27FC236}">
                    <a16:creationId xmlns:a16="http://schemas.microsoft.com/office/drawing/2014/main" id="{98EAA0D1-6AFE-05DA-9FD3-6C8B8476FD4D}"/>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4E5E3087-BBD2-2009-2A8C-32DBCF80FD94}"/>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96" name="Group 95">
              <a:extLst>
                <a:ext uri="{FF2B5EF4-FFF2-40B4-BE49-F238E27FC236}">
                  <a16:creationId xmlns:a16="http://schemas.microsoft.com/office/drawing/2014/main" id="{B1F44F8A-87FD-4328-9865-497563354B42}"/>
                </a:ext>
              </a:extLst>
            </p:cNvPr>
            <p:cNvGrpSpPr/>
            <p:nvPr/>
          </p:nvGrpSpPr>
          <p:grpSpPr>
            <a:xfrm>
              <a:off x="1830848" y="3811674"/>
              <a:ext cx="308540" cy="369332"/>
              <a:chOff x="1155424" y="641650"/>
              <a:chExt cx="308540" cy="369332"/>
            </a:xfrm>
          </p:grpSpPr>
          <p:sp>
            <p:nvSpPr>
              <p:cNvPr id="100" name="Oval 99">
                <a:extLst>
                  <a:ext uri="{FF2B5EF4-FFF2-40B4-BE49-F238E27FC236}">
                    <a16:creationId xmlns:a16="http://schemas.microsoft.com/office/drawing/2014/main" id="{8C3D1B7C-E715-AA85-8F56-EAE74FFC0D87}"/>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0A3D399C-C0C2-EEDA-E487-76E5F8C86A63}"/>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97" name="Group 96">
              <a:extLst>
                <a:ext uri="{FF2B5EF4-FFF2-40B4-BE49-F238E27FC236}">
                  <a16:creationId xmlns:a16="http://schemas.microsoft.com/office/drawing/2014/main" id="{B242846C-9D6F-C317-BBF9-3B5BE48550D9}"/>
                </a:ext>
              </a:extLst>
            </p:cNvPr>
            <p:cNvGrpSpPr/>
            <p:nvPr/>
          </p:nvGrpSpPr>
          <p:grpSpPr>
            <a:xfrm>
              <a:off x="1499675" y="3790488"/>
              <a:ext cx="308540" cy="369332"/>
              <a:chOff x="1155424" y="641650"/>
              <a:chExt cx="308540" cy="369332"/>
            </a:xfrm>
          </p:grpSpPr>
          <p:sp>
            <p:nvSpPr>
              <p:cNvPr id="98" name="Oval 97">
                <a:extLst>
                  <a:ext uri="{FF2B5EF4-FFF2-40B4-BE49-F238E27FC236}">
                    <a16:creationId xmlns:a16="http://schemas.microsoft.com/office/drawing/2014/main" id="{EBB112BB-66D6-76D9-6D73-F45CECB54EF8}"/>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DBB280C6-BA26-BB0F-8522-85F55DABE58F}"/>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grpSp>
        <p:nvGrpSpPr>
          <p:cNvPr id="110" name="Group 109">
            <a:extLst>
              <a:ext uri="{FF2B5EF4-FFF2-40B4-BE49-F238E27FC236}">
                <a16:creationId xmlns:a16="http://schemas.microsoft.com/office/drawing/2014/main" id="{AC9661F5-ED8F-D510-A4D6-6F7E8D4573BB}"/>
              </a:ext>
            </a:extLst>
          </p:cNvPr>
          <p:cNvGrpSpPr/>
          <p:nvPr/>
        </p:nvGrpSpPr>
        <p:grpSpPr>
          <a:xfrm>
            <a:off x="4838399" y="3734994"/>
            <a:ext cx="1066800" cy="1066800"/>
            <a:chOff x="3606473" y="3402552"/>
            <a:chExt cx="1066800" cy="1066800"/>
          </a:xfrm>
        </p:grpSpPr>
        <p:sp>
          <p:nvSpPr>
            <p:cNvPr id="111" name="Oval 110">
              <a:extLst>
                <a:ext uri="{FF2B5EF4-FFF2-40B4-BE49-F238E27FC236}">
                  <a16:creationId xmlns:a16="http://schemas.microsoft.com/office/drawing/2014/main" id="{EADCBC9B-0A5E-D9E5-AF16-2C67123B4C3E}"/>
                </a:ext>
              </a:extLst>
            </p:cNvPr>
            <p:cNvSpPr/>
            <p:nvPr/>
          </p:nvSpPr>
          <p:spPr>
            <a:xfrm>
              <a:off x="3606473" y="3402552"/>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726890EE-407A-85CB-6869-88B2F882AAD0}"/>
                </a:ext>
              </a:extLst>
            </p:cNvPr>
            <p:cNvGrpSpPr/>
            <p:nvPr/>
          </p:nvGrpSpPr>
          <p:grpSpPr>
            <a:xfrm>
              <a:off x="3810758" y="3548367"/>
              <a:ext cx="308540" cy="369332"/>
              <a:chOff x="1155424" y="641650"/>
              <a:chExt cx="308540" cy="369332"/>
            </a:xfrm>
          </p:grpSpPr>
          <p:sp>
            <p:nvSpPr>
              <p:cNvPr id="128" name="Oval 127">
                <a:extLst>
                  <a:ext uri="{FF2B5EF4-FFF2-40B4-BE49-F238E27FC236}">
                    <a16:creationId xmlns:a16="http://schemas.microsoft.com/office/drawing/2014/main" id="{EBF7CC4E-2C1E-386B-0650-21EDD41422A6}"/>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252AE9B4-203E-CCFC-A682-DF1CE07605A8}"/>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13" name="Group 112">
              <a:extLst>
                <a:ext uri="{FF2B5EF4-FFF2-40B4-BE49-F238E27FC236}">
                  <a16:creationId xmlns:a16="http://schemas.microsoft.com/office/drawing/2014/main" id="{A8350C4B-9ECA-51FB-2513-17E01561C0D5}"/>
                </a:ext>
              </a:extLst>
            </p:cNvPr>
            <p:cNvGrpSpPr/>
            <p:nvPr/>
          </p:nvGrpSpPr>
          <p:grpSpPr>
            <a:xfrm>
              <a:off x="3715198" y="3894697"/>
              <a:ext cx="308540" cy="369332"/>
              <a:chOff x="1155424" y="641650"/>
              <a:chExt cx="308540" cy="369332"/>
            </a:xfrm>
          </p:grpSpPr>
          <p:sp>
            <p:nvSpPr>
              <p:cNvPr id="126" name="Oval 125">
                <a:extLst>
                  <a:ext uri="{FF2B5EF4-FFF2-40B4-BE49-F238E27FC236}">
                    <a16:creationId xmlns:a16="http://schemas.microsoft.com/office/drawing/2014/main" id="{1A463CB9-2617-2FBC-FCBD-94C3A2EC6D86}"/>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BAA0AFD6-C600-153B-D0FD-55719D767187}"/>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14" name="Group 113">
              <a:extLst>
                <a:ext uri="{FF2B5EF4-FFF2-40B4-BE49-F238E27FC236}">
                  <a16:creationId xmlns:a16="http://schemas.microsoft.com/office/drawing/2014/main" id="{8064DD23-D2E7-F999-0703-EE76D2C47E11}"/>
                </a:ext>
              </a:extLst>
            </p:cNvPr>
            <p:cNvGrpSpPr/>
            <p:nvPr/>
          </p:nvGrpSpPr>
          <p:grpSpPr>
            <a:xfrm>
              <a:off x="4091222" y="3568325"/>
              <a:ext cx="308540" cy="369332"/>
              <a:chOff x="1155424" y="641650"/>
              <a:chExt cx="308540" cy="369332"/>
            </a:xfrm>
          </p:grpSpPr>
          <p:sp>
            <p:nvSpPr>
              <p:cNvPr id="124" name="Oval 123">
                <a:extLst>
                  <a:ext uri="{FF2B5EF4-FFF2-40B4-BE49-F238E27FC236}">
                    <a16:creationId xmlns:a16="http://schemas.microsoft.com/office/drawing/2014/main" id="{6FE730BB-CB2B-91E6-A429-F635BB24E6C7}"/>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393312DF-7ABB-B832-6C87-AD81D8126C57}"/>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15" name="Group 114">
              <a:extLst>
                <a:ext uri="{FF2B5EF4-FFF2-40B4-BE49-F238E27FC236}">
                  <a16:creationId xmlns:a16="http://schemas.microsoft.com/office/drawing/2014/main" id="{41C30482-BBAF-604F-118B-0A27DF66BAD1}"/>
                </a:ext>
              </a:extLst>
            </p:cNvPr>
            <p:cNvGrpSpPr/>
            <p:nvPr/>
          </p:nvGrpSpPr>
          <p:grpSpPr>
            <a:xfrm>
              <a:off x="4137328" y="4016806"/>
              <a:ext cx="308540" cy="369332"/>
              <a:chOff x="1155424" y="641650"/>
              <a:chExt cx="308540" cy="369332"/>
            </a:xfrm>
          </p:grpSpPr>
          <p:sp>
            <p:nvSpPr>
              <p:cNvPr id="122" name="Oval 121">
                <a:extLst>
                  <a:ext uri="{FF2B5EF4-FFF2-40B4-BE49-F238E27FC236}">
                    <a16:creationId xmlns:a16="http://schemas.microsoft.com/office/drawing/2014/main" id="{1ABB35B6-3E8D-70B3-3B56-58B080D2B9F1}"/>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EABAF0F7-D358-E3AC-EFF2-5006F11882B7}"/>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16" name="Group 115">
              <a:extLst>
                <a:ext uri="{FF2B5EF4-FFF2-40B4-BE49-F238E27FC236}">
                  <a16:creationId xmlns:a16="http://schemas.microsoft.com/office/drawing/2014/main" id="{692B3095-3759-D321-1F17-AAE746DE0CFE}"/>
                </a:ext>
              </a:extLst>
            </p:cNvPr>
            <p:cNvGrpSpPr/>
            <p:nvPr/>
          </p:nvGrpSpPr>
          <p:grpSpPr>
            <a:xfrm>
              <a:off x="4265290" y="3796093"/>
              <a:ext cx="308540" cy="369332"/>
              <a:chOff x="1155424" y="641650"/>
              <a:chExt cx="308540" cy="369332"/>
            </a:xfrm>
          </p:grpSpPr>
          <p:sp>
            <p:nvSpPr>
              <p:cNvPr id="120" name="Oval 119">
                <a:extLst>
                  <a:ext uri="{FF2B5EF4-FFF2-40B4-BE49-F238E27FC236}">
                    <a16:creationId xmlns:a16="http://schemas.microsoft.com/office/drawing/2014/main" id="{89FF8C29-B78A-7CBE-E265-9340698F3B47}"/>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E962A139-239C-5077-0FA2-5C6A69E30C0A}"/>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17" name="Group 116">
              <a:extLst>
                <a:ext uri="{FF2B5EF4-FFF2-40B4-BE49-F238E27FC236}">
                  <a16:creationId xmlns:a16="http://schemas.microsoft.com/office/drawing/2014/main" id="{19265764-1CFD-C207-DAA7-87889EC3BF0E}"/>
                </a:ext>
              </a:extLst>
            </p:cNvPr>
            <p:cNvGrpSpPr/>
            <p:nvPr/>
          </p:nvGrpSpPr>
          <p:grpSpPr>
            <a:xfrm>
              <a:off x="4036405" y="3905030"/>
              <a:ext cx="308540" cy="369332"/>
              <a:chOff x="1155424" y="641650"/>
              <a:chExt cx="308540" cy="369332"/>
            </a:xfrm>
          </p:grpSpPr>
          <p:sp>
            <p:nvSpPr>
              <p:cNvPr id="118" name="Oval 117">
                <a:extLst>
                  <a:ext uri="{FF2B5EF4-FFF2-40B4-BE49-F238E27FC236}">
                    <a16:creationId xmlns:a16="http://schemas.microsoft.com/office/drawing/2014/main" id="{CDDDEAB0-7C4C-AB52-EE35-BF3D9F8AEC71}"/>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662B6C26-06AB-6085-FCCD-D7031887EBC6}"/>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grpSp>
        <p:nvGrpSpPr>
          <p:cNvPr id="130" name="Group 129">
            <a:extLst>
              <a:ext uri="{FF2B5EF4-FFF2-40B4-BE49-F238E27FC236}">
                <a16:creationId xmlns:a16="http://schemas.microsoft.com/office/drawing/2014/main" id="{FF18B5AC-5EF3-8BDF-CEEC-6E67EB16A8D8}"/>
              </a:ext>
            </a:extLst>
          </p:cNvPr>
          <p:cNvGrpSpPr/>
          <p:nvPr/>
        </p:nvGrpSpPr>
        <p:grpSpPr>
          <a:xfrm>
            <a:off x="4847092" y="5201294"/>
            <a:ext cx="1066800" cy="1066800"/>
            <a:chOff x="6070165" y="3449055"/>
            <a:chExt cx="1066800" cy="1066800"/>
          </a:xfrm>
        </p:grpSpPr>
        <p:sp>
          <p:nvSpPr>
            <p:cNvPr id="131" name="Oval 130">
              <a:extLst>
                <a:ext uri="{FF2B5EF4-FFF2-40B4-BE49-F238E27FC236}">
                  <a16:creationId xmlns:a16="http://schemas.microsoft.com/office/drawing/2014/main" id="{4401264D-65A7-BC3C-FC8E-3573B03DAE60}"/>
                </a:ext>
              </a:extLst>
            </p:cNvPr>
            <p:cNvSpPr/>
            <p:nvPr/>
          </p:nvSpPr>
          <p:spPr>
            <a:xfrm>
              <a:off x="6070165" y="3449055"/>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486F9495-A1C4-1303-C615-994AD7F38BF5}"/>
                </a:ext>
              </a:extLst>
            </p:cNvPr>
            <p:cNvGrpSpPr/>
            <p:nvPr/>
          </p:nvGrpSpPr>
          <p:grpSpPr>
            <a:xfrm>
              <a:off x="6340152" y="3738764"/>
              <a:ext cx="308540" cy="369332"/>
              <a:chOff x="1155424" y="641650"/>
              <a:chExt cx="308540" cy="369332"/>
            </a:xfrm>
          </p:grpSpPr>
          <p:sp>
            <p:nvSpPr>
              <p:cNvPr id="148" name="Oval 147">
                <a:extLst>
                  <a:ext uri="{FF2B5EF4-FFF2-40B4-BE49-F238E27FC236}">
                    <a16:creationId xmlns:a16="http://schemas.microsoft.com/office/drawing/2014/main" id="{AFA0F676-27E1-1873-84E8-5F3E125E5631}"/>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7983BFC0-673D-CB27-3B4E-47714E82A603}"/>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33" name="Group 132">
              <a:extLst>
                <a:ext uri="{FF2B5EF4-FFF2-40B4-BE49-F238E27FC236}">
                  <a16:creationId xmlns:a16="http://schemas.microsoft.com/office/drawing/2014/main" id="{621D3C31-2D1B-76F3-527F-8FD82D59DDC2}"/>
                </a:ext>
              </a:extLst>
            </p:cNvPr>
            <p:cNvGrpSpPr/>
            <p:nvPr/>
          </p:nvGrpSpPr>
          <p:grpSpPr>
            <a:xfrm>
              <a:off x="6217138" y="3905030"/>
              <a:ext cx="308540" cy="369332"/>
              <a:chOff x="1155424" y="641650"/>
              <a:chExt cx="308540" cy="369332"/>
            </a:xfrm>
          </p:grpSpPr>
          <p:sp>
            <p:nvSpPr>
              <p:cNvPr id="146" name="Oval 145">
                <a:extLst>
                  <a:ext uri="{FF2B5EF4-FFF2-40B4-BE49-F238E27FC236}">
                    <a16:creationId xmlns:a16="http://schemas.microsoft.com/office/drawing/2014/main" id="{5E0F0573-C348-07F6-68D6-C7955901D9CE}"/>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7B2A19FD-222A-D232-7D3B-73F8AF458100}"/>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34" name="Group 133">
              <a:extLst>
                <a:ext uri="{FF2B5EF4-FFF2-40B4-BE49-F238E27FC236}">
                  <a16:creationId xmlns:a16="http://schemas.microsoft.com/office/drawing/2014/main" id="{95A8DA52-C367-1F50-E52B-116459DCC3C5}"/>
                </a:ext>
              </a:extLst>
            </p:cNvPr>
            <p:cNvGrpSpPr/>
            <p:nvPr/>
          </p:nvGrpSpPr>
          <p:grpSpPr>
            <a:xfrm>
              <a:off x="6498064" y="3466992"/>
              <a:ext cx="308540" cy="369332"/>
              <a:chOff x="1155424" y="641650"/>
              <a:chExt cx="308540" cy="369332"/>
            </a:xfrm>
          </p:grpSpPr>
          <p:sp>
            <p:nvSpPr>
              <p:cNvPr id="144" name="Oval 143">
                <a:extLst>
                  <a:ext uri="{FF2B5EF4-FFF2-40B4-BE49-F238E27FC236}">
                    <a16:creationId xmlns:a16="http://schemas.microsoft.com/office/drawing/2014/main" id="{FC2145B8-5967-059F-66C1-0E50A0E29A90}"/>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E0DC758A-6FEB-CC08-14FD-E77F69445AB4}"/>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35" name="Group 134">
              <a:extLst>
                <a:ext uri="{FF2B5EF4-FFF2-40B4-BE49-F238E27FC236}">
                  <a16:creationId xmlns:a16="http://schemas.microsoft.com/office/drawing/2014/main" id="{2DB65627-BB15-72C3-4886-A5A2501317D3}"/>
                </a:ext>
              </a:extLst>
            </p:cNvPr>
            <p:cNvGrpSpPr/>
            <p:nvPr/>
          </p:nvGrpSpPr>
          <p:grpSpPr>
            <a:xfrm>
              <a:off x="6582728" y="4049545"/>
              <a:ext cx="308540" cy="369332"/>
              <a:chOff x="1155424" y="641650"/>
              <a:chExt cx="308540" cy="369332"/>
            </a:xfrm>
          </p:grpSpPr>
          <p:sp>
            <p:nvSpPr>
              <p:cNvPr id="142" name="Oval 141">
                <a:extLst>
                  <a:ext uri="{FF2B5EF4-FFF2-40B4-BE49-F238E27FC236}">
                    <a16:creationId xmlns:a16="http://schemas.microsoft.com/office/drawing/2014/main" id="{9ADB8321-0314-7AA7-2BB9-9E6F6B28BED4}"/>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38A852D4-2C0A-6CD5-54FB-BD6FF6C77D3E}"/>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nvGrpSpPr>
            <p:cNvPr id="136" name="Group 135">
              <a:extLst>
                <a:ext uri="{FF2B5EF4-FFF2-40B4-BE49-F238E27FC236}">
                  <a16:creationId xmlns:a16="http://schemas.microsoft.com/office/drawing/2014/main" id="{80BF2421-4D9B-CF3B-5DB7-98AF2B122C36}"/>
                </a:ext>
              </a:extLst>
            </p:cNvPr>
            <p:cNvGrpSpPr/>
            <p:nvPr/>
          </p:nvGrpSpPr>
          <p:grpSpPr>
            <a:xfrm>
              <a:off x="6711435" y="3833923"/>
              <a:ext cx="308540" cy="369332"/>
              <a:chOff x="1156169" y="646741"/>
              <a:chExt cx="308540" cy="369332"/>
            </a:xfrm>
          </p:grpSpPr>
          <p:sp>
            <p:nvSpPr>
              <p:cNvPr id="140" name="Oval 139">
                <a:extLst>
                  <a:ext uri="{FF2B5EF4-FFF2-40B4-BE49-F238E27FC236}">
                    <a16:creationId xmlns:a16="http://schemas.microsoft.com/office/drawing/2014/main" id="{A8CCD039-CA82-FFE9-9000-60B3487507A4}"/>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Box 140">
                <a:extLst>
                  <a:ext uri="{FF2B5EF4-FFF2-40B4-BE49-F238E27FC236}">
                    <a16:creationId xmlns:a16="http://schemas.microsoft.com/office/drawing/2014/main" id="{D1156E68-E976-9730-DD3B-3EC89C83A6C2}"/>
                  </a:ext>
                </a:extLst>
              </p:cNvPr>
              <p:cNvSpPr txBox="1"/>
              <p:nvPr/>
            </p:nvSpPr>
            <p:spPr>
              <a:xfrm>
                <a:off x="1156169" y="646741"/>
                <a:ext cx="308540" cy="369332"/>
              </a:xfrm>
              <a:prstGeom prst="rect">
                <a:avLst/>
              </a:prstGeom>
              <a:noFill/>
            </p:spPr>
            <p:txBody>
              <a:bodyPr wrap="square" rtlCol="0">
                <a:spAutoFit/>
              </a:bodyPr>
              <a:lstStyle/>
              <a:p>
                <a:r>
                  <a:rPr lang="en-US" dirty="0"/>
                  <a:t>+</a:t>
                </a:r>
              </a:p>
            </p:txBody>
          </p:sp>
        </p:grpSp>
        <p:grpSp>
          <p:nvGrpSpPr>
            <p:cNvPr id="137" name="Group 136">
              <a:extLst>
                <a:ext uri="{FF2B5EF4-FFF2-40B4-BE49-F238E27FC236}">
                  <a16:creationId xmlns:a16="http://schemas.microsoft.com/office/drawing/2014/main" id="{D7901FE3-DB2E-7228-7044-C8B428F70782}"/>
                </a:ext>
              </a:extLst>
            </p:cNvPr>
            <p:cNvGrpSpPr/>
            <p:nvPr/>
          </p:nvGrpSpPr>
          <p:grpSpPr>
            <a:xfrm>
              <a:off x="6492477" y="3858241"/>
              <a:ext cx="308540" cy="369332"/>
              <a:chOff x="1155424" y="641650"/>
              <a:chExt cx="308540" cy="369332"/>
            </a:xfrm>
          </p:grpSpPr>
          <p:sp>
            <p:nvSpPr>
              <p:cNvPr id="138" name="Oval 137">
                <a:extLst>
                  <a:ext uri="{FF2B5EF4-FFF2-40B4-BE49-F238E27FC236}">
                    <a16:creationId xmlns:a16="http://schemas.microsoft.com/office/drawing/2014/main" id="{E3D329A2-4877-1395-C711-5C89000D3279}"/>
                  </a:ext>
                </a:extLst>
              </p:cNvPr>
              <p:cNvSpPr/>
              <p:nvPr/>
            </p:nvSpPr>
            <p:spPr>
              <a:xfrm>
                <a:off x="1191745" y="730807"/>
                <a:ext cx="224679" cy="224679"/>
              </a:xfrm>
              <a:prstGeom prst="ellipse">
                <a:avLst/>
              </a:prstGeom>
              <a:gradFill>
                <a:gsLst>
                  <a:gs pos="0">
                    <a:schemeClr val="accent1">
                      <a:lumMod val="5000"/>
                      <a:lumOff val="95000"/>
                    </a:schemeClr>
                  </a:gs>
                  <a:gs pos="74000">
                    <a:srgbClr val="FFC000"/>
                  </a:gs>
                  <a:gs pos="83000">
                    <a:srgbClr val="FFC000"/>
                  </a:gs>
                  <a:gs pos="100000">
                    <a:srgbClr val="FFC000"/>
                  </a:gs>
                </a:gsLst>
                <a:path path="shap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1B9C77CF-651E-F0C3-4B0B-DC55B1578354}"/>
                  </a:ext>
                </a:extLst>
              </p:cNvPr>
              <p:cNvSpPr txBox="1"/>
              <p:nvPr/>
            </p:nvSpPr>
            <p:spPr>
              <a:xfrm>
                <a:off x="1155424" y="641650"/>
                <a:ext cx="308540" cy="369332"/>
              </a:xfrm>
              <a:prstGeom prst="rect">
                <a:avLst/>
              </a:prstGeom>
              <a:noFill/>
            </p:spPr>
            <p:txBody>
              <a:bodyPr wrap="square" rtlCol="0">
                <a:spAutoFit/>
              </a:bodyPr>
              <a:lstStyle/>
              <a:p>
                <a:r>
                  <a:rPr lang="en-US" dirty="0"/>
                  <a:t>+</a:t>
                </a:r>
              </a:p>
            </p:txBody>
          </p:sp>
        </p:grpSp>
      </p:grpSp>
      <p:grpSp>
        <p:nvGrpSpPr>
          <p:cNvPr id="150" name="Group 149">
            <a:extLst>
              <a:ext uri="{FF2B5EF4-FFF2-40B4-BE49-F238E27FC236}">
                <a16:creationId xmlns:a16="http://schemas.microsoft.com/office/drawing/2014/main" id="{953E1F11-955E-93DB-591D-7206837C44FF}"/>
              </a:ext>
            </a:extLst>
          </p:cNvPr>
          <p:cNvGrpSpPr/>
          <p:nvPr/>
        </p:nvGrpSpPr>
        <p:grpSpPr>
          <a:xfrm>
            <a:off x="7358240" y="2268787"/>
            <a:ext cx="1066800" cy="1066800"/>
            <a:chOff x="1172646" y="3449055"/>
            <a:chExt cx="1066800" cy="1066800"/>
          </a:xfrm>
        </p:grpSpPr>
        <p:sp>
          <p:nvSpPr>
            <p:cNvPr id="151" name="Oval 150">
              <a:extLst>
                <a:ext uri="{FF2B5EF4-FFF2-40B4-BE49-F238E27FC236}">
                  <a16:creationId xmlns:a16="http://schemas.microsoft.com/office/drawing/2014/main" id="{06FF3B68-DF3A-9088-B55A-B40D59EF76B3}"/>
                </a:ext>
              </a:extLst>
            </p:cNvPr>
            <p:cNvSpPr/>
            <p:nvPr/>
          </p:nvSpPr>
          <p:spPr>
            <a:xfrm>
              <a:off x="1172646" y="3449055"/>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4F5A8040-C4A7-4C1D-ED5A-7BB767EB7FAE}"/>
                </a:ext>
              </a:extLst>
            </p:cNvPr>
            <p:cNvSpPr/>
            <p:nvPr/>
          </p:nvSpPr>
          <p:spPr>
            <a:xfrm>
              <a:off x="1527788" y="3716315"/>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DBB4BC53-A604-C36B-4010-3EB26017D43A}"/>
                </a:ext>
              </a:extLst>
            </p:cNvPr>
            <p:cNvSpPr/>
            <p:nvPr/>
          </p:nvSpPr>
          <p:spPr>
            <a:xfrm>
              <a:off x="1533543" y="354847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3CF2BE82-2391-DBEB-0732-91765ACF278C}"/>
                </a:ext>
              </a:extLst>
            </p:cNvPr>
            <p:cNvSpPr/>
            <p:nvPr/>
          </p:nvSpPr>
          <p:spPr>
            <a:xfrm>
              <a:off x="1679503" y="3983854"/>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D1CD47E7-9952-C289-36D2-0EF24F2891DA}"/>
                </a:ext>
              </a:extLst>
            </p:cNvPr>
            <p:cNvSpPr/>
            <p:nvPr/>
          </p:nvSpPr>
          <p:spPr>
            <a:xfrm>
              <a:off x="1501745" y="4039350"/>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B652C63-694D-7224-3D98-175BE9528EFA}"/>
                </a:ext>
              </a:extLst>
            </p:cNvPr>
            <p:cNvSpPr/>
            <p:nvPr/>
          </p:nvSpPr>
          <p:spPr>
            <a:xfrm>
              <a:off x="1434129" y="386250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E9055E29-2911-6715-C17E-BE223C463E9B}"/>
                </a:ext>
              </a:extLst>
            </p:cNvPr>
            <p:cNvSpPr/>
            <p:nvPr/>
          </p:nvSpPr>
          <p:spPr>
            <a:xfrm>
              <a:off x="1750482" y="3831702"/>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70DE941B-16AF-5551-9B7F-63B4D0F3BAC7}"/>
              </a:ext>
            </a:extLst>
          </p:cNvPr>
          <p:cNvGrpSpPr/>
          <p:nvPr/>
        </p:nvGrpSpPr>
        <p:grpSpPr>
          <a:xfrm>
            <a:off x="7358240" y="3735087"/>
            <a:ext cx="1066800" cy="1066800"/>
            <a:chOff x="3606473" y="3402552"/>
            <a:chExt cx="1066800" cy="1066800"/>
          </a:xfrm>
        </p:grpSpPr>
        <p:sp>
          <p:nvSpPr>
            <p:cNvPr id="159" name="Oval 158">
              <a:extLst>
                <a:ext uri="{FF2B5EF4-FFF2-40B4-BE49-F238E27FC236}">
                  <a16:creationId xmlns:a16="http://schemas.microsoft.com/office/drawing/2014/main" id="{D3B8F99C-2135-71BE-A381-07FF6189D732}"/>
                </a:ext>
              </a:extLst>
            </p:cNvPr>
            <p:cNvSpPr/>
            <p:nvPr/>
          </p:nvSpPr>
          <p:spPr>
            <a:xfrm>
              <a:off x="3606473" y="3402552"/>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32819A06-2C8B-ECA3-F0AB-57C7857B6336}"/>
                </a:ext>
              </a:extLst>
            </p:cNvPr>
            <p:cNvSpPr/>
            <p:nvPr/>
          </p:nvSpPr>
          <p:spPr>
            <a:xfrm>
              <a:off x="4024978" y="392999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51ED0631-0FFB-BB14-952C-A20C727229E2}"/>
                </a:ext>
              </a:extLst>
            </p:cNvPr>
            <p:cNvSpPr/>
            <p:nvPr/>
          </p:nvSpPr>
          <p:spPr>
            <a:xfrm>
              <a:off x="3962505" y="353231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8A574840-6C17-5CBE-5674-E08AE9A255E0}"/>
                </a:ext>
              </a:extLst>
            </p:cNvPr>
            <p:cNvSpPr/>
            <p:nvPr/>
          </p:nvSpPr>
          <p:spPr>
            <a:xfrm>
              <a:off x="4228917" y="357021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437FF769-8BAC-93CD-106D-A98422879233}"/>
                </a:ext>
              </a:extLst>
            </p:cNvPr>
            <p:cNvSpPr/>
            <p:nvPr/>
          </p:nvSpPr>
          <p:spPr>
            <a:xfrm>
              <a:off x="3930707" y="402318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746C866D-884D-03D6-2CB2-EDEFC7517177}"/>
                </a:ext>
              </a:extLst>
            </p:cNvPr>
            <p:cNvSpPr/>
            <p:nvPr/>
          </p:nvSpPr>
          <p:spPr>
            <a:xfrm>
              <a:off x="3863091" y="384634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436FC16E-C9D3-869A-1E25-0B75AFDA056B}"/>
                </a:ext>
              </a:extLst>
            </p:cNvPr>
            <p:cNvSpPr/>
            <p:nvPr/>
          </p:nvSpPr>
          <p:spPr>
            <a:xfrm>
              <a:off x="4207300" y="382578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5AF3DC2E-EF87-76B7-98DB-944DAD2A0559}"/>
                </a:ext>
              </a:extLst>
            </p:cNvPr>
            <p:cNvSpPr/>
            <p:nvPr/>
          </p:nvSpPr>
          <p:spPr>
            <a:xfrm>
              <a:off x="4036227" y="3743762"/>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E47D5A48-F9BF-D52D-DBED-A40EC19BE86A}"/>
              </a:ext>
            </a:extLst>
          </p:cNvPr>
          <p:cNvGrpSpPr/>
          <p:nvPr/>
        </p:nvGrpSpPr>
        <p:grpSpPr>
          <a:xfrm>
            <a:off x="7366933" y="5201387"/>
            <a:ext cx="1066800" cy="1066800"/>
            <a:chOff x="6070165" y="3449055"/>
            <a:chExt cx="1066800" cy="1066800"/>
          </a:xfrm>
        </p:grpSpPr>
        <p:sp>
          <p:nvSpPr>
            <p:cNvPr id="168" name="Oval 167">
              <a:extLst>
                <a:ext uri="{FF2B5EF4-FFF2-40B4-BE49-F238E27FC236}">
                  <a16:creationId xmlns:a16="http://schemas.microsoft.com/office/drawing/2014/main" id="{84D41CEE-C6BE-D7B1-8228-2B176A29F81E}"/>
                </a:ext>
              </a:extLst>
            </p:cNvPr>
            <p:cNvSpPr/>
            <p:nvPr/>
          </p:nvSpPr>
          <p:spPr>
            <a:xfrm>
              <a:off x="6070165" y="3449055"/>
              <a:ext cx="1066800" cy="1066800"/>
            </a:xfrm>
            <a:prstGeom prst="ellipse">
              <a:avLst/>
            </a:prstGeom>
            <a:gradFill flip="none" rotWithShape="1">
              <a:gsLst>
                <a:gs pos="0">
                  <a:schemeClr val="bg1"/>
                </a:gs>
                <a:gs pos="87500">
                  <a:srgbClr val="B0B0B0"/>
                </a:gs>
                <a:gs pos="75000">
                  <a:schemeClr val="bg1">
                    <a:lumMod val="75000"/>
                    <a:shade val="67500"/>
                    <a:satMod val="115000"/>
                  </a:schemeClr>
                </a:gs>
                <a:gs pos="100000">
                  <a:schemeClr val="bg1">
                    <a:lumMod val="75000"/>
                    <a:shade val="100000"/>
                    <a:satMod val="115000"/>
                  </a:schemeClr>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3980FD00-CA99-BE2C-98EC-40F01993988F}"/>
                </a:ext>
              </a:extLst>
            </p:cNvPr>
            <p:cNvSpPr/>
            <p:nvPr/>
          </p:nvSpPr>
          <p:spPr>
            <a:xfrm>
              <a:off x="6575229" y="3732059"/>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C9FC747D-E6C4-E78A-84F3-4763D0161A26}"/>
                </a:ext>
              </a:extLst>
            </p:cNvPr>
            <p:cNvSpPr/>
            <p:nvPr/>
          </p:nvSpPr>
          <p:spPr>
            <a:xfrm>
              <a:off x="6234357" y="381073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8928E337-A140-036E-F668-2654E19DCD80}"/>
                </a:ext>
              </a:extLst>
            </p:cNvPr>
            <p:cNvSpPr/>
            <p:nvPr/>
          </p:nvSpPr>
          <p:spPr>
            <a:xfrm>
              <a:off x="6674317" y="3602956"/>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F0AAFFF0-4FD4-AA66-A68C-FC6EE90AB079}"/>
                </a:ext>
              </a:extLst>
            </p:cNvPr>
            <p:cNvSpPr/>
            <p:nvPr/>
          </p:nvSpPr>
          <p:spPr>
            <a:xfrm>
              <a:off x="6376107" y="405592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905D5997-A803-DFEC-7010-EA4312775F28}"/>
                </a:ext>
              </a:extLst>
            </p:cNvPr>
            <p:cNvSpPr/>
            <p:nvPr/>
          </p:nvSpPr>
          <p:spPr>
            <a:xfrm>
              <a:off x="6494692" y="4187415"/>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88BDEE37-ABB0-C9D5-9D30-DE20D388E1FF}"/>
                </a:ext>
              </a:extLst>
            </p:cNvPr>
            <p:cNvSpPr/>
            <p:nvPr/>
          </p:nvSpPr>
          <p:spPr>
            <a:xfrm>
              <a:off x="6652700" y="3858527"/>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0CE5492C-8285-9AC2-D903-023F5D3D3700}"/>
                </a:ext>
              </a:extLst>
            </p:cNvPr>
            <p:cNvSpPr/>
            <p:nvPr/>
          </p:nvSpPr>
          <p:spPr>
            <a:xfrm>
              <a:off x="6447352" y="3653904"/>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D12EAF05-15DC-9CB6-5EE8-03F9114ED435}"/>
                </a:ext>
              </a:extLst>
            </p:cNvPr>
            <p:cNvSpPr/>
            <p:nvPr/>
          </p:nvSpPr>
          <p:spPr>
            <a:xfrm>
              <a:off x="6717134" y="4019988"/>
              <a:ext cx="224679" cy="224679"/>
            </a:xfrm>
            <a:prstGeom prst="ellipse">
              <a:avLst/>
            </a:prstGeom>
            <a:gradFill>
              <a:gsLst>
                <a:gs pos="0">
                  <a:schemeClr val="accent1">
                    <a:lumMod val="5000"/>
                    <a:lumOff val="95000"/>
                  </a:schemeClr>
                </a:gs>
                <a:gs pos="74000">
                  <a:srgbClr val="FF0000"/>
                </a:gs>
                <a:gs pos="84000">
                  <a:srgbClr val="FF0000"/>
                </a:gs>
                <a:gs pos="100000">
                  <a:srgbClr val="FF0000"/>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TextBox 176">
            <a:extLst>
              <a:ext uri="{FF2B5EF4-FFF2-40B4-BE49-F238E27FC236}">
                <a16:creationId xmlns:a16="http://schemas.microsoft.com/office/drawing/2014/main" id="{B9A7B9DA-BA0A-4D72-0537-FC12BD81CAEC}"/>
              </a:ext>
            </a:extLst>
          </p:cNvPr>
          <p:cNvSpPr txBox="1"/>
          <p:nvPr/>
        </p:nvSpPr>
        <p:spPr>
          <a:xfrm>
            <a:off x="5759254" y="2581008"/>
            <a:ext cx="1276859" cy="461665"/>
          </a:xfrm>
          <a:prstGeom prst="rect">
            <a:avLst/>
          </a:prstGeom>
          <a:noFill/>
        </p:spPr>
        <p:txBody>
          <a:bodyPr wrap="square" rtlCol="0">
            <a:spAutoFit/>
          </a:bodyPr>
          <a:lstStyle/>
          <a:p>
            <a:pPr algn="ctr"/>
            <a:r>
              <a:rPr lang="en-US" sz="2400" dirty="0">
                <a:latin typeface="Berlin Sans FB Demi" panose="020E0802020502020306" pitchFamily="34" charset="0"/>
              </a:rPr>
              <a:t>6    +</a:t>
            </a:r>
          </a:p>
        </p:txBody>
      </p:sp>
      <p:sp>
        <p:nvSpPr>
          <p:cNvPr id="178" name="TextBox 177">
            <a:extLst>
              <a:ext uri="{FF2B5EF4-FFF2-40B4-BE49-F238E27FC236}">
                <a16:creationId xmlns:a16="http://schemas.microsoft.com/office/drawing/2014/main" id="{5846F86F-6A00-79F2-446C-395A4EFA7695}"/>
              </a:ext>
            </a:extLst>
          </p:cNvPr>
          <p:cNvSpPr txBox="1"/>
          <p:nvPr/>
        </p:nvSpPr>
        <p:spPr>
          <a:xfrm>
            <a:off x="5759254" y="4059555"/>
            <a:ext cx="1276859" cy="461665"/>
          </a:xfrm>
          <a:prstGeom prst="rect">
            <a:avLst/>
          </a:prstGeom>
          <a:noFill/>
        </p:spPr>
        <p:txBody>
          <a:bodyPr wrap="square" rtlCol="0">
            <a:spAutoFit/>
          </a:bodyPr>
          <a:lstStyle/>
          <a:p>
            <a:pPr algn="ctr"/>
            <a:r>
              <a:rPr lang="en-US" sz="2400" dirty="0">
                <a:latin typeface="Berlin Sans FB Demi" panose="020E0802020502020306" pitchFamily="34" charset="0"/>
              </a:rPr>
              <a:t>6    +</a:t>
            </a:r>
          </a:p>
        </p:txBody>
      </p:sp>
      <p:sp>
        <p:nvSpPr>
          <p:cNvPr id="179" name="TextBox 178">
            <a:extLst>
              <a:ext uri="{FF2B5EF4-FFF2-40B4-BE49-F238E27FC236}">
                <a16:creationId xmlns:a16="http://schemas.microsoft.com/office/drawing/2014/main" id="{0EA9569A-DB98-AAEA-2364-5D0EEEA3B33C}"/>
              </a:ext>
            </a:extLst>
          </p:cNvPr>
          <p:cNvSpPr txBox="1"/>
          <p:nvPr/>
        </p:nvSpPr>
        <p:spPr>
          <a:xfrm>
            <a:off x="5759254" y="5538101"/>
            <a:ext cx="1276859" cy="461665"/>
          </a:xfrm>
          <a:prstGeom prst="rect">
            <a:avLst/>
          </a:prstGeom>
          <a:noFill/>
        </p:spPr>
        <p:txBody>
          <a:bodyPr wrap="square" rtlCol="0">
            <a:spAutoFit/>
          </a:bodyPr>
          <a:lstStyle/>
          <a:p>
            <a:pPr algn="ctr"/>
            <a:r>
              <a:rPr lang="en-US" sz="2400" dirty="0">
                <a:latin typeface="Berlin Sans FB Demi" panose="020E0802020502020306" pitchFamily="34" charset="0"/>
              </a:rPr>
              <a:t>6    +</a:t>
            </a:r>
          </a:p>
        </p:txBody>
      </p:sp>
      <p:sp>
        <p:nvSpPr>
          <p:cNvPr id="180" name="TextBox 179">
            <a:extLst>
              <a:ext uri="{FF2B5EF4-FFF2-40B4-BE49-F238E27FC236}">
                <a16:creationId xmlns:a16="http://schemas.microsoft.com/office/drawing/2014/main" id="{33BFC910-23D2-44D3-1D14-50DEB667AC0D}"/>
              </a:ext>
            </a:extLst>
          </p:cNvPr>
          <p:cNvSpPr txBox="1"/>
          <p:nvPr/>
        </p:nvSpPr>
        <p:spPr>
          <a:xfrm>
            <a:off x="8547825" y="2581671"/>
            <a:ext cx="1617858" cy="461665"/>
          </a:xfrm>
          <a:prstGeom prst="rect">
            <a:avLst/>
          </a:prstGeom>
          <a:noFill/>
        </p:spPr>
        <p:txBody>
          <a:bodyPr wrap="square" rtlCol="0">
            <a:spAutoFit/>
          </a:bodyPr>
          <a:lstStyle/>
          <a:p>
            <a:r>
              <a:rPr lang="en-US" sz="2400" dirty="0">
                <a:latin typeface="Berlin Sans FB Demi" panose="020E0802020502020306" pitchFamily="34" charset="0"/>
              </a:rPr>
              <a:t>6    =     12</a:t>
            </a:r>
          </a:p>
        </p:txBody>
      </p:sp>
      <p:sp>
        <p:nvSpPr>
          <p:cNvPr id="181" name="TextBox 180">
            <a:extLst>
              <a:ext uri="{FF2B5EF4-FFF2-40B4-BE49-F238E27FC236}">
                <a16:creationId xmlns:a16="http://schemas.microsoft.com/office/drawing/2014/main" id="{A98C209E-02A4-23AA-A1D3-8D31F05DFB1F}"/>
              </a:ext>
            </a:extLst>
          </p:cNvPr>
          <p:cNvSpPr txBox="1"/>
          <p:nvPr/>
        </p:nvSpPr>
        <p:spPr>
          <a:xfrm>
            <a:off x="8547825" y="4060218"/>
            <a:ext cx="1531484" cy="461665"/>
          </a:xfrm>
          <a:prstGeom prst="rect">
            <a:avLst/>
          </a:prstGeom>
          <a:noFill/>
        </p:spPr>
        <p:txBody>
          <a:bodyPr wrap="square" rtlCol="0">
            <a:spAutoFit/>
          </a:bodyPr>
          <a:lstStyle/>
          <a:p>
            <a:r>
              <a:rPr lang="en-US" sz="2400" dirty="0">
                <a:latin typeface="Berlin Sans FB Demi" panose="020E0802020502020306" pitchFamily="34" charset="0"/>
              </a:rPr>
              <a:t>7    =     13</a:t>
            </a:r>
          </a:p>
        </p:txBody>
      </p:sp>
      <p:sp>
        <p:nvSpPr>
          <p:cNvPr id="182" name="TextBox 181">
            <a:extLst>
              <a:ext uri="{FF2B5EF4-FFF2-40B4-BE49-F238E27FC236}">
                <a16:creationId xmlns:a16="http://schemas.microsoft.com/office/drawing/2014/main" id="{21D26C02-5C9A-1FF7-8756-A76511BE6BCB}"/>
              </a:ext>
            </a:extLst>
          </p:cNvPr>
          <p:cNvSpPr txBox="1"/>
          <p:nvPr/>
        </p:nvSpPr>
        <p:spPr>
          <a:xfrm>
            <a:off x="8547825" y="5538764"/>
            <a:ext cx="1685414" cy="461665"/>
          </a:xfrm>
          <a:prstGeom prst="rect">
            <a:avLst/>
          </a:prstGeom>
          <a:noFill/>
        </p:spPr>
        <p:txBody>
          <a:bodyPr wrap="square" rtlCol="0">
            <a:spAutoFit/>
          </a:bodyPr>
          <a:lstStyle/>
          <a:p>
            <a:r>
              <a:rPr lang="en-US" sz="2400" dirty="0">
                <a:latin typeface="Berlin Sans FB Demi" panose="020E0802020502020306" pitchFamily="34" charset="0"/>
              </a:rPr>
              <a:t>8    =     14      </a:t>
            </a:r>
          </a:p>
        </p:txBody>
      </p:sp>
      <p:sp>
        <p:nvSpPr>
          <p:cNvPr id="183" name="Rectangle 182">
            <a:extLst>
              <a:ext uri="{FF2B5EF4-FFF2-40B4-BE49-F238E27FC236}">
                <a16:creationId xmlns:a16="http://schemas.microsoft.com/office/drawing/2014/main" id="{6A1802A4-5C49-11EE-A371-D31F01079802}"/>
              </a:ext>
            </a:extLst>
          </p:cNvPr>
          <p:cNvSpPr/>
          <p:nvPr/>
        </p:nvSpPr>
        <p:spPr>
          <a:xfrm>
            <a:off x="2521069" y="2489250"/>
            <a:ext cx="1694984"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spc="50" dirty="0">
                <a:ln w="11430"/>
                <a:effectLst>
                  <a:outerShdw blurRad="76200" dist="50800" dir="5400000" algn="tl" rotWithShape="0">
                    <a:srgbClr val="000000">
                      <a:alpha val="65000"/>
                    </a:srgbClr>
                  </a:outerShdw>
                </a:effectLst>
              </a:rPr>
              <a:t>C</a:t>
            </a:r>
          </a:p>
        </p:txBody>
      </p:sp>
      <p:sp>
        <p:nvSpPr>
          <p:cNvPr id="184" name="Rectangle 183">
            <a:extLst>
              <a:ext uri="{FF2B5EF4-FFF2-40B4-BE49-F238E27FC236}">
                <a16:creationId xmlns:a16="http://schemas.microsoft.com/office/drawing/2014/main" id="{1AC87758-803B-9CF9-663C-DA3C251E6F5D}"/>
              </a:ext>
            </a:extLst>
          </p:cNvPr>
          <p:cNvSpPr/>
          <p:nvPr/>
        </p:nvSpPr>
        <p:spPr>
          <a:xfrm>
            <a:off x="2921767" y="2463965"/>
            <a:ext cx="380232" cy="67710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1400" b="1" spc="50" dirty="0">
                <a:ln w="11430"/>
                <a:effectLst>
                  <a:outerShdw blurRad="76200" dist="50800" dir="5400000" algn="tl" rotWithShape="0">
                    <a:srgbClr val="000000">
                      <a:alpha val="65000"/>
                    </a:srgbClr>
                  </a:outerShdw>
                </a:effectLst>
              </a:rPr>
              <a:t>12</a:t>
            </a:r>
          </a:p>
          <a:p>
            <a:pPr algn="ctr"/>
            <a:endParaRPr lang="fr-FR" sz="1000" b="1" spc="50" dirty="0">
              <a:ln w="11430"/>
              <a:effectLst>
                <a:outerShdw blurRad="76200" dist="50800" dir="5400000" algn="tl" rotWithShape="0">
                  <a:srgbClr val="000000">
                    <a:alpha val="65000"/>
                  </a:srgbClr>
                </a:outerShdw>
              </a:effectLst>
            </a:endParaRPr>
          </a:p>
          <a:p>
            <a:pPr algn="ctr"/>
            <a:r>
              <a:rPr lang="fr-FR" sz="1400" b="1" spc="50" dirty="0">
                <a:ln w="11430"/>
                <a:effectLst>
                  <a:outerShdw blurRad="76200" dist="50800" dir="5400000" algn="tl" rotWithShape="0">
                    <a:srgbClr val="000000">
                      <a:alpha val="65000"/>
                    </a:srgbClr>
                  </a:outerShdw>
                </a:effectLst>
              </a:rPr>
              <a:t>6</a:t>
            </a:r>
          </a:p>
        </p:txBody>
      </p:sp>
      <p:sp>
        <p:nvSpPr>
          <p:cNvPr id="185" name="Rectangle 184">
            <a:extLst>
              <a:ext uri="{FF2B5EF4-FFF2-40B4-BE49-F238E27FC236}">
                <a16:creationId xmlns:a16="http://schemas.microsoft.com/office/drawing/2014/main" id="{2799638C-7ED4-2880-FF1E-CF840C159284}"/>
              </a:ext>
            </a:extLst>
          </p:cNvPr>
          <p:cNvSpPr/>
          <p:nvPr/>
        </p:nvSpPr>
        <p:spPr>
          <a:xfrm>
            <a:off x="2521623" y="3919067"/>
            <a:ext cx="1694984"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spc="50" dirty="0">
                <a:ln w="11430"/>
                <a:effectLst>
                  <a:outerShdw blurRad="76200" dist="50800" dir="5400000" algn="tl" rotWithShape="0">
                    <a:srgbClr val="000000">
                      <a:alpha val="65000"/>
                    </a:srgbClr>
                  </a:outerShdw>
                </a:effectLst>
              </a:rPr>
              <a:t>C</a:t>
            </a:r>
          </a:p>
        </p:txBody>
      </p:sp>
      <p:sp>
        <p:nvSpPr>
          <p:cNvPr id="186" name="Rectangle 185">
            <a:extLst>
              <a:ext uri="{FF2B5EF4-FFF2-40B4-BE49-F238E27FC236}">
                <a16:creationId xmlns:a16="http://schemas.microsoft.com/office/drawing/2014/main" id="{BE26B75E-2991-166D-520B-DC8915B2DB17}"/>
              </a:ext>
            </a:extLst>
          </p:cNvPr>
          <p:cNvSpPr/>
          <p:nvPr/>
        </p:nvSpPr>
        <p:spPr>
          <a:xfrm>
            <a:off x="2922321" y="3893782"/>
            <a:ext cx="380232" cy="67710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1400" b="1" spc="50" dirty="0">
                <a:ln w="11430"/>
                <a:effectLst>
                  <a:outerShdw blurRad="76200" dist="50800" dir="5400000" algn="tl" rotWithShape="0">
                    <a:srgbClr val="000000">
                      <a:alpha val="65000"/>
                    </a:srgbClr>
                  </a:outerShdw>
                </a:effectLst>
              </a:rPr>
              <a:t>13</a:t>
            </a:r>
          </a:p>
          <a:p>
            <a:pPr algn="ctr"/>
            <a:endParaRPr lang="fr-FR" sz="1000" b="1" spc="50" dirty="0">
              <a:ln w="11430"/>
              <a:effectLst>
                <a:outerShdw blurRad="76200" dist="50800" dir="5400000" algn="tl" rotWithShape="0">
                  <a:srgbClr val="000000">
                    <a:alpha val="65000"/>
                  </a:srgbClr>
                </a:outerShdw>
              </a:effectLst>
            </a:endParaRPr>
          </a:p>
          <a:p>
            <a:pPr algn="ctr"/>
            <a:r>
              <a:rPr lang="fr-FR" sz="1400" b="1" spc="50" dirty="0">
                <a:ln w="11430"/>
                <a:effectLst>
                  <a:outerShdw blurRad="76200" dist="50800" dir="5400000" algn="tl" rotWithShape="0">
                    <a:srgbClr val="000000">
                      <a:alpha val="65000"/>
                    </a:srgbClr>
                  </a:outerShdw>
                </a:effectLst>
              </a:rPr>
              <a:t>6</a:t>
            </a:r>
          </a:p>
        </p:txBody>
      </p:sp>
      <p:sp>
        <p:nvSpPr>
          <p:cNvPr id="187" name="Rectangle 186">
            <a:extLst>
              <a:ext uri="{FF2B5EF4-FFF2-40B4-BE49-F238E27FC236}">
                <a16:creationId xmlns:a16="http://schemas.microsoft.com/office/drawing/2014/main" id="{865FCFCA-AFBD-8694-BE1C-FAC09546D468}"/>
              </a:ext>
            </a:extLst>
          </p:cNvPr>
          <p:cNvSpPr/>
          <p:nvPr/>
        </p:nvSpPr>
        <p:spPr>
          <a:xfrm>
            <a:off x="2513621" y="5388674"/>
            <a:ext cx="1694984"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spc="50" dirty="0">
                <a:ln w="11430"/>
                <a:effectLst>
                  <a:outerShdw blurRad="76200" dist="50800" dir="5400000" algn="tl" rotWithShape="0">
                    <a:srgbClr val="000000">
                      <a:alpha val="65000"/>
                    </a:srgbClr>
                  </a:outerShdw>
                </a:effectLst>
              </a:rPr>
              <a:t>C</a:t>
            </a:r>
          </a:p>
        </p:txBody>
      </p:sp>
      <p:sp>
        <p:nvSpPr>
          <p:cNvPr id="188" name="Rectangle 187">
            <a:extLst>
              <a:ext uri="{FF2B5EF4-FFF2-40B4-BE49-F238E27FC236}">
                <a16:creationId xmlns:a16="http://schemas.microsoft.com/office/drawing/2014/main" id="{014FDC3F-67B9-D9C9-CA28-05498166F132}"/>
              </a:ext>
            </a:extLst>
          </p:cNvPr>
          <p:cNvSpPr/>
          <p:nvPr/>
        </p:nvSpPr>
        <p:spPr>
          <a:xfrm>
            <a:off x="2914319" y="5363389"/>
            <a:ext cx="380232" cy="67710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1400" b="1" spc="50" dirty="0">
                <a:ln w="11430"/>
                <a:effectLst>
                  <a:outerShdw blurRad="76200" dist="50800" dir="5400000" algn="tl" rotWithShape="0">
                    <a:srgbClr val="000000">
                      <a:alpha val="65000"/>
                    </a:srgbClr>
                  </a:outerShdw>
                </a:effectLst>
              </a:rPr>
              <a:t>14</a:t>
            </a:r>
          </a:p>
          <a:p>
            <a:pPr algn="ctr"/>
            <a:endParaRPr lang="fr-FR" sz="1000" b="1" spc="50" dirty="0">
              <a:ln w="11430"/>
              <a:effectLst>
                <a:outerShdw blurRad="76200" dist="50800" dir="5400000" algn="tl" rotWithShape="0">
                  <a:srgbClr val="000000">
                    <a:alpha val="65000"/>
                  </a:srgbClr>
                </a:outerShdw>
              </a:effectLst>
            </a:endParaRPr>
          </a:p>
          <a:p>
            <a:pPr algn="ctr"/>
            <a:r>
              <a:rPr lang="fr-FR" sz="1400" b="1" spc="50" dirty="0">
                <a:ln w="11430"/>
                <a:effectLst>
                  <a:outerShdw blurRad="76200" dist="50800" dir="5400000" algn="tl" rotWithShape="0">
                    <a:srgbClr val="000000">
                      <a:alpha val="65000"/>
                    </a:srgbClr>
                  </a:outerShdw>
                </a:effectLst>
              </a:rPr>
              <a:t>6</a:t>
            </a:r>
          </a:p>
        </p:txBody>
      </p:sp>
      <p:sp>
        <p:nvSpPr>
          <p:cNvPr id="189" name="TextBox 188">
            <a:extLst>
              <a:ext uri="{FF2B5EF4-FFF2-40B4-BE49-F238E27FC236}">
                <a16:creationId xmlns:a16="http://schemas.microsoft.com/office/drawing/2014/main" id="{9B9CFE74-4AB0-FA1B-3614-D7543DC3078F}"/>
              </a:ext>
            </a:extLst>
          </p:cNvPr>
          <p:cNvSpPr txBox="1"/>
          <p:nvPr/>
        </p:nvSpPr>
        <p:spPr>
          <a:xfrm>
            <a:off x="3831045" y="2581008"/>
            <a:ext cx="1617858" cy="461665"/>
          </a:xfrm>
          <a:prstGeom prst="rect">
            <a:avLst/>
          </a:prstGeom>
          <a:noFill/>
        </p:spPr>
        <p:txBody>
          <a:bodyPr wrap="square" rtlCol="0">
            <a:spAutoFit/>
          </a:bodyPr>
          <a:lstStyle/>
          <a:p>
            <a:r>
              <a:rPr lang="en-US" sz="2400" dirty="0">
                <a:latin typeface="Berlin Sans FB Demi" panose="020E0802020502020306" pitchFamily="34" charset="0"/>
              </a:rPr>
              <a:t>=&gt;</a:t>
            </a:r>
          </a:p>
        </p:txBody>
      </p:sp>
      <p:sp>
        <p:nvSpPr>
          <p:cNvPr id="190" name="TextBox 189">
            <a:extLst>
              <a:ext uri="{FF2B5EF4-FFF2-40B4-BE49-F238E27FC236}">
                <a16:creationId xmlns:a16="http://schemas.microsoft.com/office/drawing/2014/main" id="{0986B1DB-46F9-405E-C52F-E40ED09DB2DE}"/>
              </a:ext>
            </a:extLst>
          </p:cNvPr>
          <p:cNvSpPr txBox="1"/>
          <p:nvPr/>
        </p:nvSpPr>
        <p:spPr>
          <a:xfrm>
            <a:off x="3831045" y="4059555"/>
            <a:ext cx="1531484" cy="461665"/>
          </a:xfrm>
          <a:prstGeom prst="rect">
            <a:avLst/>
          </a:prstGeom>
          <a:noFill/>
        </p:spPr>
        <p:txBody>
          <a:bodyPr wrap="square" rtlCol="0">
            <a:spAutoFit/>
          </a:bodyPr>
          <a:lstStyle/>
          <a:p>
            <a:r>
              <a:rPr lang="en-US" sz="2400" dirty="0">
                <a:latin typeface="Berlin Sans FB Demi" panose="020E0802020502020306" pitchFamily="34" charset="0"/>
              </a:rPr>
              <a:t>=&gt;</a:t>
            </a:r>
          </a:p>
        </p:txBody>
      </p:sp>
      <p:sp>
        <p:nvSpPr>
          <p:cNvPr id="191" name="TextBox 190">
            <a:extLst>
              <a:ext uri="{FF2B5EF4-FFF2-40B4-BE49-F238E27FC236}">
                <a16:creationId xmlns:a16="http://schemas.microsoft.com/office/drawing/2014/main" id="{771DD98D-AA00-1E1C-E6C3-077DB266D04C}"/>
              </a:ext>
            </a:extLst>
          </p:cNvPr>
          <p:cNvSpPr txBox="1"/>
          <p:nvPr/>
        </p:nvSpPr>
        <p:spPr>
          <a:xfrm>
            <a:off x="3831045" y="5538101"/>
            <a:ext cx="1685414" cy="461665"/>
          </a:xfrm>
          <a:prstGeom prst="rect">
            <a:avLst/>
          </a:prstGeom>
          <a:noFill/>
        </p:spPr>
        <p:txBody>
          <a:bodyPr wrap="square" rtlCol="0">
            <a:spAutoFit/>
          </a:bodyPr>
          <a:lstStyle/>
          <a:p>
            <a:r>
              <a:rPr lang="en-US" sz="2400" dirty="0">
                <a:latin typeface="Berlin Sans FB Demi" panose="020E0802020502020306" pitchFamily="34" charset="0"/>
              </a:rPr>
              <a:t>=&gt;</a:t>
            </a:r>
          </a:p>
        </p:txBody>
      </p:sp>
      <p:sp>
        <p:nvSpPr>
          <p:cNvPr id="192" name="TextBox 191">
            <a:extLst>
              <a:ext uri="{FF2B5EF4-FFF2-40B4-BE49-F238E27FC236}">
                <a16:creationId xmlns:a16="http://schemas.microsoft.com/office/drawing/2014/main" id="{612C8C85-2C40-407E-D5B7-1D2DE898A34E}"/>
              </a:ext>
            </a:extLst>
          </p:cNvPr>
          <p:cNvSpPr txBox="1"/>
          <p:nvPr/>
        </p:nvSpPr>
        <p:spPr>
          <a:xfrm>
            <a:off x="1670670" y="1328151"/>
            <a:ext cx="8252463" cy="461665"/>
          </a:xfrm>
          <a:prstGeom prst="rect">
            <a:avLst/>
          </a:prstGeom>
          <a:noFill/>
        </p:spPr>
        <p:txBody>
          <a:bodyPr wrap="square" rtlCol="0">
            <a:spAutoFit/>
          </a:bodyPr>
          <a:lstStyle/>
          <a:p>
            <a:pPr algn="ctr"/>
            <a:r>
              <a:rPr lang="en-US" sz="2400" dirty="0">
                <a:latin typeface="Berlin Sans FB Demi" panose="020E0802020502020306" pitchFamily="34" charset="0"/>
              </a:rPr>
              <a:t>Mass number = Number of protons + Number of neutrons</a:t>
            </a:r>
          </a:p>
        </p:txBody>
      </p:sp>
      <p:sp>
        <p:nvSpPr>
          <p:cNvPr id="193" name="Ondertitel 17">
            <a:extLst>
              <a:ext uri="{FF2B5EF4-FFF2-40B4-BE49-F238E27FC236}">
                <a16:creationId xmlns:a16="http://schemas.microsoft.com/office/drawing/2014/main" id="{E601952E-54C7-26DF-659B-4D8BA9805B83}"/>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t>
            </a:r>
            <a:r>
              <a:rPr lang="fr-FR" dirty="0" err="1">
                <a:latin typeface="Berlin Sans FB Demi" panose="020E0802020502020306" pitchFamily="34" charset="0"/>
                <a:cs typeface="Calibri" panose="020F0502020204030204" pitchFamily="34" charset="0"/>
              </a:rPr>
              <a:t>inside</a:t>
            </a:r>
            <a:r>
              <a:rPr lang="fr-FR" dirty="0">
                <a:latin typeface="Berlin Sans FB Demi" panose="020E0802020502020306" pitchFamily="34" charset="0"/>
                <a:cs typeface="Calibri" panose="020F0502020204030204" pitchFamily="34" charset="0"/>
              </a:rPr>
              <a:t> an </a:t>
            </a:r>
            <a:r>
              <a:rPr lang="fr-FR" dirty="0" err="1">
                <a:latin typeface="Berlin Sans FB Demi" panose="020E0802020502020306" pitchFamily="34" charset="0"/>
                <a:cs typeface="Calibri" panose="020F0502020204030204" pitchFamily="34" charset="0"/>
              </a:rPr>
              <a:t>atom</a:t>
            </a:r>
            <a:r>
              <a:rPr lang="fr-FR" dirty="0">
                <a:latin typeface="Berlin Sans FB Demi" panose="020E0802020502020306" pitchFamily="34" charset="0"/>
                <a:cs typeface="Calibri" panose="020F0502020204030204" pitchFamily="34" charset="0"/>
              </a:rPr>
              <a:t>?</a:t>
            </a:r>
          </a:p>
        </p:txBody>
      </p:sp>
    </p:spTree>
    <p:extLst>
      <p:ext uri="{BB962C8B-B14F-4D97-AF65-F5344CB8AC3E}">
        <p14:creationId xmlns:p14="http://schemas.microsoft.com/office/powerpoint/2010/main" val="1009307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74B7FF4-02F4-94B5-BF57-9B22A252B1E0}"/>
              </a:ext>
            </a:extLst>
          </p:cNvPr>
          <p:cNvSpPr/>
          <p:nvPr/>
        </p:nvSpPr>
        <p:spPr>
          <a:xfrm>
            <a:off x="3102591" y="1645748"/>
            <a:ext cx="1694984" cy="144655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8800" b="1" spc="50" dirty="0">
                <a:ln w="11430"/>
                <a:effectLst>
                  <a:outerShdw blurRad="76200" dist="50800" dir="5400000" algn="tl" rotWithShape="0">
                    <a:srgbClr val="000000">
                      <a:alpha val="65000"/>
                    </a:srgbClr>
                  </a:outerShdw>
                </a:effectLst>
              </a:rPr>
              <a:t>C</a:t>
            </a:r>
          </a:p>
        </p:txBody>
      </p:sp>
      <p:sp>
        <p:nvSpPr>
          <p:cNvPr id="3" name="Rectangle 2">
            <a:extLst>
              <a:ext uri="{FF2B5EF4-FFF2-40B4-BE49-F238E27FC236}">
                <a16:creationId xmlns:a16="http://schemas.microsoft.com/office/drawing/2014/main" id="{DA296796-6A7B-9097-42CC-8501B8570D37}"/>
              </a:ext>
            </a:extLst>
          </p:cNvPr>
          <p:cNvSpPr/>
          <p:nvPr/>
        </p:nvSpPr>
        <p:spPr>
          <a:xfrm>
            <a:off x="2843696" y="1645748"/>
            <a:ext cx="665567" cy="150810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spc="50" dirty="0">
                <a:ln w="11430"/>
                <a:solidFill>
                  <a:srgbClr val="FF0000"/>
                </a:solidFill>
                <a:effectLst>
                  <a:outerShdw blurRad="76200" dist="50800" dir="5400000" algn="tl" rotWithShape="0">
                    <a:srgbClr val="000000">
                      <a:alpha val="65000"/>
                    </a:srgbClr>
                  </a:outerShdw>
                </a:effectLst>
              </a:rPr>
              <a:t>12</a:t>
            </a:r>
          </a:p>
          <a:p>
            <a:pPr algn="ctr"/>
            <a:endParaRPr lang="fr-FR" sz="2000" b="1" spc="50" dirty="0">
              <a:ln w="11430"/>
              <a:effectLst>
                <a:outerShdw blurRad="76200" dist="50800" dir="5400000" algn="tl" rotWithShape="0">
                  <a:srgbClr val="000000">
                    <a:alpha val="65000"/>
                  </a:srgbClr>
                </a:outerShdw>
              </a:effectLst>
            </a:endParaRPr>
          </a:p>
          <a:p>
            <a:pPr algn="ctr"/>
            <a:r>
              <a:rPr lang="fr-FR" sz="3600" b="1" spc="50" dirty="0">
                <a:ln w="11430"/>
                <a:effectLst>
                  <a:outerShdw blurRad="76200" dist="50800" dir="5400000" algn="tl" rotWithShape="0">
                    <a:srgbClr val="000000">
                      <a:alpha val="65000"/>
                    </a:srgbClr>
                  </a:outerShdw>
                </a:effectLst>
              </a:rPr>
              <a:t>6</a:t>
            </a:r>
          </a:p>
        </p:txBody>
      </p:sp>
      <p:sp>
        <p:nvSpPr>
          <p:cNvPr id="4" name="Rectangle 3">
            <a:extLst>
              <a:ext uri="{FF2B5EF4-FFF2-40B4-BE49-F238E27FC236}">
                <a16:creationId xmlns:a16="http://schemas.microsoft.com/office/drawing/2014/main" id="{04E47C3F-8D46-A020-CF56-DE905D6C9BD9}"/>
              </a:ext>
            </a:extLst>
          </p:cNvPr>
          <p:cNvSpPr/>
          <p:nvPr/>
        </p:nvSpPr>
        <p:spPr>
          <a:xfrm>
            <a:off x="5634070" y="1645748"/>
            <a:ext cx="1694984" cy="144655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8800" b="1" spc="50" dirty="0">
                <a:ln w="11430"/>
                <a:effectLst>
                  <a:outerShdw blurRad="76200" dist="50800" dir="5400000" algn="tl" rotWithShape="0">
                    <a:srgbClr val="000000">
                      <a:alpha val="65000"/>
                    </a:srgbClr>
                  </a:outerShdw>
                </a:effectLst>
              </a:rPr>
              <a:t>C</a:t>
            </a:r>
          </a:p>
        </p:txBody>
      </p:sp>
      <p:sp>
        <p:nvSpPr>
          <p:cNvPr id="5" name="Rectangle 4">
            <a:extLst>
              <a:ext uri="{FF2B5EF4-FFF2-40B4-BE49-F238E27FC236}">
                <a16:creationId xmlns:a16="http://schemas.microsoft.com/office/drawing/2014/main" id="{E7C89F86-6FCA-847A-0504-8CE43976F6B9}"/>
              </a:ext>
            </a:extLst>
          </p:cNvPr>
          <p:cNvSpPr/>
          <p:nvPr/>
        </p:nvSpPr>
        <p:spPr>
          <a:xfrm>
            <a:off x="5375175" y="1645748"/>
            <a:ext cx="665567" cy="150810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spc="50" dirty="0">
                <a:ln w="11430"/>
                <a:solidFill>
                  <a:srgbClr val="FF0000"/>
                </a:solidFill>
                <a:effectLst>
                  <a:outerShdw blurRad="76200" dist="50800" dir="5400000" algn="tl" rotWithShape="0">
                    <a:srgbClr val="000000">
                      <a:alpha val="65000"/>
                    </a:srgbClr>
                  </a:outerShdw>
                </a:effectLst>
              </a:rPr>
              <a:t>13</a:t>
            </a:r>
          </a:p>
          <a:p>
            <a:pPr algn="ctr"/>
            <a:endParaRPr lang="fr-FR" sz="2000" b="1" spc="50" dirty="0">
              <a:ln w="11430"/>
              <a:effectLst>
                <a:outerShdw blurRad="76200" dist="50800" dir="5400000" algn="tl" rotWithShape="0">
                  <a:srgbClr val="000000">
                    <a:alpha val="65000"/>
                  </a:srgbClr>
                </a:outerShdw>
              </a:effectLst>
            </a:endParaRPr>
          </a:p>
          <a:p>
            <a:pPr algn="ctr"/>
            <a:r>
              <a:rPr lang="fr-FR" sz="3600" b="1" spc="50" dirty="0">
                <a:ln w="11430"/>
                <a:effectLst>
                  <a:outerShdw blurRad="76200" dist="50800" dir="5400000" algn="tl" rotWithShape="0">
                    <a:srgbClr val="000000">
                      <a:alpha val="65000"/>
                    </a:srgbClr>
                  </a:outerShdw>
                </a:effectLst>
              </a:rPr>
              <a:t>6</a:t>
            </a:r>
          </a:p>
        </p:txBody>
      </p:sp>
      <p:sp>
        <p:nvSpPr>
          <p:cNvPr id="6" name="Rectangle 5">
            <a:extLst>
              <a:ext uri="{FF2B5EF4-FFF2-40B4-BE49-F238E27FC236}">
                <a16:creationId xmlns:a16="http://schemas.microsoft.com/office/drawing/2014/main" id="{B5E12E84-AA91-93FE-713B-E4D93ED66245}"/>
              </a:ext>
            </a:extLst>
          </p:cNvPr>
          <p:cNvSpPr/>
          <p:nvPr/>
        </p:nvSpPr>
        <p:spPr>
          <a:xfrm>
            <a:off x="8165549" y="1645748"/>
            <a:ext cx="1694984" cy="144655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8800" b="1" spc="50" dirty="0">
                <a:ln w="11430"/>
                <a:effectLst>
                  <a:outerShdw blurRad="76200" dist="50800" dir="5400000" algn="tl" rotWithShape="0">
                    <a:srgbClr val="000000">
                      <a:alpha val="65000"/>
                    </a:srgbClr>
                  </a:outerShdw>
                </a:effectLst>
              </a:rPr>
              <a:t>C</a:t>
            </a:r>
          </a:p>
        </p:txBody>
      </p:sp>
      <p:sp>
        <p:nvSpPr>
          <p:cNvPr id="7" name="Rectangle 6">
            <a:extLst>
              <a:ext uri="{FF2B5EF4-FFF2-40B4-BE49-F238E27FC236}">
                <a16:creationId xmlns:a16="http://schemas.microsoft.com/office/drawing/2014/main" id="{5BD5E3D0-FD3B-7242-6130-539F943A4BD5}"/>
              </a:ext>
            </a:extLst>
          </p:cNvPr>
          <p:cNvSpPr/>
          <p:nvPr/>
        </p:nvSpPr>
        <p:spPr>
          <a:xfrm>
            <a:off x="7906654" y="1645748"/>
            <a:ext cx="665567" cy="150810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spc="50" dirty="0">
                <a:ln w="11430"/>
                <a:solidFill>
                  <a:srgbClr val="FF0000"/>
                </a:solidFill>
                <a:effectLst>
                  <a:outerShdw blurRad="76200" dist="50800" dir="5400000" algn="tl" rotWithShape="0">
                    <a:srgbClr val="000000">
                      <a:alpha val="65000"/>
                    </a:srgbClr>
                  </a:outerShdw>
                </a:effectLst>
              </a:rPr>
              <a:t>14</a:t>
            </a:r>
          </a:p>
          <a:p>
            <a:pPr algn="ctr"/>
            <a:endParaRPr lang="fr-FR" sz="2000" b="1" spc="50" dirty="0">
              <a:ln w="11430"/>
              <a:effectLst>
                <a:outerShdw blurRad="76200" dist="50800" dir="5400000" algn="tl" rotWithShape="0">
                  <a:srgbClr val="000000">
                    <a:alpha val="65000"/>
                  </a:srgbClr>
                </a:outerShdw>
              </a:effectLst>
            </a:endParaRPr>
          </a:p>
          <a:p>
            <a:pPr algn="ctr"/>
            <a:r>
              <a:rPr lang="fr-FR" sz="3600" b="1" spc="50" dirty="0">
                <a:ln w="11430"/>
                <a:effectLst>
                  <a:outerShdw blurRad="76200" dist="50800" dir="5400000" algn="tl" rotWithShape="0">
                    <a:srgbClr val="000000">
                      <a:alpha val="65000"/>
                    </a:srgbClr>
                  </a:outerShdw>
                </a:effectLst>
              </a:rPr>
              <a:t>6</a:t>
            </a:r>
          </a:p>
        </p:txBody>
      </p:sp>
      <p:sp>
        <p:nvSpPr>
          <p:cNvPr id="8" name="TextBox 7">
            <a:extLst>
              <a:ext uri="{FF2B5EF4-FFF2-40B4-BE49-F238E27FC236}">
                <a16:creationId xmlns:a16="http://schemas.microsoft.com/office/drawing/2014/main" id="{B6AD7179-C525-7F4F-8CDD-9902FCE0C52E}"/>
              </a:ext>
            </a:extLst>
          </p:cNvPr>
          <p:cNvSpPr txBox="1"/>
          <p:nvPr/>
        </p:nvSpPr>
        <p:spPr>
          <a:xfrm>
            <a:off x="1001639" y="3724542"/>
            <a:ext cx="4862847" cy="1877437"/>
          </a:xfrm>
          <a:prstGeom prst="rect">
            <a:avLst/>
          </a:prstGeom>
          <a:noFill/>
        </p:spPr>
        <p:txBody>
          <a:bodyPr wrap="square">
            <a:spAutoFit/>
          </a:bodyPr>
          <a:lstStyle/>
          <a:p>
            <a:pPr algn="l"/>
            <a:r>
              <a:rPr lang="en-US" sz="3200" b="0" i="0" dirty="0">
                <a:solidFill>
                  <a:srgbClr val="292929"/>
                </a:solidFill>
                <a:effectLst/>
                <a:latin typeface="Berlin Sans FB Demi" panose="020E0802020502020306" pitchFamily="34" charset="0"/>
              </a:rPr>
              <a:t>Isotopes:</a:t>
            </a:r>
            <a:endParaRPr lang="en-US" sz="2000" b="0" i="0" dirty="0">
              <a:solidFill>
                <a:srgbClr val="292929"/>
              </a:solidFill>
              <a:effectLst/>
            </a:endParaRPr>
          </a:p>
          <a:p>
            <a:pPr algn="l"/>
            <a:endParaRPr lang="en-US" sz="1600" dirty="0">
              <a:solidFill>
                <a:srgbClr val="292929"/>
              </a:solidFill>
            </a:endParaRPr>
          </a:p>
          <a:p>
            <a:pPr algn="l"/>
            <a:r>
              <a:rPr lang="en-US" i="0" dirty="0">
                <a:solidFill>
                  <a:srgbClr val="292929"/>
                </a:solidFill>
                <a:effectLst/>
              </a:rPr>
              <a:t>Atoms of the same elements with the same atomic numbers but different mass numbers</a:t>
            </a:r>
            <a:endParaRPr lang="en-US" b="0" i="0" dirty="0">
              <a:solidFill>
                <a:srgbClr val="292929"/>
              </a:solidFill>
              <a:effectLst/>
            </a:endParaRPr>
          </a:p>
          <a:p>
            <a:pPr algn="l"/>
            <a:endParaRPr lang="en-US" sz="1600" b="0" i="0" dirty="0">
              <a:solidFill>
                <a:srgbClr val="292929"/>
              </a:solidFill>
              <a:effectLst/>
            </a:endParaRPr>
          </a:p>
          <a:p>
            <a:pPr algn="l"/>
            <a:endParaRPr lang="en-US" sz="1600" b="0" i="0" dirty="0">
              <a:solidFill>
                <a:srgbClr val="292929"/>
              </a:solidFill>
              <a:effectLst/>
            </a:endParaRPr>
          </a:p>
        </p:txBody>
      </p:sp>
      <p:sp>
        <p:nvSpPr>
          <p:cNvPr id="9" name="TextBox 8">
            <a:extLst>
              <a:ext uri="{FF2B5EF4-FFF2-40B4-BE49-F238E27FC236}">
                <a16:creationId xmlns:a16="http://schemas.microsoft.com/office/drawing/2014/main" id="{4E030D9D-7848-6DFD-53DE-4030A90BBE7F}"/>
              </a:ext>
            </a:extLst>
          </p:cNvPr>
          <p:cNvSpPr txBox="1"/>
          <p:nvPr/>
        </p:nvSpPr>
        <p:spPr>
          <a:xfrm>
            <a:off x="3804969" y="5757169"/>
            <a:ext cx="4434468" cy="830997"/>
          </a:xfrm>
          <a:prstGeom prst="rect">
            <a:avLst/>
          </a:prstGeom>
          <a:noFill/>
        </p:spPr>
        <p:txBody>
          <a:bodyPr wrap="square">
            <a:spAutoFit/>
          </a:bodyPr>
          <a:lstStyle/>
          <a:p>
            <a:pPr algn="l"/>
            <a:r>
              <a:rPr lang="en-US" sz="3200" b="0" i="0" dirty="0">
                <a:solidFill>
                  <a:srgbClr val="292929"/>
                </a:solidFill>
                <a:effectLst/>
                <a:latin typeface="Berlin Sans FB Demi" panose="020E0802020502020306" pitchFamily="34" charset="0"/>
              </a:rPr>
              <a:t>Here we are!</a:t>
            </a:r>
            <a:endParaRPr lang="en-US" sz="1600" b="0" i="0" dirty="0">
              <a:solidFill>
                <a:srgbClr val="292929"/>
              </a:solidFill>
              <a:effectLst/>
            </a:endParaRPr>
          </a:p>
          <a:p>
            <a:pPr algn="l"/>
            <a:endParaRPr lang="en-US" sz="1600" b="0" i="0" dirty="0">
              <a:solidFill>
                <a:srgbClr val="292929"/>
              </a:solidFill>
              <a:effectLst/>
            </a:endParaRPr>
          </a:p>
        </p:txBody>
      </p:sp>
      <p:sp>
        <p:nvSpPr>
          <p:cNvPr id="11" name="TextBox 10">
            <a:extLst>
              <a:ext uri="{FF2B5EF4-FFF2-40B4-BE49-F238E27FC236}">
                <a16:creationId xmlns:a16="http://schemas.microsoft.com/office/drawing/2014/main" id="{7D716030-EB33-92D4-C3B5-37423220CFCD}"/>
              </a:ext>
            </a:extLst>
          </p:cNvPr>
          <p:cNvSpPr txBox="1"/>
          <p:nvPr/>
        </p:nvSpPr>
        <p:spPr>
          <a:xfrm>
            <a:off x="6585625" y="4622685"/>
            <a:ext cx="5149093" cy="1015663"/>
          </a:xfrm>
          <a:prstGeom prst="rect">
            <a:avLst/>
          </a:prstGeom>
          <a:noFill/>
        </p:spPr>
        <p:txBody>
          <a:bodyPr wrap="square">
            <a:spAutoFit/>
          </a:bodyPr>
          <a:lstStyle/>
          <a:p>
            <a:pPr algn="ctr"/>
            <a:r>
              <a:rPr lang="en-US" sz="2000" dirty="0">
                <a:latin typeface="Berlin Sans FB Demi" panose="020E0802020502020306" pitchFamily="34" charset="0"/>
              </a:rPr>
              <a:t>Same chemical properties (number of electrons) but different physical properties (number of neutrons; mass)</a:t>
            </a:r>
            <a:endParaRPr lang="en-US" sz="2000" dirty="0"/>
          </a:p>
        </p:txBody>
      </p:sp>
      <p:sp>
        <p:nvSpPr>
          <p:cNvPr id="10" name="Ondertitel 17">
            <a:extLst>
              <a:ext uri="{FF2B5EF4-FFF2-40B4-BE49-F238E27FC236}">
                <a16:creationId xmlns:a16="http://schemas.microsoft.com/office/drawing/2014/main" id="{47B935C6-2702-C06D-3A7C-066B9F22FD7D}"/>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an isotope?</a:t>
            </a:r>
          </a:p>
        </p:txBody>
      </p:sp>
    </p:spTree>
    <p:extLst>
      <p:ext uri="{BB962C8B-B14F-4D97-AF65-F5344CB8AC3E}">
        <p14:creationId xmlns:p14="http://schemas.microsoft.com/office/powerpoint/2010/main" val="4078864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E25B82-A2B3-C3CE-7DBC-82CC4F1102D3}"/>
              </a:ext>
            </a:extLst>
          </p:cNvPr>
          <p:cNvSpPr txBox="1"/>
          <p:nvPr/>
        </p:nvSpPr>
        <p:spPr>
          <a:xfrm>
            <a:off x="2011049" y="2157697"/>
            <a:ext cx="3169043" cy="584775"/>
          </a:xfrm>
          <a:prstGeom prst="rect">
            <a:avLst/>
          </a:prstGeom>
          <a:noFill/>
        </p:spPr>
        <p:txBody>
          <a:bodyPr wrap="square" rtlCol="0">
            <a:spAutoFit/>
          </a:bodyPr>
          <a:lstStyle/>
          <a:p>
            <a:pPr algn="ctr"/>
            <a:r>
              <a:rPr lang="en-US" sz="3200" dirty="0">
                <a:latin typeface="Berlin Sans FB Demi" panose="020E0802020502020306" pitchFamily="34" charset="0"/>
              </a:rPr>
              <a:t>Isotopic ratio</a:t>
            </a:r>
          </a:p>
        </p:txBody>
      </p:sp>
      <p:sp>
        <p:nvSpPr>
          <p:cNvPr id="3" name="ZoneTexte 56">
            <a:extLst>
              <a:ext uri="{FF2B5EF4-FFF2-40B4-BE49-F238E27FC236}">
                <a16:creationId xmlns:a16="http://schemas.microsoft.com/office/drawing/2014/main" id="{741B1172-3227-592D-B318-FA643EEFD246}"/>
              </a:ext>
            </a:extLst>
          </p:cNvPr>
          <p:cNvSpPr txBox="1"/>
          <p:nvPr/>
        </p:nvSpPr>
        <p:spPr>
          <a:xfrm>
            <a:off x="2129199" y="2944766"/>
            <a:ext cx="6125010" cy="1200329"/>
          </a:xfrm>
          <a:prstGeom prst="rect">
            <a:avLst/>
          </a:prstGeom>
          <a:noFill/>
        </p:spPr>
        <p:txBody>
          <a:bodyPr wrap="square" rtlCol="0">
            <a:spAutoFit/>
          </a:bodyPr>
          <a:lstStyle/>
          <a:p>
            <a:pPr lvl="1">
              <a:buFont typeface="Arial" pitchFamily="34" charset="0"/>
              <a:buChar char="•"/>
            </a:pPr>
            <a:r>
              <a:rPr lang="fr-FR" dirty="0">
                <a:latin typeface="Calibri" pitchFamily="34" charset="0"/>
                <a:cs typeface="Calibri" pitchFamily="34" charset="0"/>
              </a:rPr>
              <a:t> Notion </a:t>
            </a:r>
            <a:r>
              <a:rPr lang="el-GR" dirty="0">
                <a:latin typeface="Calibri" pitchFamily="34" charset="0"/>
                <a:cs typeface="Calibri" pitchFamily="34" charset="0"/>
              </a:rPr>
              <a:t>δ</a:t>
            </a:r>
            <a:endParaRPr lang="fr-FR" dirty="0">
              <a:latin typeface="Calibri" pitchFamily="34" charset="0"/>
              <a:cs typeface="Calibri" pitchFamily="34" charset="0"/>
            </a:endParaRPr>
          </a:p>
          <a:p>
            <a:pPr lvl="1">
              <a:buFont typeface="Arial" pitchFamily="34" charset="0"/>
              <a:buChar char="•"/>
            </a:pPr>
            <a:r>
              <a:rPr lang="fr-FR" dirty="0">
                <a:latin typeface="Calibri" pitchFamily="34" charset="0"/>
                <a:cs typeface="Calibri" pitchFamily="34" charset="0"/>
              </a:rPr>
              <a:t> </a:t>
            </a:r>
            <a:r>
              <a:rPr lang="en-US" dirty="0">
                <a:latin typeface="Calibri" pitchFamily="34" charset="0"/>
                <a:cs typeface="Calibri" pitchFamily="34" charset="0"/>
              </a:rPr>
              <a:t>Variation of a heavy isotope from a light isotope</a:t>
            </a:r>
            <a:endParaRPr lang="fr-FR" dirty="0">
              <a:latin typeface="Calibri" pitchFamily="34" charset="0"/>
              <a:cs typeface="Calibri" pitchFamily="34" charset="0"/>
            </a:endParaRPr>
          </a:p>
          <a:p>
            <a:pPr lvl="1">
              <a:buFont typeface="Arial" pitchFamily="34" charset="0"/>
              <a:buChar char="•"/>
            </a:pPr>
            <a:r>
              <a:rPr lang="fr-FR" dirty="0">
                <a:latin typeface="Calibri" pitchFamily="34" charset="0"/>
                <a:cs typeface="Calibri" pitchFamily="34" charset="0"/>
              </a:rPr>
              <a:t> </a:t>
            </a:r>
            <a:r>
              <a:rPr lang="en-US" dirty="0">
                <a:latin typeface="Calibri" pitchFamily="34" charset="0"/>
                <a:cs typeface="Calibri" pitchFamily="34" charset="0"/>
              </a:rPr>
              <a:t>Expressed according to a standard</a:t>
            </a:r>
          </a:p>
          <a:p>
            <a:pPr lvl="1">
              <a:buFont typeface="Arial" pitchFamily="34" charset="0"/>
              <a:buChar char="•"/>
            </a:pPr>
            <a:r>
              <a:rPr lang="en-US" dirty="0">
                <a:latin typeface="Calibri" pitchFamily="34" charset="0"/>
                <a:cs typeface="Calibri" pitchFamily="34" charset="0"/>
              </a:rPr>
              <a:t> There are some exception (e.g. Sr)</a:t>
            </a:r>
            <a:endParaRPr lang="fr-FR" sz="2000" dirty="0">
              <a:latin typeface="Calibri" pitchFamily="34" charset="0"/>
              <a:cs typeface="Calibri" pitchFamily="34" charset="0"/>
            </a:endParaRPr>
          </a:p>
        </p:txBody>
      </p:sp>
      <p:sp>
        <p:nvSpPr>
          <p:cNvPr id="4" name="TextBox 30">
            <a:extLst>
              <a:ext uri="{FF2B5EF4-FFF2-40B4-BE49-F238E27FC236}">
                <a16:creationId xmlns:a16="http://schemas.microsoft.com/office/drawing/2014/main" id="{D7D9467B-310E-62AA-8921-56EB5BE8EAEF}"/>
              </a:ext>
            </a:extLst>
          </p:cNvPr>
          <p:cNvSpPr txBox="1"/>
          <p:nvPr/>
        </p:nvSpPr>
        <p:spPr>
          <a:xfrm>
            <a:off x="9173427" y="5270121"/>
            <a:ext cx="1390650" cy="646331"/>
          </a:xfrm>
          <a:prstGeom prst="rect">
            <a:avLst/>
          </a:prstGeom>
          <a:noFill/>
        </p:spPr>
        <p:txBody>
          <a:bodyPr wrap="square" rtlCol="0">
            <a:spAutoFit/>
          </a:bodyPr>
          <a:lstStyle/>
          <a:p>
            <a:r>
              <a:rPr lang="el-GR" sz="3600" dirty="0">
                <a:solidFill>
                  <a:schemeClr val="accent1">
                    <a:lumMod val="60000"/>
                    <a:lumOff val="40000"/>
                  </a:schemeClr>
                </a:solidFill>
                <a:latin typeface="Verdana" panose="020B0604030504040204" pitchFamily="34" charset="0"/>
                <a:ea typeface="Verdana" panose="020B0604030504040204" pitchFamily="34" charset="0"/>
              </a:rPr>
              <a:t>δ</a:t>
            </a:r>
            <a:r>
              <a:rPr lang="en-US" sz="3600" baseline="30000" dirty="0">
                <a:solidFill>
                  <a:schemeClr val="accent1">
                    <a:lumMod val="60000"/>
                    <a:lumOff val="40000"/>
                  </a:schemeClr>
                </a:solidFill>
                <a:latin typeface="Verdana" panose="020B0604030504040204" pitchFamily="34" charset="0"/>
                <a:ea typeface="Verdana" panose="020B0604030504040204" pitchFamily="34" charset="0"/>
              </a:rPr>
              <a:t>13</a:t>
            </a:r>
            <a:r>
              <a:rPr lang="en-US" sz="3600" dirty="0">
                <a:solidFill>
                  <a:schemeClr val="accent1">
                    <a:lumMod val="60000"/>
                    <a:lumOff val="40000"/>
                  </a:schemeClr>
                </a:solidFill>
                <a:latin typeface="Verdana" panose="020B0604030504040204" pitchFamily="34" charset="0"/>
                <a:ea typeface="Verdana" panose="020B0604030504040204" pitchFamily="34" charset="0"/>
              </a:rPr>
              <a:t>C</a:t>
            </a:r>
          </a:p>
        </p:txBody>
      </p:sp>
      <p:sp>
        <p:nvSpPr>
          <p:cNvPr id="5" name="TextBox 33">
            <a:extLst>
              <a:ext uri="{FF2B5EF4-FFF2-40B4-BE49-F238E27FC236}">
                <a16:creationId xmlns:a16="http://schemas.microsoft.com/office/drawing/2014/main" id="{3FA6C96F-EFA5-8A02-13AF-A51EC38BBD0F}"/>
              </a:ext>
            </a:extLst>
          </p:cNvPr>
          <p:cNvSpPr txBox="1"/>
          <p:nvPr/>
        </p:nvSpPr>
        <p:spPr>
          <a:xfrm>
            <a:off x="10268696" y="4716123"/>
            <a:ext cx="1390650" cy="461665"/>
          </a:xfrm>
          <a:prstGeom prst="rect">
            <a:avLst/>
          </a:prstGeom>
          <a:noFill/>
        </p:spPr>
        <p:txBody>
          <a:bodyPr wrap="square" rtlCol="0">
            <a:spAutoFit/>
          </a:bodyPr>
          <a:lstStyle/>
          <a:p>
            <a:r>
              <a:rPr lang="el-GR" sz="2400" dirty="0">
                <a:solidFill>
                  <a:schemeClr val="accent1">
                    <a:lumMod val="60000"/>
                    <a:lumOff val="40000"/>
                  </a:schemeClr>
                </a:solidFill>
                <a:latin typeface="Verdana" panose="020B0604030504040204" pitchFamily="34" charset="0"/>
                <a:ea typeface="Verdana" panose="020B0604030504040204" pitchFamily="34" charset="0"/>
              </a:rPr>
              <a:t>δ</a:t>
            </a:r>
            <a:r>
              <a:rPr lang="en-US" sz="2400" baseline="30000" dirty="0">
                <a:solidFill>
                  <a:schemeClr val="accent1">
                    <a:lumMod val="60000"/>
                    <a:lumOff val="40000"/>
                  </a:schemeClr>
                </a:solidFill>
                <a:latin typeface="Verdana" panose="020B0604030504040204" pitchFamily="34" charset="0"/>
                <a:ea typeface="Verdana" panose="020B0604030504040204" pitchFamily="34" charset="0"/>
              </a:rPr>
              <a:t>15</a:t>
            </a:r>
            <a:r>
              <a:rPr lang="en-US" sz="2400" dirty="0">
                <a:solidFill>
                  <a:schemeClr val="accent1">
                    <a:lumMod val="60000"/>
                    <a:lumOff val="40000"/>
                  </a:schemeClr>
                </a:solidFill>
                <a:latin typeface="Verdana" panose="020B0604030504040204" pitchFamily="34" charset="0"/>
                <a:ea typeface="Verdana" panose="020B0604030504040204" pitchFamily="34" charset="0"/>
              </a:rPr>
              <a:t>N</a:t>
            </a:r>
          </a:p>
        </p:txBody>
      </p:sp>
      <p:sp>
        <p:nvSpPr>
          <p:cNvPr id="6" name="TextBox 35">
            <a:extLst>
              <a:ext uri="{FF2B5EF4-FFF2-40B4-BE49-F238E27FC236}">
                <a16:creationId xmlns:a16="http://schemas.microsoft.com/office/drawing/2014/main" id="{F6240E9C-97D6-E330-3654-EFD8BD02B94C}"/>
              </a:ext>
            </a:extLst>
          </p:cNvPr>
          <p:cNvSpPr txBox="1"/>
          <p:nvPr/>
        </p:nvSpPr>
        <p:spPr>
          <a:xfrm>
            <a:off x="10874696" y="5593287"/>
            <a:ext cx="1024609" cy="461665"/>
          </a:xfrm>
          <a:prstGeom prst="rect">
            <a:avLst/>
          </a:prstGeom>
          <a:noFill/>
        </p:spPr>
        <p:txBody>
          <a:bodyPr wrap="square" rtlCol="0">
            <a:spAutoFit/>
          </a:bodyPr>
          <a:lstStyle/>
          <a:p>
            <a:r>
              <a:rPr lang="el-GR" sz="2400" dirty="0">
                <a:solidFill>
                  <a:schemeClr val="accent1">
                    <a:lumMod val="60000"/>
                    <a:lumOff val="40000"/>
                  </a:schemeClr>
                </a:solidFill>
                <a:latin typeface="Verdana" panose="020B0604030504040204" pitchFamily="34" charset="0"/>
                <a:ea typeface="Verdana" panose="020B0604030504040204" pitchFamily="34" charset="0"/>
              </a:rPr>
              <a:t>δ</a:t>
            </a:r>
            <a:r>
              <a:rPr lang="en-US" sz="2400" baseline="30000" dirty="0">
                <a:solidFill>
                  <a:schemeClr val="accent1">
                    <a:lumMod val="60000"/>
                    <a:lumOff val="40000"/>
                  </a:schemeClr>
                </a:solidFill>
                <a:latin typeface="Verdana" panose="020B0604030504040204" pitchFamily="34" charset="0"/>
                <a:ea typeface="Verdana" panose="020B0604030504040204" pitchFamily="34" charset="0"/>
              </a:rPr>
              <a:t>18</a:t>
            </a:r>
            <a:r>
              <a:rPr lang="en-US" sz="2400" dirty="0">
                <a:solidFill>
                  <a:schemeClr val="accent1">
                    <a:lumMod val="60000"/>
                    <a:lumOff val="40000"/>
                  </a:schemeClr>
                </a:solidFill>
                <a:latin typeface="Verdana" panose="020B0604030504040204" pitchFamily="34" charset="0"/>
                <a:ea typeface="Verdana" panose="020B0604030504040204" pitchFamily="34" charset="0"/>
              </a:rPr>
              <a:t>O</a:t>
            </a:r>
          </a:p>
        </p:txBody>
      </p:sp>
      <p:sp>
        <p:nvSpPr>
          <p:cNvPr id="7" name="TextBox 38">
            <a:extLst>
              <a:ext uri="{FF2B5EF4-FFF2-40B4-BE49-F238E27FC236}">
                <a16:creationId xmlns:a16="http://schemas.microsoft.com/office/drawing/2014/main" id="{F6C4134B-78F2-7F0F-7024-8ADDDF25DEBF}"/>
              </a:ext>
            </a:extLst>
          </p:cNvPr>
          <p:cNvSpPr txBox="1"/>
          <p:nvPr/>
        </p:nvSpPr>
        <p:spPr>
          <a:xfrm>
            <a:off x="10272134" y="3656884"/>
            <a:ext cx="1765918" cy="461665"/>
          </a:xfrm>
          <a:prstGeom prst="rect">
            <a:avLst/>
          </a:prstGeom>
          <a:noFill/>
        </p:spPr>
        <p:txBody>
          <a:bodyPr wrap="square" rtlCol="0">
            <a:spAutoFit/>
          </a:bodyPr>
          <a:lstStyle/>
          <a:p>
            <a:r>
              <a:rPr lang="en-US" sz="2400" baseline="30000" dirty="0">
                <a:solidFill>
                  <a:schemeClr val="accent1">
                    <a:lumMod val="60000"/>
                    <a:lumOff val="40000"/>
                  </a:schemeClr>
                </a:solidFill>
                <a:latin typeface="Verdana" panose="020B0604030504040204" pitchFamily="34" charset="0"/>
                <a:ea typeface="Verdana" panose="020B0604030504040204" pitchFamily="34" charset="0"/>
              </a:rPr>
              <a:t>87</a:t>
            </a:r>
            <a:r>
              <a:rPr lang="en-US" sz="2400" dirty="0">
                <a:solidFill>
                  <a:schemeClr val="accent1">
                    <a:lumMod val="60000"/>
                    <a:lumOff val="40000"/>
                  </a:schemeClr>
                </a:solidFill>
                <a:latin typeface="Verdana" panose="020B0604030504040204" pitchFamily="34" charset="0"/>
                <a:ea typeface="Verdana" panose="020B0604030504040204" pitchFamily="34" charset="0"/>
              </a:rPr>
              <a:t>Sr/</a:t>
            </a:r>
            <a:r>
              <a:rPr lang="en-US" sz="2400" baseline="30000" dirty="0">
                <a:solidFill>
                  <a:schemeClr val="accent1">
                    <a:lumMod val="60000"/>
                    <a:lumOff val="40000"/>
                  </a:schemeClr>
                </a:solidFill>
                <a:latin typeface="Verdana" panose="020B0604030504040204" pitchFamily="34" charset="0"/>
                <a:ea typeface="Verdana" panose="020B0604030504040204" pitchFamily="34" charset="0"/>
              </a:rPr>
              <a:t> 86</a:t>
            </a:r>
            <a:r>
              <a:rPr lang="en-US" sz="2400" dirty="0">
                <a:solidFill>
                  <a:schemeClr val="accent1">
                    <a:lumMod val="60000"/>
                    <a:lumOff val="40000"/>
                  </a:schemeClr>
                </a:solidFill>
                <a:latin typeface="Verdana" panose="020B0604030504040204" pitchFamily="34" charset="0"/>
                <a:ea typeface="Verdana" panose="020B0604030504040204" pitchFamily="34" charset="0"/>
              </a:rPr>
              <a:t>Sr</a:t>
            </a:r>
          </a:p>
        </p:txBody>
      </p:sp>
      <p:sp>
        <p:nvSpPr>
          <p:cNvPr id="8" name="TextBox 39">
            <a:extLst>
              <a:ext uri="{FF2B5EF4-FFF2-40B4-BE49-F238E27FC236}">
                <a16:creationId xmlns:a16="http://schemas.microsoft.com/office/drawing/2014/main" id="{AE501A81-52FD-B782-B27C-649774105D48}"/>
              </a:ext>
            </a:extLst>
          </p:cNvPr>
          <p:cNvSpPr txBox="1"/>
          <p:nvPr/>
        </p:nvSpPr>
        <p:spPr>
          <a:xfrm>
            <a:off x="9313607" y="4286608"/>
            <a:ext cx="1390650" cy="461665"/>
          </a:xfrm>
          <a:prstGeom prst="rect">
            <a:avLst/>
          </a:prstGeom>
          <a:noFill/>
        </p:spPr>
        <p:txBody>
          <a:bodyPr wrap="square" rtlCol="0">
            <a:spAutoFit/>
          </a:bodyPr>
          <a:lstStyle/>
          <a:p>
            <a:r>
              <a:rPr lang="el-GR" sz="2400" dirty="0">
                <a:solidFill>
                  <a:schemeClr val="accent1">
                    <a:lumMod val="60000"/>
                    <a:lumOff val="40000"/>
                  </a:schemeClr>
                </a:solidFill>
                <a:latin typeface="Verdana" panose="020B0604030504040204" pitchFamily="34" charset="0"/>
                <a:ea typeface="Verdana" panose="020B0604030504040204" pitchFamily="34" charset="0"/>
              </a:rPr>
              <a:t>δ</a:t>
            </a:r>
            <a:r>
              <a:rPr lang="en-US" sz="2400" baseline="30000" dirty="0">
                <a:solidFill>
                  <a:schemeClr val="accent1">
                    <a:lumMod val="60000"/>
                    <a:lumOff val="40000"/>
                  </a:schemeClr>
                </a:solidFill>
                <a:latin typeface="Verdana" panose="020B0604030504040204" pitchFamily="34" charset="0"/>
                <a:ea typeface="Verdana" panose="020B0604030504040204" pitchFamily="34" charset="0"/>
              </a:rPr>
              <a:t>34</a:t>
            </a:r>
            <a:r>
              <a:rPr lang="en-US" sz="2400" dirty="0">
                <a:solidFill>
                  <a:schemeClr val="accent1">
                    <a:lumMod val="60000"/>
                    <a:lumOff val="40000"/>
                  </a:schemeClr>
                </a:solidFill>
                <a:latin typeface="Verdana" panose="020B0604030504040204" pitchFamily="34" charset="0"/>
                <a:ea typeface="Verdana" panose="020B0604030504040204" pitchFamily="34" charset="0"/>
              </a:rPr>
              <a:t>S</a:t>
            </a:r>
          </a:p>
        </p:txBody>
      </p:sp>
      <p:pic>
        <p:nvPicPr>
          <p:cNvPr id="9" name="Image 57">
            <a:extLst>
              <a:ext uri="{FF2B5EF4-FFF2-40B4-BE49-F238E27FC236}">
                <a16:creationId xmlns:a16="http://schemas.microsoft.com/office/drawing/2014/main" id="{54ABC5F8-80C6-ADA7-AAD3-5B7CAEA0ACE7}"/>
              </a:ext>
            </a:extLst>
          </p:cNvPr>
          <p:cNvPicPr/>
          <p:nvPr/>
        </p:nvPicPr>
        <p:blipFill>
          <a:blip r:embed="rId2" cstate="print"/>
          <a:srcRect/>
          <a:stretch>
            <a:fillRect/>
          </a:stretch>
        </p:blipFill>
        <p:spPr bwMode="auto">
          <a:xfrm>
            <a:off x="3271365" y="4400925"/>
            <a:ext cx="3785983" cy="621522"/>
          </a:xfrm>
          <a:prstGeom prst="rect">
            <a:avLst/>
          </a:prstGeom>
          <a:noFill/>
          <a:ln w="9525">
            <a:noFill/>
            <a:miter lim="800000"/>
            <a:headEnd/>
            <a:tailEnd/>
          </a:ln>
        </p:spPr>
      </p:pic>
      <p:sp>
        <p:nvSpPr>
          <p:cNvPr id="10" name="Ondertitel 17">
            <a:extLst>
              <a:ext uri="{FF2B5EF4-FFF2-40B4-BE49-F238E27FC236}">
                <a16:creationId xmlns:a16="http://schemas.microsoft.com/office/drawing/2014/main" id="{A15B7E99-F7FB-9A9D-6FB7-924155713CA9}"/>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an isotope?</a:t>
            </a:r>
          </a:p>
        </p:txBody>
      </p:sp>
    </p:spTree>
    <p:extLst>
      <p:ext uri="{BB962C8B-B14F-4D97-AF65-F5344CB8AC3E}">
        <p14:creationId xmlns:p14="http://schemas.microsoft.com/office/powerpoint/2010/main" val="64782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earn Balanced Equations in 4 minutes.">
            <a:extLst>
              <a:ext uri="{FF2B5EF4-FFF2-40B4-BE49-F238E27FC236}">
                <a16:creationId xmlns:a16="http://schemas.microsoft.com/office/drawing/2014/main" id="{78216687-751B-85D2-CC26-E90B0B79C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64" y="3952575"/>
            <a:ext cx="4176529" cy="3216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4025EFB-6B2C-E357-5B5F-D829768C738E}"/>
              </a:ext>
            </a:extLst>
          </p:cNvPr>
          <p:cNvSpPr txBox="1"/>
          <p:nvPr/>
        </p:nvSpPr>
        <p:spPr>
          <a:xfrm>
            <a:off x="1606534" y="2184232"/>
            <a:ext cx="3961304" cy="646331"/>
          </a:xfrm>
          <a:prstGeom prst="rect">
            <a:avLst/>
          </a:prstGeom>
          <a:noFill/>
        </p:spPr>
        <p:txBody>
          <a:bodyPr wrap="square">
            <a:spAutoFit/>
          </a:bodyPr>
          <a:lstStyle/>
          <a:p>
            <a:pPr algn="ctr"/>
            <a:r>
              <a:rPr lang="en-US" dirty="0"/>
              <a:t>If an isotope is </a:t>
            </a:r>
            <a:r>
              <a:rPr lang="en-US" b="1" dirty="0"/>
              <a:t>stable</a:t>
            </a:r>
            <a:r>
              <a:rPr lang="en-US" dirty="0"/>
              <a:t>, it will stay as it is. There is no reason to change!</a:t>
            </a:r>
          </a:p>
        </p:txBody>
      </p:sp>
      <p:sp>
        <p:nvSpPr>
          <p:cNvPr id="8" name="TextBox 7">
            <a:extLst>
              <a:ext uri="{FF2B5EF4-FFF2-40B4-BE49-F238E27FC236}">
                <a16:creationId xmlns:a16="http://schemas.microsoft.com/office/drawing/2014/main" id="{B7565610-0294-4955-92AC-729CC6E461C0}"/>
              </a:ext>
            </a:extLst>
          </p:cNvPr>
          <p:cNvSpPr txBox="1"/>
          <p:nvPr/>
        </p:nvSpPr>
        <p:spPr>
          <a:xfrm>
            <a:off x="5305922" y="3089035"/>
            <a:ext cx="4485490" cy="646331"/>
          </a:xfrm>
          <a:prstGeom prst="rect">
            <a:avLst/>
          </a:prstGeom>
          <a:noFill/>
        </p:spPr>
        <p:txBody>
          <a:bodyPr wrap="square">
            <a:spAutoFit/>
          </a:bodyPr>
          <a:lstStyle/>
          <a:p>
            <a:pPr algn="ctr"/>
            <a:r>
              <a:rPr lang="en-US" dirty="0"/>
              <a:t>If an isotope is </a:t>
            </a:r>
            <a:r>
              <a:rPr lang="en-US" b="1" dirty="0"/>
              <a:t>unstable</a:t>
            </a:r>
            <a:r>
              <a:rPr lang="en-US" dirty="0"/>
              <a:t>, it will undergo a nuclear reaction in order to become stable.</a:t>
            </a:r>
          </a:p>
        </p:txBody>
      </p:sp>
      <p:sp>
        <p:nvSpPr>
          <p:cNvPr id="9" name="TextBox 8">
            <a:extLst>
              <a:ext uri="{FF2B5EF4-FFF2-40B4-BE49-F238E27FC236}">
                <a16:creationId xmlns:a16="http://schemas.microsoft.com/office/drawing/2014/main" id="{1F904AF4-39DA-2694-B521-A3E250223BED}"/>
              </a:ext>
            </a:extLst>
          </p:cNvPr>
          <p:cNvSpPr txBox="1"/>
          <p:nvPr/>
        </p:nvSpPr>
        <p:spPr>
          <a:xfrm>
            <a:off x="6163182" y="1343929"/>
            <a:ext cx="3961659" cy="830997"/>
          </a:xfrm>
          <a:prstGeom prst="rect">
            <a:avLst/>
          </a:prstGeom>
          <a:noFill/>
          <a:ln>
            <a:solidFill>
              <a:schemeClr val="tx1"/>
            </a:solidFill>
          </a:ln>
        </p:spPr>
        <p:txBody>
          <a:bodyPr wrap="square" rtlCol="0">
            <a:spAutoFit/>
          </a:bodyPr>
          <a:lstStyle/>
          <a:p>
            <a:pPr algn="ctr"/>
            <a:r>
              <a:rPr lang="en-US" sz="1600" dirty="0">
                <a:latin typeface="Berlin Sans FB Demi" panose="020E0802020502020306" pitchFamily="34" charset="0"/>
              </a:rPr>
              <a:t>Fact: all the elements with an atomic number greater than 82 have only unstable isotopes.</a:t>
            </a:r>
          </a:p>
        </p:txBody>
      </p:sp>
      <p:sp>
        <p:nvSpPr>
          <p:cNvPr id="10" name="TextBox 9">
            <a:extLst>
              <a:ext uri="{FF2B5EF4-FFF2-40B4-BE49-F238E27FC236}">
                <a16:creationId xmlns:a16="http://schemas.microsoft.com/office/drawing/2014/main" id="{7C2BC889-E60F-0DCB-A217-4379DEAF3E00}"/>
              </a:ext>
            </a:extLst>
          </p:cNvPr>
          <p:cNvSpPr txBox="1"/>
          <p:nvPr/>
        </p:nvSpPr>
        <p:spPr>
          <a:xfrm>
            <a:off x="1408755" y="3993838"/>
            <a:ext cx="5082324" cy="646331"/>
          </a:xfrm>
          <a:prstGeom prst="rect">
            <a:avLst/>
          </a:prstGeom>
          <a:noFill/>
        </p:spPr>
        <p:txBody>
          <a:bodyPr wrap="square">
            <a:spAutoFit/>
          </a:bodyPr>
          <a:lstStyle/>
          <a:p>
            <a:pPr algn="ctr"/>
            <a:r>
              <a:rPr lang="en-US" dirty="0"/>
              <a:t>Unstable isotopes </a:t>
            </a:r>
            <a:r>
              <a:rPr lang="en-US" b="1" dirty="0"/>
              <a:t>emit energy </a:t>
            </a:r>
            <a:r>
              <a:rPr lang="en-US" dirty="0"/>
              <a:t>in the form of a radiation when they break down (decay).</a:t>
            </a:r>
          </a:p>
        </p:txBody>
      </p:sp>
      <p:sp>
        <p:nvSpPr>
          <p:cNvPr id="2" name="Ondertitel 17">
            <a:extLst>
              <a:ext uri="{FF2B5EF4-FFF2-40B4-BE49-F238E27FC236}">
                <a16:creationId xmlns:a16="http://schemas.microsoft.com/office/drawing/2014/main" id="{77191615-8F6F-E8A2-2D9E-8A66A6EEDC0A}"/>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an isotope?</a:t>
            </a:r>
          </a:p>
        </p:txBody>
      </p:sp>
    </p:spTree>
    <p:extLst>
      <p:ext uri="{BB962C8B-B14F-4D97-AF65-F5344CB8AC3E}">
        <p14:creationId xmlns:p14="http://schemas.microsoft.com/office/powerpoint/2010/main" val="1248792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ndertitel 17">
            <a:extLst>
              <a:ext uri="{FF2B5EF4-FFF2-40B4-BE49-F238E27FC236}">
                <a16:creationId xmlns:a16="http://schemas.microsoft.com/office/drawing/2014/main" id="{87F678A2-A2B5-EF6C-0F2A-3B23723ECB67}"/>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in </a:t>
            </a:r>
            <a:r>
              <a:rPr lang="fr-FR" dirty="0" err="1">
                <a:latin typeface="Berlin Sans FB Demi" panose="020E0802020502020306" pitchFamily="34" charset="0"/>
                <a:cs typeface="Calibri" panose="020F0502020204030204" pitchFamily="34" charset="0"/>
              </a:rPr>
              <a:t>your</a:t>
            </a:r>
            <a:r>
              <a:rPr lang="fr-FR" dirty="0">
                <a:latin typeface="Berlin Sans FB Demi" panose="020E0802020502020306" pitchFamily="34" charset="0"/>
                <a:cs typeface="Calibri" panose="020F0502020204030204" pitchFamily="34" charset="0"/>
              </a:rPr>
              <a:t> body?</a:t>
            </a:r>
          </a:p>
        </p:txBody>
      </p:sp>
      <p:pic>
        <p:nvPicPr>
          <p:cNvPr id="3" name="Picture 2">
            <a:extLst>
              <a:ext uri="{FF2B5EF4-FFF2-40B4-BE49-F238E27FC236}">
                <a16:creationId xmlns:a16="http://schemas.microsoft.com/office/drawing/2014/main" id="{705E5453-54B8-0E0F-C9E2-90DD4076E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80" y="2893303"/>
            <a:ext cx="6284068" cy="3435290"/>
          </a:xfrm>
          <a:prstGeom prst="rect">
            <a:avLst/>
          </a:prstGeom>
          <a:noFill/>
          <a:ln>
            <a:noFill/>
          </a:ln>
          <a:effectLst>
            <a:glow rad="139700">
              <a:schemeClr val="bg1">
                <a:lumMod val="65000"/>
                <a:alpha val="40000"/>
              </a:schemeClr>
            </a:glow>
            <a:softEdge rad="3175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9A4A78-CD97-70B8-3720-F14A4BF1FED4}"/>
              </a:ext>
            </a:extLst>
          </p:cNvPr>
          <p:cNvSpPr txBox="1"/>
          <p:nvPr/>
        </p:nvSpPr>
        <p:spPr>
          <a:xfrm>
            <a:off x="1873563" y="1693296"/>
            <a:ext cx="3727495" cy="707886"/>
          </a:xfrm>
          <a:prstGeom prst="rect">
            <a:avLst/>
          </a:prstGeom>
          <a:noFill/>
        </p:spPr>
        <p:txBody>
          <a:bodyPr wrap="square" rtlCol="0">
            <a:spAutoFit/>
          </a:bodyPr>
          <a:lstStyle/>
          <a:p>
            <a:pPr algn="ctr"/>
            <a:r>
              <a:rPr lang="en-US" sz="2000" dirty="0">
                <a:latin typeface="Berlin Sans FB Demi" panose="020E0802020502020306" pitchFamily="34" charset="0"/>
              </a:rPr>
              <a:t>Lots of atoms, in almost every possible form.</a:t>
            </a:r>
          </a:p>
        </p:txBody>
      </p:sp>
      <p:sp>
        <p:nvSpPr>
          <p:cNvPr id="10" name="TextBox 9">
            <a:extLst>
              <a:ext uri="{FF2B5EF4-FFF2-40B4-BE49-F238E27FC236}">
                <a16:creationId xmlns:a16="http://schemas.microsoft.com/office/drawing/2014/main" id="{1889F21A-BE16-3645-3185-EED54A4D9900}"/>
              </a:ext>
            </a:extLst>
          </p:cNvPr>
          <p:cNvSpPr txBox="1"/>
          <p:nvPr/>
        </p:nvSpPr>
        <p:spPr>
          <a:xfrm>
            <a:off x="7828631" y="2401182"/>
            <a:ext cx="3284452" cy="400110"/>
          </a:xfrm>
          <a:prstGeom prst="rect">
            <a:avLst/>
          </a:prstGeom>
          <a:noFill/>
        </p:spPr>
        <p:txBody>
          <a:bodyPr wrap="square">
            <a:spAutoFit/>
          </a:bodyPr>
          <a:lstStyle/>
          <a:p>
            <a:r>
              <a:rPr lang="en-US" sz="2000" b="1" dirty="0">
                <a:latin typeface="Berlin Sans FB Demi" panose="020E0802020502020306" pitchFamily="34" charset="0"/>
                <a:cs typeface="Calibri" panose="020F0502020204030204" pitchFamily="34" charset="0"/>
              </a:rPr>
              <a:t>All deriving from your diet</a:t>
            </a:r>
            <a:endParaRPr lang="en-US" sz="2000" dirty="0">
              <a:latin typeface="Berlin Sans FB Demi" panose="020E0802020502020306" pitchFamily="34" charset="0"/>
            </a:endParaRPr>
          </a:p>
        </p:txBody>
      </p:sp>
    </p:spTree>
    <p:extLst>
      <p:ext uri="{BB962C8B-B14F-4D97-AF65-F5344CB8AC3E}">
        <p14:creationId xmlns:p14="http://schemas.microsoft.com/office/powerpoint/2010/main" val="621356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A535332-6043-7B0B-F31E-88EE7D397F73}"/>
              </a:ext>
            </a:extLst>
          </p:cNvPr>
          <p:cNvPicPr>
            <a:picLocks noChangeAspect="1"/>
          </p:cNvPicPr>
          <p:nvPr/>
        </p:nvPicPr>
        <p:blipFill rotWithShape="1">
          <a:blip r:embed="rId2"/>
          <a:srcRect l="54506"/>
          <a:stretch/>
        </p:blipFill>
        <p:spPr>
          <a:xfrm>
            <a:off x="7604081" y="0"/>
            <a:ext cx="4587920" cy="6858000"/>
          </a:xfrm>
          <a:prstGeom prst="rect">
            <a:avLst/>
          </a:prstGeom>
        </p:spPr>
      </p:pic>
      <p:sp>
        <p:nvSpPr>
          <p:cNvPr id="4" name="Ondertitel 17">
            <a:extLst>
              <a:ext uri="{FF2B5EF4-FFF2-40B4-BE49-F238E27FC236}">
                <a16:creationId xmlns:a16="http://schemas.microsoft.com/office/drawing/2014/main" id="{E89C4164-0195-E3C4-5E09-DF86371C792F}"/>
              </a:ext>
            </a:extLst>
          </p:cNvPr>
          <p:cNvSpPr txBox="1">
            <a:spLocks/>
          </p:cNvSpPr>
          <p:nvPr/>
        </p:nvSpPr>
        <p:spPr>
          <a:xfrm>
            <a:off x="966117" y="529407"/>
            <a:ext cx="5473593"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A </a:t>
            </a:r>
            <a:r>
              <a:rPr lang="fr-FR" dirty="0" err="1">
                <a:latin typeface="Berlin Sans FB Demi" panose="020E0802020502020306" pitchFamily="34" charset="0"/>
                <a:cs typeface="Calibri" panose="020F0502020204030204" pitchFamily="34" charset="0"/>
              </a:rPr>
              <a:t>human</a:t>
            </a:r>
            <a:r>
              <a:rPr lang="fr-FR" dirty="0">
                <a:latin typeface="Berlin Sans FB Demi" panose="020E0802020502020306" pitchFamily="34" charset="0"/>
                <a:cs typeface="Calibri" panose="020F0502020204030204" pitchFamily="34" charset="0"/>
              </a:rPr>
              <a:t> </a:t>
            </a:r>
            <a:r>
              <a:rPr lang="fr-FR" dirty="0" err="1">
                <a:latin typeface="Berlin Sans FB Demi" panose="020E0802020502020306" pitchFamily="34" charset="0"/>
                <a:cs typeface="Calibri" panose="020F0502020204030204" pitchFamily="34" charset="0"/>
              </a:rPr>
              <a:t>being</a:t>
            </a:r>
            <a:endParaRPr lang="fr-FR" dirty="0">
              <a:latin typeface="Berlin Sans FB Demi" panose="020E0802020502020306" pitchFamily="34" charset="0"/>
              <a:cs typeface="Calibri" panose="020F0502020204030204" pitchFamily="34" charset="0"/>
            </a:endParaRPr>
          </a:p>
        </p:txBody>
      </p:sp>
      <p:sp>
        <p:nvSpPr>
          <p:cNvPr id="9" name="Rectangle 8">
            <a:extLst>
              <a:ext uri="{FF2B5EF4-FFF2-40B4-BE49-F238E27FC236}">
                <a16:creationId xmlns:a16="http://schemas.microsoft.com/office/drawing/2014/main" id="{3A7B5A91-A33E-2541-C8AA-FCA2BD94CA6A}"/>
              </a:ext>
            </a:extLst>
          </p:cNvPr>
          <p:cNvSpPr/>
          <p:nvPr/>
        </p:nvSpPr>
        <p:spPr>
          <a:xfrm>
            <a:off x="7604080" y="4961106"/>
            <a:ext cx="2026303" cy="1575881"/>
          </a:xfrm>
          <a:prstGeom prst="rect">
            <a:avLst/>
          </a:prstGeom>
          <a:solidFill>
            <a:srgbClr val="FCF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D880A48-0677-3ED3-1374-E299AD57E2FC}"/>
              </a:ext>
            </a:extLst>
          </p:cNvPr>
          <p:cNvSpPr txBox="1"/>
          <p:nvPr/>
        </p:nvSpPr>
        <p:spPr>
          <a:xfrm>
            <a:off x="4237518" y="5048658"/>
            <a:ext cx="4973208" cy="1107996"/>
          </a:xfrm>
          <a:prstGeom prst="rect">
            <a:avLst/>
          </a:prstGeom>
          <a:noFill/>
        </p:spPr>
        <p:txBody>
          <a:bodyPr wrap="square">
            <a:spAutoFit/>
          </a:bodyPr>
          <a:lstStyle/>
          <a:p>
            <a:pPr algn="ctr"/>
            <a:r>
              <a:rPr lang="en-US" sz="6600" dirty="0">
                <a:latin typeface="Berlin Sans FB Demi" panose="020E0802020502020306" pitchFamily="34" charset="0"/>
              </a:rPr>
              <a:t>Who are you</a:t>
            </a:r>
          </a:p>
        </p:txBody>
      </p:sp>
      <p:sp>
        <p:nvSpPr>
          <p:cNvPr id="12" name="TextBox 11">
            <a:extLst>
              <a:ext uri="{FF2B5EF4-FFF2-40B4-BE49-F238E27FC236}">
                <a16:creationId xmlns:a16="http://schemas.microsoft.com/office/drawing/2014/main" id="{BC68B085-0376-3AEF-F715-4551657ED22E}"/>
              </a:ext>
            </a:extLst>
          </p:cNvPr>
          <p:cNvSpPr txBox="1"/>
          <p:nvPr/>
        </p:nvSpPr>
        <p:spPr>
          <a:xfrm>
            <a:off x="537663" y="1992633"/>
            <a:ext cx="5902047" cy="707886"/>
          </a:xfrm>
          <a:prstGeom prst="rect">
            <a:avLst/>
          </a:prstGeom>
          <a:noFill/>
        </p:spPr>
        <p:txBody>
          <a:bodyPr wrap="square">
            <a:spAutoFit/>
          </a:bodyPr>
          <a:lstStyle/>
          <a:p>
            <a:pPr algn="ctr"/>
            <a:r>
              <a:rPr lang="en-US" sz="2000" dirty="0">
                <a:latin typeface="Berlin Sans FB Demi" panose="020E0802020502020306" pitchFamily="34" charset="0"/>
              </a:rPr>
              <a:t>This metaphysical question of identity is one we've all asked ourselves at some point in our lives</a:t>
            </a:r>
          </a:p>
        </p:txBody>
      </p:sp>
      <p:sp>
        <p:nvSpPr>
          <p:cNvPr id="15" name="TextBox 14">
            <a:extLst>
              <a:ext uri="{FF2B5EF4-FFF2-40B4-BE49-F238E27FC236}">
                <a16:creationId xmlns:a16="http://schemas.microsoft.com/office/drawing/2014/main" id="{5775AACD-F259-7A6D-2781-7261AA6C2489}"/>
              </a:ext>
            </a:extLst>
          </p:cNvPr>
          <p:cNvSpPr txBox="1"/>
          <p:nvPr/>
        </p:nvSpPr>
        <p:spPr>
          <a:xfrm>
            <a:off x="1734346" y="3052345"/>
            <a:ext cx="5006343" cy="646331"/>
          </a:xfrm>
          <a:prstGeom prst="rect">
            <a:avLst/>
          </a:prstGeom>
          <a:noFill/>
        </p:spPr>
        <p:txBody>
          <a:bodyPr wrap="square">
            <a:spAutoFit/>
          </a:bodyPr>
          <a:lstStyle/>
          <a:p>
            <a:r>
              <a:rPr lang="en-US" dirty="0"/>
              <a:t>Obviously, today we won't delve into the countless layers of responses that exist for this question. </a:t>
            </a:r>
          </a:p>
        </p:txBody>
      </p:sp>
      <p:sp>
        <p:nvSpPr>
          <p:cNvPr id="17" name="TextBox 16">
            <a:extLst>
              <a:ext uri="{FF2B5EF4-FFF2-40B4-BE49-F238E27FC236}">
                <a16:creationId xmlns:a16="http://schemas.microsoft.com/office/drawing/2014/main" id="{F2156C01-DAC8-1FC7-288D-30A7D82B43EE}"/>
              </a:ext>
            </a:extLst>
          </p:cNvPr>
          <p:cNvSpPr txBox="1"/>
          <p:nvPr/>
        </p:nvSpPr>
        <p:spPr>
          <a:xfrm>
            <a:off x="2982159" y="4050502"/>
            <a:ext cx="4324250" cy="646331"/>
          </a:xfrm>
          <a:prstGeom prst="rect">
            <a:avLst/>
          </a:prstGeom>
          <a:noFill/>
        </p:spPr>
        <p:txBody>
          <a:bodyPr wrap="square">
            <a:spAutoFit/>
          </a:bodyPr>
          <a:lstStyle/>
          <a:p>
            <a:r>
              <a:rPr lang="en-US" dirty="0"/>
              <a:t>Considering my slight bias, I will narrow down my focus to specific aspects.</a:t>
            </a:r>
          </a:p>
        </p:txBody>
      </p:sp>
    </p:spTree>
    <p:extLst>
      <p:ext uri="{BB962C8B-B14F-4D97-AF65-F5344CB8AC3E}">
        <p14:creationId xmlns:p14="http://schemas.microsoft.com/office/powerpoint/2010/main" val="3369209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llipse 34">
            <a:extLst>
              <a:ext uri="{FF2B5EF4-FFF2-40B4-BE49-F238E27FC236}">
                <a16:creationId xmlns:a16="http://schemas.microsoft.com/office/drawing/2014/main" id="{CD8EAA41-B1B9-3111-0781-3D6303478D52}"/>
              </a:ext>
            </a:extLst>
          </p:cNvPr>
          <p:cNvSpPr/>
          <p:nvPr/>
        </p:nvSpPr>
        <p:spPr>
          <a:xfrm rot="19743611">
            <a:off x="5499077" y="2663434"/>
            <a:ext cx="1864663" cy="77993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cs typeface="Calibri" pitchFamily="34" charset="0"/>
            </a:endParaRPr>
          </a:p>
        </p:txBody>
      </p:sp>
      <p:sp>
        <p:nvSpPr>
          <p:cNvPr id="5" name="Lune 6">
            <a:extLst>
              <a:ext uri="{FF2B5EF4-FFF2-40B4-BE49-F238E27FC236}">
                <a16:creationId xmlns:a16="http://schemas.microsoft.com/office/drawing/2014/main" id="{12842527-297A-895A-A985-04C81E0F2050}"/>
              </a:ext>
            </a:extLst>
          </p:cNvPr>
          <p:cNvSpPr/>
          <p:nvPr/>
        </p:nvSpPr>
        <p:spPr>
          <a:xfrm>
            <a:off x="7752545" y="712671"/>
            <a:ext cx="1421566" cy="1295400"/>
          </a:xfrm>
          <a:prstGeom prst="moon">
            <a:avLst>
              <a:gd name="adj" fmla="val 1623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cs typeface="Calibri" pitchFamily="34" charset="0"/>
            </a:endParaRPr>
          </a:p>
        </p:txBody>
      </p:sp>
      <p:sp>
        <p:nvSpPr>
          <p:cNvPr id="6" name="Lune 7">
            <a:extLst>
              <a:ext uri="{FF2B5EF4-FFF2-40B4-BE49-F238E27FC236}">
                <a16:creationId xmlns:a16="http://schemas.microsoft.com/office/drawing/2014/main" id="{44C1567E-816C-96D7-92F6-151A3967E744}"/>
              </a:ext>
            </a:extLst>
          </p:cNvPr>
          <p:cNvSpPr/>
          <p:nvPr/>
        </p:nvSpPr>
        <p:spPr>
          <a:xfrm>
            <a:off x="8522050" y="1427044"/>
            <a:ext cx="634131" cy="577851"/>
          </a:xfrm>
          <a:prstGeom prst="moon">
            <a:avLst>
              <a:gd name="adj" fmla="val 1398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cs typeface="Calibri" pitchFamily="34" charset="0"/>
            </a:endParaRPr>
          </a:p>
        </p:txBody>
      </p:sp>
      <p:sp>
        <p:nvSpPr>
          <p:cNvPr id="7" name="Ellipse 8">
            <a:extLst>
              <a:ext uri="{FF2B5EF4-FFF2-40B4-BE49-F238E27FC236}">
                <a16:creationId xmlns:a16="http://schemas.microsoft.com/office/drawing/2014/main" id="{D0C23046-8010-D2F3-B349-48CA02CE4B9C}"/>
              </a:ext>
            </a:extLst>
          </p:cNvPr>
          <p:cNvSpPr/>
          <p:nvPr/>
        </p:nvSpPr>
        <p:spPr>
          <a:xfrm>
            <a:off x="7114593" y="1978000"/>
            <a:ext cx="2868704" cy="286870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cs typeface="Calibri" pitchFamily="34" charset="0"/>
            </a:endParaRPr>
          </a:p>
        </p:txBody>
      </p:sp>
      <p:sp>
        <p:nvSpPr>
          <p:cNvPr id="8" name="Ellipse 9">
            <a:extLst>
              <a:ext uri="{FF2B5EF4-FFF2-40B4-BE49-F238E27FC236}">
                <a16:creationId xmlns:a16="http://schemas.microsoft.com/office/drawing/2014/main" id="{A4AD179E-3B5E-1D15-5944-895E2DFF95DF}"/>
              </a:ext>
            </a:extLst>
          </p:cNvPr>
          <p:cNvSpPr/>
          <p:nvPr/>
        </p:nvSpPr>
        <p:spPr>
          <a:xfrm rot="1894973">
            <a:off x="9737981" y="2682419"/>
            <a:ext cx="1864663" cy="77993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cs typeface="Calibri" pitchFamily="34" charset="0"/>
            </a:endParaRPr>
          </a:p>
        </p:txBody>
      </p:sp>
      <p:sp>
        <p:nvSpPr>
          <p:cNvPr id="9" name="WordArt 22">
            <a:extLst>
              <a:ext uri="{FF2B5EF4-FFF2-40B4-BE49-F238E27FC236}">
                <a16:creationId xmlns:a16="http://schemas.microsoft.com/office/drawing/2014/main" id="{F2B640D3-2FC9-FF65-6E19-15178861B6D0}"/>
              </a:ext>
            </a:extLst>
          </p:cNvPr>
          <p:cNvSpPr>
            <a:spLocks noChangeArrowheads="1" noChangeShapeType="1" noTextEdit="1"/>
          </p:cNvSpPr>
          <p:nvPr/>
        </p:nvSpPr>
        <p:spPr bwMode="auto">
          <a:xfrm rot="15050817">
            <a:off x="9296604" y="5825244"/>
            <a:ext cx="513593" cy="750775"/>
          </a:xfrm>
          <a:prstGeom prst="rect">
            <a:avLst/>
          </a:prstGeom>
        </p:spPr>
        <p:txBody>
          <a:bodyPr wrap="none" fromWordArt="1">
            <a:prstTxWarp prst="textPlain">
              <a:avLst>
                <a:gd name="adj" fmla="val 50000"/>
              </a:avLst>
            </a:prstTxWarp>
          </a:bodyPr>
          <a:lstStyle/>
          <a:p>
            <a:pPr algn="ctr"/>
            <a:r>
              <a:rPr lang="fr-FR" b="1" kern="10" dirty="0">
                <a:ln w="28575">
                  <a:solidFill>
                    <a:schemeClr val="tx1"/>
                  </a:solidFill>
                  <a:round/>
                  <a:headEnd/>
                  <a:tailEnd/>
                </a:ln>
                <a:solidFill>
                  <a:schemeClr val="bg1"/>
                </a:solidFill>
                <a:latin typeface="Calibri" pitchFamily="34" charset="0"/>
                <a:ea typeface="Verdana"/>
                <a:cs typeface="Calibri" pitchFamily="34" charset="0"/>
              </a:rPr>
              <a:t>H</a:t>
            </a:r>
          </a:p>
        </p:txBody>
      </p:sp>
      <p:sp>
        <p:nvSpPr>
          <p:cNvPr id="10" name="WordArt 22">
            <a:extLst>
              <a:ext uri="{FF2B5EF4-FFF2-40B4-BE49-F238E27FC236}">
                <a16:creationId xmlns:a16="http://schemas.microsoft.com/office/drawing/2014/main" id="{3317C92F-E2DF-B444-DB65-06C51BD0CEEE}"/>
              </a:ext>
            </a:extLst>
          </p:cNvPr>
          <p:cNvSpPr>
            <a:spLocks noChangeArrowheads="1" noChangeShapeType="1" noTextEdit="1"/>
          </p:cNvSpPr>
          <p:nvPr/>
        </p:nvSpPr>
        <p:spPr bwMode="auto">
          <a:xfrm rot="6723636">
            <a:off x="7262868" y="5827122"/>
            <a:ext cx="536425" cy="774672"/>
          </a:xfrm>
          <a:prstGeom prst="rect">
            <a:avLst/>
          </a:prstGeom>
        </p:spPr>
        <p:txBody>
          <a:bodyPr wrap="none" fromWordArt="1">
            <a:prstTxWarp prst="textPlain">
              <a:avLst>
                <a:gd name="adj" fmla="val 50000"/>
              </a:avLst>
            </a:prstTxWarp>
          </a:bodyPr>
          <a:lstStyle/>
          <a:p>
            <a:pPr algn="ctr"/>
            <a:r>
              <a:rPr lang="fr-FR" b="1" kern="10" dirty="0">
                <a:ln w="28575">
                  <a:solidFill>
                    <a:schemeClr val="tx1"/>
                  </a:solidFill>
                  <a:round/>
                  <a:headEnd/>
                  <a:tailEnd/>
                </a:ln>
                <a:solidFill>
                  <a:schemeClr val="bg1"/>
                </a:solidFill>
                <a:latin typeface="Calibri" pitchFamily="34" charset="0"/>
                <a:ea typeface="Verdana"/>
                <a:cs typeface="Calibri" pitchFamily="34" charset="0"/>
              </a:rPr>
              <a:t>H</a:t>
            </a:r>
          </a:p>
        </p:txBody>
      </p:sp>
      <p:sp>
        <p:nvSpPr>
          <p:cNvPr id="11" name="WordArt 22">
            <a:extLst>
              <a:ext uri="{FF2B5EF4-FFF2-40B4-BE49-F238E27FC236}">
                <a16:creationId xmlns:a16="http://schemas.microsoft.com/office/drawing/2014/main" id="{2620DC56-994D-72BB-AC7A-4A38F576B2A8}"/>
              </a:ext>
            </a:extLst>
          </p:cNvPr>
          <p:cNvSpPr>
            <a:spLocks noChangeArrowheads="1" noChangeShapeType="1" noTextEdit="1"/>
          </p:cNvSpPr>
          <p:nvPr/>
        </p:nvSpPr>
        <p:spPr bwMode="auto">
          <a:xfrm rot="1254049">
            <a:off x="7598434" y="4755799"/>
            <a:ext cx="576665" cy="1029961"/>
          </a:xfrm>
          <a:prstGeom prst="rect">
            <a:avLst/>
          </a:prstGeom>
        </p:spPr>
        <p:txBody>
          <a:bodyPr wrap="none" fromWordArt="1">
            <a:prstTxWarp prst="textPlain">
              <a:avLst>
                <a:gd name="adj" fmla="val 50000"/>
              </a:avLst>
            </a:prstTxWarp>
          </a:bodyPr>
          <a:lstStyle/>
          <a:p>
            <a:pPr algn="ctr"/>
            <a:r>
              <a:rPr lang="fr-FR" b="1" kern="10" dirty="0">
                <a:ln w="28575">
                  <a:solidFill>
                    <a:schemeClr val="tx1"/>
                  </a:solidFill>
                  <a:round/>
                  <a:headEnd/>
                  <a:tailEnd/>
                </a:ln>
                <a:solidFill>
                  <a:schemeClr val="bg1"/>
                </a:solidFill>
                <a:latin typeface="Calibri" pitchFamily="34" charset="0"/>
                <a:ea typeface="Verdana"/>
                <a:cs typeface="Calibri" pitchFamily="34" charset="0"/>
              </a:rPr>
              <a:t>N</a:t>
            </a:r>
          </a:p>
        </p:txBody>
      </p:sp>
      <p:sp>
        <p:nvSpPr>
          <p:cNvPr id="12" name="WordArt 22">
            <a:extLst>
              <a:ext uri="{FF2B5EF4-FFF2-40B4-BE49-F238E27FC236}">
                <a16:creationId xmlns:a16="http://schemas.microsoft.com/office/drawing/2014/main" id="{059FC734-C999-DC9F-0B32-72EE6144529A}"/>
              </a:ext>
            </a:extLst>
          </p:cNvPr>
          <p:cNvSpPr>
            <a:spLocks noChangeArrowheads="1" noChangeShapeType="1" noTextEdit="1"/>
          </p:cNvSpPr>
          <p:nvPr/>
        </p:nvSpPr>
        <p:spPr bwMode="auto">
          <a:xfrm rot="20379309">
            <a:off x="8921457" y="4761137"/>
            <a:ext cx="592755" cy="1013115"/>
          </a:xfrm>
          <a:prstGeom prst="rect">
            <a:avLst/>
          </a:prstGeom>
        </p:spPr>
        <p:txBody>
          <a:bodyPr wrap="none" fromWordArt="1">
            <a:prstTxWarp prst="textPlain">
              <a:avLst>
                <a:gd name="adj" fmla="val 50000"/>
              </a:avLst>
            </a:prstTxWarp>
          </a:bodyPr>
          <a:lstStyle/>
          <a:p>
            <a:pPr algn="ctr"/>
            <a:r>
              <a:rPr lang="fr-FR" b="1" kern="10" dirty="0">
                <a:ln w="28575">
                  <a:solidFill>
                    <a:schemeClr val="tx1"/>
                  </a:solidFill>
                  <a:round/>
                  <a:headEnd/>
                  <a:tailEnd/>
                </a:ln>
                <a:solidFill>
                  <a:schemeClr val="bg1"/>
                </a:solidFill>
                <a:latin typeface="Calibri" pitchFamily="34" charset="0"/>
                <a:ea typeface="Verdana"/>
                <a:cs typeface="Calibri" pitchFamily="34" charset="0"/>
              </a:rPr>
              <a:t>N</a:t>
            </a:r>
          </a:p>
        </p:txBody>
      </p:sp>
      <p:sp>
        <p:nvSpPr>
          <p:cNvPr id="13" name="ZoneTexte 14">
            <a:extLst>
              <a:ext uri="{FF2B5EF4-FFF2-40B4-BE49-F238E27FC236}">
                <a16:creationId xmlns:a16="http://schemas.microsoft.com/office/drawing/2014/main" id="{EFCC0F74-ED1C-EC79-88CD-1F8D5AE55C51}"/>
              </a:ext>
            </a:extLst>
          </p:cNvPr>
          <p:cNvSpPr txBox="1"/>
          <p:nvPr/>
        </p:nvSpPr>
        <p:spPr>
          <a:xfrm>
            <a:off x="10094308" y="2579556"/>
            <a:ext cx="524436" cy="369332"/>
          </a:xfrm>
          <a:prstGeom prst="rect">
            <a:avLst/>
          </a:prstGeom>
          <a:noFill/>
        </p:spPr>
        <p:txBody>
          <a:bodyPr wrap="square" rtlCol="0">
            <a:spAutoFit/>
          </a:bodyPr>
          <a:lstStyle/>
          <a:p>
            <a:r>
              <a:rPr lang="fr-FR" b="1" dirty="0">
                <a:solidFill>
                  <a:schemeClr val="accent1">
                    <a:lumMod val="60000"/>
                    <a:lumOff val="40000"/>
                  </a:schemeClr>
                </a:solidFill>
                <a:latin typeface="Calibri" pitchFamily="34" charset="0"/>
                <a:cs typeface="Calibri" pitchFamily="34" charset="0"/>
              </a:rPr>
              <a:t>18</a:t>
            </a:r>
          </a:p>
        </p:txBody>
      </p:sp>
      <p:sp>
        <p:nvSpPr>
          <p:cNvPr id="15" name="ZoneTexte 15">
            <a:extLst>
              <a:ext uri="{FF2B5EF4-FFF2-40B4-BE49-F238E27FC236}">
                <a16:creationId xmlns:a16="http://schemas.microsoft.com/office/drawing/2014/main" id="{C4DDF33F-0E96-426C-55B3-116677418889}"/>
              </a:ext>
            </a:extLst>
          </p:cNvPr>
          <p:cNvSpPr txBox="1"/>
          <p:nvPr/>
        </p:nvSpPr>
        <p:spPr>
          <a:xfrm>
            <a:off x="6515553" y="2588521"/>
            <a:ext cx="555812" cy="369332"/>
          </a:xfrm>
          <a:prstGeom prst="rect">
            <a:avLst/>
          </a:prstGeom>
          <a:noFill/>
        </p:spPr>
        <p:txBody>
          <a:bodyPr wrap="square" rtlCol="0">
            <a:spAutoFit/>
          </a:bodyPr>
          <a:lstStyle/>
          <a:p>
            <a:r>
              <a:rPr lang="fr-FR" b="1" dirty="0">
                <a:solidFill>
                  <a:schemeClr val="accent1">
                    <a:lumMod val="60000"/>
                    <a:lumOff val="40000"/>
                  </a:schemeClr>
                </a:solidFill>
                <a:latin typeface="Calibri" pitchFamily="34" charset="0"/>
                <a:cs typeface="Calibri" pitchFamily="34" charset="0"/>
              </a:rPr>
              <a:t>17</a:t>
            </a:r>
          </a:p>
        </p:txBody>
      </p:sp>
      <p:sp>
        <p:nvSpPr>
          <p:cNvPr id="17" name="ZoneTexte 16">
            <a:extLst>
              <a:ext uri="{FF2B5EF4-FFF2-40B4-BE49-F238E27FC236}">
                <a16:creationId xmlns:a16="http://schemas.microsoft.com/office/drawing/2014/main" id="{098FFCB7-B506-13E7-36B2-E206A129415C}"/>
              </a:ext>
            </a:extLst>
          </p:cNvPr>
          <p:cNvSpPr txBox="1"/>
          <p:nvPr/>
        </p:nvSpPr>
        <p:spPr>
          <a:xfrm>
            <a:off x="8268127" y="2940397"/>
            <a:ext cx="613971" cy="369332"/>
          </a:xfrm>
          <a:prstGeom prst="rect">
            <a:avLst/>
          </a:prstGeom>
          <a:noFill/>
        </p:spPr>
        <p:txBody>
          <a:bodyPr wrap="square" rtlCol="0">
            <a:spAutoFit/>
          </a:bodyPr>
          <a:lstStyle/>
          <a:p>
            <a:r>
              <a:rPr lang="fr-FR" b="1" dirty="0">
                <a:latin typeface="Calibri" pitchFamily="34" charset="0"/>
                <a:cs typeface="Calibri" pitchFamily="34" charset="0"/>
              </a:rPr>
              <a:t>16</a:t>
            </a:r>
          </a:p>
        </p:txBody>
      </p:sp>
      <p:sp>
        <p:nvSpPr>
          <p:cNvPr id="19" name="ZoneTexte 17">
            <a:extLst>
              <a:ext uri="{FF2B5EF4-FFF2-40B4-BE49-F238E27FC236}">
                <a16:creationId xmlns:a16="http://schemas.microsoft.com/office/drawing/2014/main" id="{4D81A9B4-4A26-6ABA-98C6-26CB21EE1BC6}"/>
              </a:ext>
            </a:extLst>
          </p:cNvPr>
          <p:cNvSpPr txBox="1"/>
          <p:nvPr/>
        </p:nvSpPr>
        <p:spPr>
          <a:xfrm>
            <a:off x="7663848" y="541124"/>
            <a:ext cx="613971" cy="369332"/>
          </a:xfrm>
          <a:prstGeom prst="rect">
            <a:avLst/>
          </a:prstGeom>
          <a:noFill/>
        </p:spPr>
        <p:txBody>
          <a:bodyPr wrap="square" rtlCol="0">
            <a:spAutoFit/>
          </a:bodyPr>
          <a:lstStyle/>
          <a:p>
            <a:r>
              <a:rPr lang="fr-FR" b="1" dirty="0">
                <a:latin typeface="Calibri" pitchFamily="34" charset="0"/>
                <a:cs typeface="Calibri" pitchFamily="34" charset="0"/>
              </a:rPr>
              <a:t>12</a:t>
            </a:r>
          </a:p>
        </p:txBody>
      </p:sp>
      <p:sp>
        <p:nvSpPr>
          <p:cNvPr id="21" name="ZoneTexte 18">
            <a:extLst>
              <a:ext uri="{FF2B5EF4-FFF2-40B4-BE49-F238E27FC236}">
                <a16:creationId xmlns:a16="http://schemas.microsoft.com/office/drawing/2014/main" id="{8CD86954-A886-E5FC-299C-C048BBCDD20F}"/>
              </a:ext>
            </a:extLst>
          </p:cNvPr>
          <p:cNvSpPr txBox="1"/>
          <p:nvPr/>
        </p:nvSpPr>
        <p:spPr>
          <a:xfrm>
            <a:off x="9267489" y="1275417"/>
            <a:ext cx="896292" cy="307777"/>
          </a:xfrm>
          <a:prstGeom prst="rect">
            <a:avLst/>
          </a:prstGeom>
          <a:noFill/>
        </p:spPr>
        <p:txBody>
          <a:bodyPr wrap="square" rtlCol="0">
            <a:spAutoFit/>
          </a:bodyPr>
          <a:lstStyle/>
          <a:p>
            <a:r>
              <a:rPr lang="fr-FR" sz="1400" dirty="0">
                <a:solidFill>
                  <a:schemeClr val="accent1">
                    <a:lumMod val="60000"/>
                    <a:lumOff val="40000"/>
                  </a:schemeClr>
                </a:solidFill>
                <a:latin typeface="Calibri" pitchFamily="34" charset="0"/>
                <a:cs typeface="Calibri" pitchFamily="34" charset="0"/>
              </a:rPr>
              <a:t>137 g</a:t>
            </a:r>
          </a:p>
        </p:txBody>
      </p:sp>
      <p:sp>
        <p:nvSpPr>
          <p:cNvPr id="23" name="ZoneTexte 19">
            <a:extLst>
              <a:ext uri="{FF2B5EF4-FFF2-40B4-BE49-F238E27FC236}">
                <a16:creationId xmlns:a16="http://schemas.microsoft.com/office/drawing/2014/main" id="{FE0E9F52-FB28-3DF6-7050-301645F1DD3B}"/>
              </a:ext>
            </a:extLst>
          </p:cNvPr>
          <p:cNvSpPr txBox="1"/>
          <p:nvPr/>
        </p:nvSpPr>
        <p:spPr>
          <a:xfrm>
            <a:off x="9223691" y="602679"/>
            <a:ext cx="1105939" cy="307777"/>
          </a:xfrm>
          <a:prstGeom prst="rect">
            <a:avLst/>
          </a:prstGeom>
          <a:noFill/>
        </p:spPr>
        <p:txBody>
          <a:bodyPr wrap="square" rtlCol="0">
            <a:spAutoFit/>
          </a:bodyPr>
          <a:lstStyle/>
          <a:p>
            <a:r>
              <a:rPr lang="fr-FR" sz="1400" dirty="0">
                <a:latin typeface="Calibri" pitchFamily="34" charset="0"/>
                <a:cs typeface="Calibri" pitchFamily="34" charset="0"/>
              </a:rPr>
              <a:t>11.4 kg</a:t>
            </a:r>
          </a:p>
        </p:txBody>
      </p:sp>
      <p:sp>
        <p:nvSpPr>
          <p:cNvPr id="25" name="ZoneTexte 20">
            <a:extLst>
              <a:ext uri="{FF2B5EF4-FFF2-40B4-BE49-F238E27FC236}">
                <a16:creationId xmlns:a16="http://schemas.microsoft.com/office/drawing/2014/main" id="{1379C17B-FF56-C978-671F-756792B9F827}"/>
              </a:ext>
            </a:extLst>
          </p:cNvPr>
          <p:cNvSpPr txBox="1"/>
          <p:nvPr/>
        </p:nvSpPr>
        <p:spPr>
          <a:xfrm>
            <a:off x="8144382" y="3493063"/>
            <a:ext cx="1403711" cy="307777"/>
          </a:xfrm>
          <a:prstGeom prst="rect">
            <a:avLst/>
          </a:prstGeom>
          <a:noFill/>
        </p:spPr>
        <p:txBody>
          <a:bodyPr wrap="square" rtlCol="0">
            <a:spAutoFit/>
          </a:bodyPr>
          <a:lstStyle/>
          <a:p>
            <a:r>
              <a:rPr lang="fr-FR" sz="1400" dirty="0">
                <a:latin typeface="Calibri" pitchFamily="34" charset="0"/>
                <a:cs typeface="Calibri" pitchFamily="34" charset="0"/>
              </a:rPr>
              <a:t>30.4 kg</a:t>
            </a:r>
          </a:p>
        </p:txBody>
      </p:sp>
      <p:sp>
        <p:nvSpPr>
          <p:cNvPr id="27" name="ZoneTexte 21">
            <a:extLst>
              <a:ext uri="{FF2B5EF4-FFF2-40B4-BE49-F238E27FC236}">
                <a16:creationId xmlns:a16="http://schemas.microsoft.com/office/drawing/2014/main" id="{F39EA519-AA3A-CC6D-7AEE-E7E7493B1FD8}"/>
              </a:ext>
            </a:extLst>
          </p:cNvPr>
          <p:cNvSpPr txBox="1"/>
          <p:nvPr/>
        </p:nvSpPr>
        <p:spPr>
          <a:xfrm>
            <a:off x="5768872" y="3092953"/>
            <a:ext cx="1403711" cy="307777"/>
          </a:xfrm>
          <a:prstGeom prst="rect">
            <a:avLst/>
          </a:prstGeom>
          <a:noFill/>
          <a:ln w="28575">
            <a:noFill/>
          </a:ln>
        </p:spPr>
        <p:txBody>
          <a:bodyPr wrap="square" rtlCol="0">
            <a:spAutoFit/>
          </a:bodyPr>
          <a:lstStyle/>
          <a:p>
            <a:r>
              <a:rPr lang="fr-FR" sz="1400" dirty="0">
                <a:solidFill>
                  <a:schemeClr val="accent1">
                    <a:lumMod val="60000"/>
                    <a:lumOff val="40000"/>
                  </a:schemeClr>
                </a:solidFill>
                <a:latin typeface="Calibri" pitchFamily="34" charset="0"/>
                <a:cs typeface="Calibri" pitchFamily="34" charset="0"/>
              </a:rPr>
              <a:t>68.6 g</a:t>
            </a:r>
          </a:p>
        </p:txBody>
      </p:sp>
      <p:sp>
        <p:nvSpPr>
          <p:cNvPr id="28" name="ZoneTexte 22">
            <a:extLst>
              <a:ext uri="{FF2B5EF4-FFF2-40B4-BE49-F238E27FC236}">
                <a16:creationId xmlns:a16="http://schemas.microsoft.com/office/drawing/2014/main" id="{4C26146C-A07E-9C33-35FF-B98BDBC62EF2}"/>
              </a:ext>
            </a:extLst>
          </p:cNvPr>
          <p:cNvSpPr txBox="1"/>
          <p:nvPr/>
        </p:nvSpPr>
        <p:spPr>
          <a:xfrm>
            <a:off x="10383420" y="3001952"/>
            <a:ext cx="1403711" cy="307777"/>
          </a:xfrm>
          <a:prstGeom prst="rect">
            <a:avLst/>
          </a:prstGeom>
          <a:noFill/>
        </p:spPr>
        <p:txBody>
          <a:bodyPr wrap="square" rtlCol="0">
            <a:spAutoFit/>
          </a:bodyPr>
          <a:lstStyle/>
          <a:p>
            <a:r>
              <a:rPr lang="fr-FR" sz="1400" dirty="0">
                <a:solidFill>
                  <a:schemeClr val="accent1">
                    <a:lumMod val="60000"/>
                    <a:lumOff val="40000"/>
                  </a:schemeClr>
                </a:solidFill>
                <a:latin typeface="Calibri" pitchFamily="34" charset="0"/>
                <a:cs typeface="Calibri" pitchFamily="34" charset="0"/>
              </a:rPr>
              <a:t>12.3 g</a:t>
            </a:r>
          </a:p>
        </p:txBody>
      </p:sp>
      <p:sp>
        <p:nvSpPr>
          <p:cNvPr id="29" name="ZoneTexte 23">
            <a:extLst>
              <a:ext uri="{FF2B5EF4-FFF2-40B4-BE49-F238E27FC236}">
                <a16:creationId xmlns:a16="http://schemas.microsoft.com/office/drawing/2014/main" id="{BAC6A221-AB37-C675-48BE-6C81129D99A2}"/>
              </a:ext>
            </a:extLst>
          </p:cNvPr>
          <p:cNvSpPr txBox="1"/>
          <p:nvPr/>
        </p:nvSpPr>
        <p:spPr>
          <a:xfrm>
            <a:off x="9609844" y="4987886"/>
            <a:ext cx="1403711" cy="307777"/>
          </a:xfrm>
          <a:prstGeom prst="rect">
            <a:avLst/>
          </a:prstGeom>
          <a:noFill/>
        </p:spPr>
        <p:txBody>
          <a:bodyPr wrap="square" rtlCol="0">
            <a:spAutoFit/>
          </a:bodyPr>
          <a:lstStyle/>
          <a:p>
            <a:r>
              <a:rPr lang="fr-FR" sz="1400" dirty="0">
                <a:latin typeface="Calibri" pitchFamily="34" charset="0"/>
                <a:cs typeface="Calibri" pitchFamily="34" charset="0"/>
              </a:rPr>
              <a:t>1.3 kg</a:t>
            </a:r>
          </a:p>
        </p:txBody>
      </p:sp>
      <p:sp>
        <p:nvSpPr>
          <p:cNvPr id="30" name="ZoneTexte 24">
            <a:extLst>
              <a:ext uri="{FF2B5EF4-FFF2-40B4-BE49-F238E27FC236}">
                <a16:creationId xmlns:a16="http://schemas.microsoft.com/office/drawing/2014/main" id="{B168956A-2888-E8CC-D302-68B84FF7634F}"/>
              </a:ext>
            </a:extLst>
          </p:cNvPr>
          <p:cNvSpPr txBox="1"/>
          <p:nvPr/>
        </p:nvSpPr>
        <p:spPr>
          <a:xfrm>
            <a:off x="6864416" y="4960991"/>
            <a:ext cx="1403711" cy="307777"/>
          </a:xfrm>
          <a:prstGeom prst="rect">
            <a:avLst/>
          </a:prstGeom>
          <a:noFill/>
        </p:spPr>
        <p:txBody>
          <a:bodyPr wrap="square" rtlCol="0">
            <a:spAutoFit/>
          </a:bodyPr>
          <a:lstStyle/>
          <a:p>
            <a:r>
              <a:rPr lang="fr-FR" sz="1400" dirty="0">
                <a:solidFill>
                  <a:schemeClr val="accent1">
                    <a:lumMod val="60000"/>
                    <a:lumOff val="40000"/>
                  </a:schemeClr>
                </a:solidFill>
                <a:latin typeface="Calibri" pitchFamily="34" charset="0"/>
                <a:cs typeface="Calibri" pitchFamily="34" charset="0"/>
              </a:rPr>
              <a:t>5.1 g</a:t>
            </a:r>
          </a:p>
        </p:txBody>
      </p:sp>
      <p:sp>
        <p:nvSpPr>
          <p:cNvPr id="31" name="ZoneTexte 25">
            <a:extLst>
              <a:ext uri="{FF2B5EF4-FFF2-40B4-BE49-F238E27FC236}">
                <a16:creationId xmlns:a16="http://schemas.microsoft.com/office/drawing/2014/main" id="{E9298207-4A50-EA63-76D1-93934610EF66}"/>
              </a:ext>
            </a:extLst>
          </p:cNvPr>
          <p:cNvSpPr txBox="1"/>
          <p:nvPr/>
        </p:nvSpPr>
        <p:spPr>
          <a:xfrm>
            <a:off x="7276177" y="4490361"/>
            <a:ext cx="613971" cy="369332"/>
          </a:xfrm>
          <a:prstGeom prst="rect">
            <a:avLst/>
          </a:prstGeom>
          <a:noFill/>
        </p:spPr>
        <p:txBody>
          <a:bodyPr wrap="square" rtlCol="0">
            <a:spAutoFit/>
          </a:bodyPr>
          <a:lstStyle/>
          <a:p>
            <a:r>
              <a:rPr lang="fr-FR" b="1" dirty="0">
                <a:solidFill>
                  <a:schemeClr val="accent1">
                    <a:lumMod val="60000"/>
                    <a:lumOff val="40000"/>
                  </a:schemeClr>
                </a:solidFill>
                <a:latin typeface="Calibri" pitchFamily="34" charset="0"/>
                <a:cs typeface="Calibri" pitchFamily="34" charset="0"/>
              </a:rPr>
              <a:t>15</a:t>
            </a:r>
          </a:p>
        </p:txBody>
      </p:sp>
      <p:sp>
        <p:nvSpPr>
          <p:cNvPr id="32" name="ZoneTexte 26">
            <a:extLst>
              <a:ext uri="{FF2B5EF4-FFF2-40B4-BE49-F238E27FC236}">
                <a16:creationId xmlns:a16="http://schemas.microsoft.com/office/drawing/2014/main" id="{55EA205C-62F1-F182-EF01-A3BFB7D83FB9}"/>
              </a:ext>
            </a:extLst>
          </p:cNvPr>
          <p:cNvSpPr txBox="1"/>
          <p:nvPr/>
        </p:nvSpPr>
        <p:spPr>
          <a:xfrm>
            <a:off x="9328991" y="4490361"/>
            <a:ext cx="613971" cy="369332"/>
          </a:xfrm>
          <a:prstGeom prst="rect">
            <a:avLst/>
          </a:prstGeom>
          <a:noFill/>
        </p:spPr>
        <p:txBody>
          <a:bodyPr wrap="square" rtlCol="0">
            <a:spAutoFit/>
          </a:bodyPr>
          <a:lstStyle/>
          <a:p>
            <a:r>
              <a:rPr lang="fr-FR" b="1" dirty="0">
                <a:latin typeface="Calibri" pitchFamily="34" charset="0"/>
                <a:cs typeface="Calibri" pitchFamily="34" charset="0"/>
              </a:rPr>
              <a:t>14</a:t>
            </a:r>
          </a:p>
        </p:txBody>
      </p:sp>
      <p:sp>
        <p:nvSpPr>
          <p:cNvPr id="33" name="ZoneTexte 27">
            <a:extLst>
              <a:ext uri="{FF2B5EF4-FFF2-40B4-BE49-F238E27FC236}">
                <a16:creationId xmlns:a16="http://schemas.microsoft.com/office/drawing/2014/main" id="{DF383278-C004-00C3-45BB-9C64000FDDA5}"/>
              </a:ext>
            </a:extLst>
          </p:cNvPr>
          <p:cNvSpPr txBox="1"/>
          <p:nvPr/>
        </p:nvSpPr>
        <p:spPr>
          <a:xfrm>
            <a:off x="8804670" y="5881632"/>
            <a:ext cx="613971" cy="369332"/>
          </a:xfrm>
          <a:prstGeom prst="rect">
            <a:avLst/>
          </a:prstGeom>
          <a:noFill/>
        </p:spPr>
        <p:txBody>
          <a:bodyPr wrap="square" rtlCol="0">
            <a:spAutoFit/>
          </a:bodyPr>
          <a:lstStyle/>
          <a:p>
            <a:r>
              <a:rPr lang="fr-FR" b="1" dirty="0">
                <a:latin typeface="Calibri" pitchFamily="34" charset="0"/>
                <a:cs typeface="Calibri" pitchFamily="34" charset="0"/>
              </a:rPr>
              <a:t>1</a:t>
            </a:r>
          </a:p>
        </p:txBody>
      </p:sp>
      <p:sp>
        <p:nvSpPr>
          <p:cNvPr id="34" name="ZoneTexte 28">
            <a:extLst>
              <a:ext uri="{FF2B5EF4-FFF2-40B4-BE49-F238E27FC236}">
                <a16:creationId xmlns:a16="http://schemas.microsoft.com/office/drawing/2014/main" id="{D58C7E07-E98B-44BE-033C-C758F741FBDC}"/>
              </a:ext>
            </a:extLst>
          </p:cNvPr>
          <p:cNvSpPr txBox="1"/>
          <p:nvPr/>
        </p:nvSpPr>
        <p:spPr>
          <a:xfrm>
            <a:off x="9992262" y="6143242"/>
            <a:ext cx="1403711" cy="307777"/>
          </a:xfrm>
          <a:prstGeom prst="rect">
            <a:avLst/>
          </a:prstGeom>
          <a:noFill/>
        </p:spPr>
        <p:txBody>
          <a:bodyPr wrap="square" rtlCol="0">
            <a:spAutoFit/>
          </a:bodyPr>
          <a:lstStyle/>
          <a:p>
            <a:r>
              <a:rPr lang="fr-FR" sz="1400" dirty="0">
                <a:latin typeface="Calibri" pitchFamily="34" charset="0"/>
                <a:cs typeface="Calibri" pitchFamily="34" charset="0"/>
              </a:rPr>
              <a:t>5 kg</a:t>
            </a:r>
          </a:p>
        </p:txBody>
      </p:sp>
      <p:sp>
        <p:nvSpPr>
          <p:cNvPr id="35" name="ZoneTexte 29">
            <a:extLst>
              <a:ext uri="{FF2B5EF4-FFF2-40B4-BE49-F238E27FC236}">
                <a16:creationId xmlns:a16="http://schemas.microsoft.com/office/drawing/2014/main" id="{3EAD070D-4DA4-EFE5-D117-96511D236317}"/>
              </a:ext>
            </a:extLst>
          </p:cNvPr>
          <p:cNvSpPr txBox="1"/>
          <p:nvPr/>
        </p:nvSpPr>
        <p:spPr>
          <a:xfrm>
            <a:off x="6843467" y="5591927"/>
            <a:ext cx="613971" cy="369332"/>
          </a:xfrm>
          <a:prstGeom prst="rect">
            <a:avLst/>
          </a:prstGeom>
          <a:noFill/>
        </p:spPr>
        <p:txBody>
          <a:bodyPr wrap="square" rtlCol="0">
            <a:spAutoFit/>
          </a:bodyPr>
          <a:lstStyle/>
          <a:p>
            <a:r>
              <a:rPr lang="fr-FR" b="1" dirty="0">
                <a:solidFill>
                  <a:schemeClr val="accent1">
                    <a:lumMod val="60000"/>
                    <a:lumOff val="40000"/>
                  </a:schemeClr>
                </a:solidFill>
                <a:latin typeface="Calibri" pitchFamily="34" charset="0"/>
                <a:cs typeface="Calibri" pitchFamily="34" charset="0"/>
              </a:rPr>
              <a:t>2</a:t>
            </a:r>
          </a:p>
        </p:txBody>
      </p:sp>
      <p:sp>
        <p:nvSpPr>
          <p:cNvPr id="36" name="ZoneTexte 30">
            <a:extLst>
              <a:ext uri="{FF2B5EF4-FFF2-40B4-BE49-F238E27FC236}">
                <a16:creationId xmlns:a16="http://schemas.microsoft.com/office/drawing/2014/main" id="{E9CD064F-4E23-694C-43B7-46127061EC81}"/>
              </a:ext>
            </a:extLst>
          </p:cNvPr>
          <p:cNvSpPr txBox="1"/>
          <p:nvPr/>
        </p:nvSpPr>
        <p:spPr>
          <a:xfrm>
            <a:off x="6402624" y="6172543"/>
            <a:ext cx="1403711" cy="307777"/>
          </a:xfrm>
          <a:prstGeom prst="rect">
            <a:avLst/>
          </a:prstGeom>
          <a:noFill/>
        </p:spPr>
        <p:txBody>
          <a:bodyPr wrap="square" rtlCol="0">
            <a:spAutoFit/>
          </a:bodyPr>
          <a:lstStyle/>
          <a:p>
            <a:r>
              <a:rPr lang="fr-FR" sz="1400" dirty="0">
                <a:solidFill>
                  <a:schemeClr val="accent1">
                    <a:lumMod val="60000"/>
                    <a:lumOff val="40000"/>
                  </a:schemeClr>
                </a:solidFill>
                <a:latin typeface="Calibri" pitchFamily="34" charset="0"/>
                <a:cs typeface="Calibri" pitchFamily="34" charset="0"/>
              </a:rPr>
              <a:t>1.5 g</a:t>
            </a:r>
          </a:p>
        </p:txBody>
      </p:sp>
      <p:sp>
        <p:nvSpPr>
          <p:cNvPr id="37" name="Text Box 25">
            <a:extLst>
              <a:ext uri="{FF2B5EF4-FFF2-40B4-BE49-F238E27FC236}">
                <a16:creationId xmlns:a16="http://schemas.microsoft.com/office/drawing/2014/main" id="{49A1CB55-452A-1072-4ED4-EB5B8CEA54B8}"/>
              </a:ext>
            </a:extLst>
          </p:cNvPr>
          <p:cNvSpPr txBox="1">
            <a:spLocks noChangeArrowheads="1"/>
          </p:cNvSpPr>
          <p:nvPr/>
        </p:nvSpPr>
        <p:spPr bwMode="auto">
          <a:xfrm>
            <a:off x="1563800" y="2109400"/>
            <a:ext cx="2501158" cy="1200329"/>
          </a:xfrm>
          <a:prstGeom prst="rect">
            <a:avLst/>
          </a:prstGeom>
          <a:solidFill>
            <a:schemeClr val="bg1"/>
          </a:solidFill>
          <a:ln w="9525">
            <a:solidFill>
              <a:schemeClr val="bg2">
                <a:lumMod val="75000"/>
              </a:schemeClr>
            </a:solidFill>
            <a:miter lim="800000"/>
            <a:headEnd/>
            <a:tailEnd/>
          </a:ln>
          <a:effectLst/>
        </p:spPr>
        <p:txBody>
          <a:bodyPr wrap="square">
            <a:spAutoFit/>
          </a:bodyPr>
          <a:lstStyle/>
          <a:p>
            <a:pPr algn="ctr" eaLnBrk="0" hangingPunct="0">
              <a:spcBef>
                <a:spcPct val="50000"/>
              </a:spcBef>
            </a:pPr>
            <a:r>
              <a:rPr lang="en-US" u="sng" dirty="0">
                <a:latin typeface="Calibri" pitchFamily="34" charset="0"/>
                <a:cs typeface="Calibri" pitchFamily="34" charset="0"/>
              </a:rPr>
              <a:t>Mister CHON :</a:t>
            </a:r>
          </a:p>
          <a:p>
            <a:pPr algn="ctr" eaLnBrk="0" hangingPunct="0">
              <a:spcBef>
                <a:spcPct val="50000"/>
              </a:spcBef>
            </a:pPr>
            <a:r>
              <a:rPr lang="en-US" dirty="0">
                <a:latin typeface="Calibri" pitchFamily="34" charset="0"/>
                <a:cs typeface="Calibri" pitchFamily="34" charset="0"/>
              </a:rPr>
              <a:t>Body mass: 50 kg</a:t>
            </a:r>
          </a:p>
          <a:p>
            <a:pPr algn="ctr" eaLnBrk="0" hangingPunct="0">
              <a:spcBef>
                <a:spcPct val="50000"/>
              </a:spcBef>
            </a:pPr>
            <a:r>
              <a:rPr lang="en-US" dirty="0">
                <a:solidFill>
                  <a:schemeClr val="accent1">
                    <a:lumMod val="60000"/>
                    <a:lumOff val="40000"/>
                  </a:schemeClr>
                </a:solidFill>
                <a:latin typeface="Calibri" pitchFamily="34" charset="0"/>
                <a:cs typeface="Calibri" pitchFamily="34" charset="0"/>
              </a:rPr>
              <a:t>Heavy isotopes: 225 g</a:t>
            </a:r>
          </a:p>
        </p:txBody>
      </p:sp>
      <p:sp>
        <p:nvSpPr>
          <p:cNvPr id="38" name="ZoneTexte 33">
            <a:extLst>
              <a:ext uri="{FF2B5EF4-FFF2-40B4-BE49-F238E27FC236}">
                <a16:creationId xmlns:a16="http://schemas.microsoft.com/office/drawing/2014/main" id="{FEBAAD8E-7103-703F-E718-EC1C440BA68D}"/>
              </a:ext>
            </a:extLst>
          </p:cNvPr>
          <p:cNvSpPr txBox="1"/>
          <p:nvPr/>
        </p:nvSpPr>
        <p:spPr>
          <a:xfrm>
            <a:off x="6169280" y="1838370"/>
            <a:ext cx="1264017" cy="307777"/>
          </a:xfrm>
          <a:prstGeom prst="rect">
            <a:avLst/>
          </a:prstGeom>
          <a:noFill/>
        </p:spPr>
        <p:txBody>
          <a:bodyPr wrap="square" rtlCol="0">
            <a:spAutoFit/>
          </a:bodyPr>
          <a:lstStyle/>
          <a:p>
            <a:r>
              <a:rPr lang="en-US" sz="1400" dirty="0">
                <a:solidFill>
                  <a:schemeClr val="accent1">
                    <a:lumMod val="60000"/>
                    <a:lumOff val="40000"/>
                  </a:schemeClr>
                </a:solidFill>
              </a:rPr>
              <a:t>Negligible</a:t>
            </a:r>
          </a:p>
        </p:txBody>
      </p:sp>
      <p:sp>
        <p:nvSpPr>
          <p:cNvPr id="39" name="ZoneTexte 36">
            <a:extLst>
              <a:ext uri="{FF2B5EF4-FFF2-40B4-BE49-F238E27FC236}">
                <a16:creationId xmlns:a16="http://schemas.microsoft.com/office/drawing/2014/main" id="{939CE2F6-F314-2802-4555-53B234D59DFC}"/>
              </a:ext>
            </a:extLst>
          </p:cNvPr>
          <p:cNvSpPr txBox="1"/>
          <p:nvPr/>
        </p:nvSpPr>
        <p:spPr>
          <a:xfrm>
            <a:off x="8339847" y="1175705"/>
            <a:ext cx="524436" cy="369332"/>
          </a:xfrm>
          <a:prstGeom prst="rect">
            <a:avLst/>
          </a:prstGeom>
          <a:noFill/>
        </p:spPr>
        <p:txBody>
          <a:bodyPr wrap="square" rtlCol="0">
            <a:spAutoFit/>
          </a:bodyPr>
          <a:lstStyle/>
          <a:p>
            <a:r>
              <a:rPr lang="fr-FR" b="1" dirty="0">
                <a:solidFill>
                  <a:schemeClr val="accent1">
                    <a:lumMod val="60000"/>
                    <a:lumOff val="40000"/>
                  </a:schemeClr>
                </a:solidFill>
                <a:latin typeface="Calibri" pitchFamily="34" charset="0"/>
                <a:cs typeface="Calibri" pitchFamily="34" charset="0"/>
              </a:rPr>
              <a:t>13</a:t>
            </a:r>
          </a:p>
        </p:txBody>
      </p:sp>
      <p:sp>
        <p:nvSpPr>
          <p:cNvPr id="40" name="Rectangle 39">
            <a:extLst>
              <a:ext uri="{FF2B5EF4-FFF2-40B4-BE49-F238E27FC236}">
                <a16:creationId xmlns:a16="http://schemas.microsoft.com/office/drawing/2014/main" id="{1C9AAD8C-9961-B0A3-889D-3C839F54E7D6}"/>
              </a:ext>
            </a:extLst>
          </p:cNvPr>
          <p:cNvSpPr/>
          <p:nvPr/>
        </p:nvSpPr>
        <p:spPr>
          <a:xfrm>
            <a:off x="3211868" y="1242260"/>
            <a:ext cx="5128706" cy="584775"/>
          </a:xfrm>
          <a:prstGeom prst="rect">
            <a:avLst/>
          </a:prstGeom>
          <a:noFill/>
        </p:spPr>
        <p:txBody>
          <a:bodyPr wrap="square" lIns="91440" tIns="45720" rIns="91440" bIns="45720">
            <a:spAutoFit/>
          </a:bodyPr>
          <a:lstStyle/>
          <a:p>
            <a:pPr algn="ctr"/>
            <a:r>
              <a:rPr lang="fr-FR" sz="3200" b="1" cap="none" spc="0" dirty="0">
                <a:ln w="12700">
                  <a:solidFill>
                    <a:schemeClr val="tx1"/>
                  </a:solidFill>
                  <a:prstDash val="solid"/>
                </a:ln>
                <a:pattFill prst="ltDnDiag">
                  <a:fgClr>
                    <a:schemeClr val="accent5">
                      <a:lumMod val="60000"/>
                      <a:lumOff val="40000"/>
                    </a:schemeClr>
                  </a:fgClr>
                  <a:bgClr>
                    <a:schemeClr val="bg1"/>
                  </a:bgClr>
                </a:pattFill>
                <a:effectLst/>
              </a:rPr>
              <a:t>+Sr and </a:t>
            </a:r>
            <a:r>
              <a:rPr lang="fr-FR" sz="3200" b="1" cap="none" spc="0" dirty="0" err="1">
                <a:ln w="12700">
                  <a:solidFill>
                    <a:schemeClr val="tx1"/>
                  </a:solidFill>
                  <a:prstDash val="solid"/>
                </a:ln>
                <a:pattFill prst="ltDnDiag">
                  <a:fgClr>
                    <a:schemeClr val="accent5">
                      <a:lumMod val="60000"/>
                      <a:lumOff val="40000"/>
                    </a:schemeClr>
                  </a:fgClr>
                  <a:bgClr>
                    <a:schemeClr val="bg1"/>
                  </a:bgClr>
                </a:pattFill>
                <a:effectLst/>
              </a:rPr>
              <a:t>others</a:t>
            </a:r>
            <a:endParaRPr lang="fr-FR" sz="3200" b="1" cap="none" spc="0" dirty="0">
              <a:ln w="12700">
                <a:solidFill>
                  <a:schemeClr val="tx1"/>
                </a:solidFill>
                <a:prstDash val="solid"/>
              </a:ln>
              <a:pattFill prst="ltDnDiag">
                <a:fgClr>
                  <a:schemeClr val="accent5">
                    <a:lumMod val="60000"/>
                    <a:lumOff val="40000"/>
                  </a:schemeClr>
                </a:fgClr>
                <a:bgClr>
                  <a:schemeClr val="bg1"/>
                </a:bgClr>
              </a:pattFill>
              <a:effectLst/>
            </a:endParaRPr>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in </a:t>
            </a:r>
            <a:r>
              <a:rPr lang="fr-FR" dirty="0" err="1">
                <a:latin typeface="Berlin Sans FB Demi" panose="020E0802020502020306" pitchFamily="34" charset="0"/>
                <a:cs typeface="Calibri" panose="020F0502020204030204" pitchFamily="34" charset="0"/>
              </a:rPr>
              <a:t>your</a:t>
            </a:r>
            <a:r>
              <a:rPr lang="fr-FR" dirty="0">
                <a:latin typeface="Berlin Sans FB Demi" panose="020E0802020502020306" pitchFamily="34" charset="0"/>
                <a:cs typeface="Calibri" panose="020F0502020204030204" pitchFamily="34" charset="0"/>
              </a:rPr>
              <a:t> body?</a:t>
            </a:r>
          </a:p>
        </p:txBody>
      </p:sp>
      <p:sp>
        <p:nvSpPr>
          <p:cNvPr id="44" name="TextBox 43">
            <a:extLst>
              <a:ext uri="{FF2B5EF4-FFF2-40B4-BE49-F238E27FC236}">
                <a16:creationId xmlns:a16="http://schemas.microsoft.com/office/drawing/2014/main" id="{6E45186C-F2EB-E426-58C5-7B0801070873}"/>
              </a:ext>
            </a:extLst>
          </p:cNvPr>
          <p:cNvSpPr txBox="1"/>
          <p:nvPr/>
        </p:nvSpPr>
        <p:spPr>
          <a:xfrm>
            <a:off x="503397" y="5464657"/>
            <a:ext cx="5418861" cy="1015663"/>
          </a:xfrm>
          <a:prstGeom prst="rect">
            <a:avLst/>
          </a:prstGeom>
          <a:noFill/>
        </p:spPr>
        <p:txBody>
          <a:bodyPr wrap="square">
            <a:spAutoFit/>
          </a:bodyPr>
          <a:lstStyle/>
          <a:p>
            <a:pPr algn="ctr"/>
            <a:r>
              <a:rPr lang="en-US" sz="2000" dirty="0">
                <a:latin typeface="Berlin Sans FB Demi" panose="020E0802020502020306" pitchFamily="34" charset="0"/>
              </a:rPr>
              <a:t>Through isotope analyses, it becomes possible to unveil the substances that enter your body, and where they are coming from.</a:t>
            </a:r>
          </a:p>
        </p:txBody>
      </p:sp>
      <p:sp>
        <p:nvSpPr>
          <p:cNvPr id="45" name="Ondertitel 17">
            <a:extLst>
              <a:ext uri="{FF2B5EF4-FFF2-40B4-BE49-F238E27FC236}">
                <a16:creationId xmlns:a16="http://schemas.microsoft.com/office/drawing/2014/main" id="{EED4B4CF-C6D3-2194-476F-3A1DAB36CE2B}"/>
              </a:ext>
            </a:extLst>
          </p:cNvPr>
          <p:cNvSpPr txBox="1">
            <a:spLocks/>
          </p:cNvSpPr>
          <p:nvPr/>
        </p:nvSpPr>
        <p:spPr>
          <a:xfrm rot="20700000">
            <a:off x="1473567" y="4175912"/>
            <a:ext cx="287503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FF0000"/>
                </a:solidFill>
                <a:latin typeface="Berlin Sans FB Demi" panose="020E0802020502020306" pitchFamily="34" charset="0"/>
                <a:cs typeface="Calibri" panose="020F0502020204030204" pitchFamily="34" charset="0"/>
              </a:rPr>
              <a:t>Simple, </a:t>
            </a:r>
            <a:r>
              <a:rPr lang="fr-FR" dirty="0" err="1">
                <a:solidFill>
                  <a:srgbClr val="FF0000"/>
                </a:solidFill>
                <a:latin typeface="Berlin Sans FB Demi" panose="020E0802020502020306" pitchFamily="34" charset="0"/>
                <a:cs typeface="Calibri" panose="020F0502020204030204" pitchFamily="34" charset="0"/>
              </a:rPr>
              <a:t>isn’t</a:t>
            </a:r>
            <a:r>
              <a:rPr lang="fr-FR" dirty="0">
                <a:solidFill>
                  <a:srgbClr val="FF0000"/>
                </a:solidFill>
                <a:latin typeface="Berlin Sans FB Demi" panose="020E0802020502020306" pitchFamily="34" charset="0"/>
                <a:cs typeface="Calibri" panose="020F0502020204030204" pitchFamily="34" charset="0"/>
              </a:rPr>
              <a:t> </a:t>
            </a:r>
            <a:r>
              <a:rPr lang="fr-FR" dirty="0" err="1">
                <a:solidFill>
                  <a:srgbClr val="FF0000"/>
                </a:solidFill>
                <a:latin typeface="Berlin Sans FB Demi" panose="020E0802020502020306" pitchFamily="34" charset="0"/>
                <a:cs typeface="Calibri" panose="020F0502020204030204" pitchFamily="34" charset="0"/>
              </a:rPr>
              <a:t>it</a:t>
            </a:r>
            <a:r>
              <a:rPr lang="fr-FR" dirty="0">
                <a:solidFill>
                  <a:srgbClr val="FF0000"/>
                </a:solidFill>
                <a:latin typeface="Berlin Sans FB Demi" panose="020E0802020502020306" pitchFamily="34" charset="0"/>
                <a:cs typeface="Calibri" panose="020F0502020204030204" pitchFamily="34" charset="0"/>
              </a:rPr>
              <a:t>?</a:t>
            </a:r>
          </a:p>
        </p:txBody>
      </p:sp>
    </p:spTree>
    <p:extLst>
      <p:ext uri="{BB962C8B-B14F-4D97-AF65-F5344CB8AC3E}">
        <p14:creationId xmlns:p14="http://schemas.microsoft.com/office/powerpoint/2010/main" val="6522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ndertitel 17">
            <a:extLst>
              <a:ext uri="{FF2B5EF4-FFF2-40B4-BE49-F238E27FC236}">
                <a16:creationId xmlns:a16="http://schemas.microsoft.com/office/drawing/2014/main" id="{87F678A2-A2B5-EF6C-0F2A-3B23723ECB67}"/>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in </a:t>
            </a:r>
            <a:r>
              <a:rPr lang="fr-FR" dirty="0" err="1">
                <a:latin typeface="Berlin Sans FB Demi" panose="020E0802020502020306" pitchFamily="34" charset="0"/>
                <a:cs typeface="Calibri" panose="020F0502020204030204" pitchFamily="34" charset="0"/>
              </a:rPr>
              <a:t>your</a:t>
            </a:r>
            <a:r>
              <a:rPr lang="fr-FR" dirty="0">
                <a:latin typeface="Berlin Sans FB Demi" panose="020E0802020502020306" pitchFamily="34" charset="0"/>
                <a:cs typeface="Calibri" panose="020F0502020204030204" pitchFamily="34" charset="0"/>
              </a:rPr>
              <a:t> body?</a:t>
            </a:r>
          </a:p>
        </p:txBody>
      </p:sp>
      <p:sp>
        <p:nvSpPr>
          <p:cNvPr id="5" name="Rectangle 4">
            <a:extLst>
              <a:ext uri="{FF2B5EF4-FFF2-40B4-BE49-F238E27FC236}">
                <a16:creationId xmlns:a16="http://schemas.microsoft.com/office/drawing/2014/main" id="{AE97A16E-55BC-59FE-90EF-EFFBBA7C93B6}"/>
              </a:ext>
            </a:extLst>
          </p:cNvPr>
          <p:cNvSpPr/>
          <p:nvPr/>
        </p:nvSpPr>
        <p:spPr>
          <a:xfrm>
            <a:off x="1270792" y="3000975"/>
            <a:ext cx="7015264" cy="1323439"/>
          </a:xfrm>
          <a:prstGeom prst="rect">
            <a:avLst/>
          </a:prstGeom>
          <a:noFill/>
        </p:spPr>
        <p:txBody>
          <a:bodyPr wrap="square" lIns="91440" tIns="45720" rIns="91440" bIns="45720">
            <a:spAutoFit/>
          </a:bodyPr>
          <a:lstStyle/>
          <a:p>
            <a:pPr algn="ctr"/>
            <a:r>
              <a:rPr lang="fr-FR" sz="8000" b="1" cap="none" spc="0" dirty="0">
                <a:ln w="12700">
                  <a:solidFill>
                    <a:schemeClr val="tx1"/>
                  </a:solidFill>
                  <a:prstDash val="solid"/>
                </a:ln>
                <a:pattFill prst="ltDnDiag">
                  <a:fgClr>
                    <a:schemeClr val="accent5">
                      <a:lumMod val="60000"/>
                      <a:lumOff val="40000"/>
                    </a:schemeClr>
                  </a:fgClr>
                  <a:bgClr>
                    <a:schemeClr val="bg1"/>
                  </a:bgClr>
                </a:pattFill>
                <a:effectLst/>
              </a:rPr>
              <a:t>DIET</a:t>
            </a:r>
          </a:p>
        </p:txBody>
      </p:sp>
      <p:sp>
        <p:nvSpPr>
          <p:cNvPr id="6" name="ZoneTexte 17">
            <a:extLst>
              <a:ext uri="{FF2B5EF4-FFF2-40B4-BE49-F238E27FC236}">
                <a16:creationId xmlns:a16="http://schemas.microsoft.com/office/drawing/2014/main" id="{CFD9B4E9-27E5-A756-FA49-E2284F44668F}"/>
              </a:ext>
            </a:extLst>
          </p:cNvPr>
          <p:cNvSpPr txBox="1"/>
          <p:nvPr/>
        </p:nvSpPr>
        <p:spPr>
          <a:xfrm rot="16200000">
            <a:off x="3437318" y="1589937"/>
            <a:ext cx="2770871" cy="400110"/>
          </a:xfrm>
          <a:prstGeom prst="rect">
            <a:avLst/>
          </a:prstGeom>
          <a:noFill/>
        </p:spPr>
        <p:txBody>
          <a:bodyPr wrap="square">
            <a:spAutoFit/>
          </a:bodyPr>
          <a:lstStyle/>
          <a:p>
            <a:r>
              <a:rPr lang="fr-BE" sz="2000" b="1" dirty="0" err="1">
                <a:latin typeface="Calibri" pitchFamily="34" charset="0"/>
                <a:cs typeface="Calibri" pitchFamily="34" charset="0"/>
              </a:rPr>
              <a:t>Dietary</a:t>
            </a:r>
            <a:r>
              <a:rPr lang="fr-BE" sz="2000" b="1" dirty="0">
                <a:latin typeface="Calibri" pitchFamily="34" charset="0"/>
                <a:cs typeface="Calibri" pitchFamily="34" charset="0"/>
              </a:rPr>
              <a:t> habits</a:t>
            </a:r>
            <a:endParaRPr lang="fr-BE" sz="1600" dirty="0">
              <a:latin typeface="Calibri" panose="020F0502020204030204" pitchFamily="34" charset="0"/>
              <a:cs typeface="Calibri" panose="020F0502020204030204" pitchFamily="34" charset="0"/>
            </a:endParaRPr>
          </a:p>
        </p:txBody>
      </p:sp>
      <p:sp>
        <p:nvSpPr>
          <p:cNvPr id="8" name="ZoneTexte 18">
            <a:extLst>
              <a:ext uri="{FF2B5EF4-FFF2-40B4-BE49-F238E27FC236}">
                <a16:creationId xmlns:a16="http://schemas.microsoft.com/office/drawing/2014/main" id="{D0BA042D-037A-3FD0-AAE2-DF11564DF056}"/>
              </a:ext>
            </a:extLst>
          </p:cNvPr>
          <p:cNvSpPr txBox="1"/>
          <p:nvPr/>
        </p:nvSpPr>
        <p:spPr>
          <a:xfrm rot="16200000">
            <a:off x="4497648" y="4835188"/>
            <a:ext cx="1512651" cy="400110"/>
          </a:xfrm>
          <a:prstGeom prst="rect">
            <a:avLst/>
          </a:prstGeom>
          <a:noFill/>
        </p:spPr>
        <p:txBody>
          <a:bodyPr wrap="square">
            <a:spAutoFit/>
          </a:bodyPr>
          <a:lstStyle/>
          <a:p>
            <a:pPr algn="r"/>
            <a:r>
              <a:rPr lang="fr-BE" sz="2000" b="1" dirty="0" err="1">
                <a:latin typeface="Calibri" pitchFamily="34" charset="0"/>
                <a:cs typeface="Calibri" pitchFamily="34" charset="0"/>
              </a:rPr>
              <a:t>Mobility</a:t>
            </a:r>
            <a:endParaRPr lang="fr-BE" sz="1600" dirty="0">
              <a:latin typeface="Calibri" panose="020F0502020204030204" pitchFamily="34" charset="0"/>
              <a:cs typeface="Calibri" panose="020F0502020204030204" pitchFamily="34" charset="0"/>
            </a:endParaRPr>
          </a:p>
        </p:txBody>
      </p:sp>
      <p:sp>
        <p:nvSpPr>
          <p:cNvPr id="9" name="ZoneTexte 19">
            <a:extLst>
              <a:ext uri="{FF2B5EF4-FFF2-40B4-BE49-F238E27FC236}">
                <a16:creationId xmlns:a16="http://schemas.microsoft.com/office/drawing/2014/main" id="{E95AF940-ED7A-2D91-442B-22D1A9D9AFC6}"/>
              </a:ext>
            </a:extLst>
          </p:cNvPr>
          <p:cNvSpPr txBox="1"/>
          <p:nvPr/>
        </p:nvSpPr>
        <p:spPr>
          <a:xfrm rot="16200000">
            <a:off x="3657737" y="4773988"/>
            <a:ext cx="1512651" cy="400110"/>
          </a:xfrm>
          <a:prstGeom prst="rect">
            <a:avLst/>
          </a:prstGeom>
          <a:noFill/>
        </p:spPr>
        <p:txBody>
          <a:bodyPr wrap="square">
            <a:spAutoFit/>
          </a:bodyPr>
          <a:lstStyle/>
          <a:p>
            <a:pPr algn="r"/>
            <a:r>
              <a:rPr lang="fr-BE" sz="2000" b="1" dirty="0">
                <a:latin typeface="Calibri" pitchFamily="34" charset="0"/>
                <a:cs typeface="Calibri" pitchFamily="34" charset="0"/>
              </a:rPr>
              <a:t>Migration</a:t>
            </a:r>
            <a:endParaRPr lang="fr-BE" sz="1600" dirty="0">
              <a:latin typeface="Calibri" panose="020F0502020204030204" pitchFamily="34" charset="0"/>
              <a:cs typeface="Calibri" panose="020F0502020204030204" pitchFamily="34" charset="0"/>
            </a:endParaRPr>
          </a:p>
        </p:txBody>
      </p:sp>
      <p:sp>
        <p:nvSpPr>
          <p:cNvPr id="11" name="ZoneTexte 20">
            <a:extLst>
              <a:ext uri="{FF2B5EF4-FFF2-40B4-BE49-F238E27FC236}">
                <a16:creationId xmlns:a16="http://schemas.microsoft.com/office/drawing/2014/main" id="{A47FC6B7-B58D-B30D-D4B8-BE3A3AE098EA}"/>
              </a:ext>
            </a:extLst>
          </p:cNvPr>
          <p:cNvSpPr txBox="1"/>
          <p:nvPr/>
        </p:nvSpPr>
        <p:spPr>
          <a:xfrm rot="16200000">
            <a:off x="3253299" y="5618226"/>
            <a:ext cx="3201125" cy="400110"/>
          </a:xfrm>
          <a:prstGeom prst="rect">
            <a:avLst/>
          </a:prstGeom>
          <a:noFill/>
        </p:spPr>
        <p:txBody>
          <a:bodyPr wrap="square">
            <a:spAutoFit/>
          </a:bodyPr>
          <a:lstStyle/>
          <a:p>
            <a:pPr algn="r"/>
            <a:r>
              <a:rPr lang="fr-BE" sz="2000" b="1" dirty="0">
                <a:latin typeface="Calibri" pitchFamily="34" charset="0"/>
                <a:cs typeface="Calibri" pitchFamily="34" charset="0"/>
              </a:rPr>
              <a:t>Population </a:t>
            </a:r>
            <a:r>
              <a:rPr lang="fr-BE" sz="2000" b="1" dirty="0" err="1">
                <a:latin typeface="Calibri" pitchFamily="34" charset="0"/>
                <a:cs typeface="Calibri" pitchFamily="34" charset="0"/>
              </a:rPr>
              <a:t>dynamics</a:t>
            </a:r>
            <a:endParaRPr lang="fr-BE" sz="1600" dirty="0">
              <a:latin typeface="Calibri" panose="020F0502020204030204" pitchFamily="34" charset="0"/>
              <a:cs typeface="Calibri" panose="020F0502020204030204" pitchFamily="34" charset="0"/>
            </a:endParaRPr>
          </a:p>
        </p:txBody>
      </p:sp>
      <p:sp>
        <p:nvSpPr>
          <p:cNvPr id="12" name="ZoneTexte 24">
            <a:extLst>
              <a:ext uri="{FF2B5EF4-FFF2-40B4-BE49-F238E27FC236}">
                <a16:creationId xmlns:a16="http://schemas.microsoft.com/office/drawing/2014/main" id="{C5EFB1CC-9DA1-3F87-5C75-8AE5A20059DF}"/>
              </a:ext>
            </a:extLst>
          </p:cNvPr>
          <p:cNvSpPr txBox="1"/>
          <p:nvPr/>
        </p:nvSpPr>
        <p:spPr>
          <a:xfrm rot="16200000">
            <a:off x="3666318" y="2219047"/>
            <a:ext cx="1512651" cy="400110"/>
          </a:xfrm>
          <a:prstGeom prst="rect">
            <a:avLst/>
          </a:prstGeom>
          <a:noFill/>
        </p:spPr>
        <p:txBody>
          <a:bodyPr wrap="square">
            <a:spAutoFit/>
          </a:bodyPr>
          <a:lstStyle/>
          <a:p>
            <a:r>
              <a:rPr lang="fr-BE" sz="2000" b="1" dirty="0">
                <a:latin typeface="Calibri" pitchFamily="34" charset="0"/>
                <a:cs typeface="Calibri" pitchFamily="34" charset="0"/>
              </a:rPr>
              <a:t>Social </a:t>
            </a:r>
            <a:r>
              <a:rPr lang="fr-BE" sz="2000" b="1" dirty="0" err="1">
                <a:latin typeface="Calibri" pitchFamily="34" charset="0"/>
                <a:cs typeface="Calibri" pitchFamily="34" charset="0"/>
              </a:rPr>
              <a:t>status</a:t>
            </a:r>
            <a:endParaRPr lang="fr-BE" sz="1600" dirty="0">
              <a:latin typeface="Calibri" panose="020F0502020204030204" pitchFamily="34" charset="0"/>
              <a:cs typeface="Calibri" panose="020F0502020204030204" pitchFamily="34" charset="0"/>
            </a:endParaRPr>
          </a:p>
        </p:txBody>
      </p:sp>
      <p:sp>
        <p:nvSpPr>
          <p:cNvPr id="13" name="ZoneTexte 26">
            <a:extLst>
              <a:ext uri="{FF2B5EF4-FFF2-40B4-BE49-F238E27FC236}">
                <a16:creationId xmlns:a16="http://schemas.microsoft.com/office/drawing/2014/main" id="{C08D9C09-2178-6EC7-66A8-B3323AFC1CD5}"/>
              </a:ext>
            </a:extLst>
          </p:cNvPr>
          <p:cNvSpPr txBox="1"/>
          <p:nvPr/>
        </p:nvSpPr>
        <p:spPr>
          <a:xfrm rot="16200000">
            <a:off x="3892368" y="1583358"/>
            <a:ext cx="2784030" cy="400110"/>
          </a:xfrm>
          <a:prstGeom prst="rect">
            <a:avLst/>
          </a:prstGeom>
          <a:noFill/>
        </p:spPr>
        <p:txBody>
          <a:bodyPr wrap="square">
            <a:spAutoFit/>
          </a:bodyPr>
          <a:lstStyle/>
          <a:p>
            <a:r>
              <a:rPr lang="fr-BE" sz="2000" b="1" dirty="0" err="1">
                <a:latin typeface="Calibri" pitchFamily="34" charset="0"/>
                <a:cs typeface="Calibri" pitchFamily="34" charset="0"/>
              </a:rPr>
              <a:t>Breasfeeding</a:t>
            </a:r>
            <a:r>
              <a:rPr lang="fr-BE" sz="2000" b="1" dirty="0">
                <a:latin typeface="Calibri" pitchFamily="34" charset="0"/>
                <a:cs typeface="Calibri" pitchFamily="34" charset="0"/>
              </a:rPr>
              <a:t> patterns</a:t>
            </a:r>
            <a:endParaRPr lang="fr-BE" sz="1600" dirty="0">
              <a:latin typeface="Calibri" panose="020F0502020204030204" pitchFamily="34" charset="0"/>
              <a:cs typeface="Calibri" panose="020F0502020204030204" pitchFamily="34" charset="0"/>
            </a:endParaRPr>
          </a:p>
        </p:txBody>
      </p:sp>
      <p:sp>
        <p:nvSpPr>
          <p:cNvPr id="15" name="ZoneTexte 28">
            <a:extLst>
              <a:ext uri="{FF2B5EF4-FFF2-40B4-BE49-F238E27FC236}">
                <a16:creationId xmlns:a16="http://schemas.microsoft.com/office/drawing/2014/main" id="{19FC794F-9680-8D0F-134D-BED9BB63B727}"/>
              </a:ext>
            </a:extLst>
          </p:cNvPr>
          <p:cNvSpPr txBox="1"/>
          <p:nvPr/>
        </p:nvSpPr>
        <p:spPr>
          <a:xfrm rot="18900000">
            <a:off x="5467368" y="2448601"/>
            <a:ext cx="2784030" cy="400110"/>
          </a:xfrm>
          <a:prstGeom prst="rect">
            <a:avLst/>
          </a:prstGeom>
          <a:noFill/>
        </p:spPr>
        <p:txBody>
          <a:bodyPr wrap="square">
            <a:spAutoFit/>
          </a:bodyPr>
          <a:lstStyle/>
          <a:p>
            <a:pPr algn="ctr"/>
            <a:r>
              <a:rPr lang="fr-BE" sz="2000" b="1" dirty="0" err="1">
                <a:latin typeface="Calibri" pitchFamily="34" charset="0"/>
                <a:cs typeface="Calibri" pitchFamily="34" charset="0"/>
              </a:rPr>
              <a:t>Mortuary</a:t>
            </a:r>
            <a:r>
              <a:rPr lang="fr-BE" sz="2000" b="1" dirty="0">
                <a:latin typeface="Calibri" pitchFamily="34" charset="0"/>
                <a:cs typeface="Calibri" pitchFamily="34" charset="0"/>
              </a:rPr>
              <a:t> practices</a:t>
            </a:r>
            <a:endParaRPr lang="fr-BE" sz="1600" dirty="0">
              <a:latin typeface="Calibri" panose="020F0502020204030204" pitchFamily="34" charset="0"/>
              <a:cs typeface="Calibri" panose="020F0502020204030204" pitchFamily="34" charset="0"/>
            </a:endParaRPr>
          </a:p>
        </p:txBody>
      </p:sp>
      <p:sp>
        <p:nvSpPr>
          <p:cNvPr id="17" name="ZoneTexte 29">
            <a:extLst>
              <a:ext uri="{FF2B5EF4-FFF2-40B4-BE49-F238E27FC236}">
                <a16:creationId xmlns:a16="http://schemas.microsoft.com/office/drawing/2014/main" id="{F40652A1-13FB-27BA-8778-D72A0DB119D5}"/>
              </a:ext>
            </a:extLst>
          </p:cNvPr>
          <p:cNvSpPr txBox="1"/>
          <p:nvPr/>
        </p:nvSpPr>
        <p:spPr>
          <a:xfrm rot="18900000">
            <a:off x="5540414" y="2968149"/>
            <a:ext cx="2784030" cy="400110"/>
          </a:xfrm>
          <a:prstGeom prst="rect">
            <a:avLst/>
          </a:prstGeom>
          <a:noFill/>
        </p:spPr>
        <p:txBody>
          <a:bodyPr wrap="square">
            <a:spAutoFit/>
          </a:bodyPr>
          <a:lstStyle/>
          <a:p>
            <a:pPr algn="ctr"/>
            <a:r>
              <a:rPr lang="fr-BE" sz="2000" b="1" dirty="0" err="1">
                <a:latin typeface="Calibri" pitchFamily="34" charset="0"/>
                <a:cs typeface="Calibri" pitchFamily="34" charset="0"/>
              </a:rPr>
              <a:t>Demography</a:t>
            </a:r>
            <a:endParaRPr lang="fr-BE" sz="1600" dirty="0">
              <a:latin typeface="Calibri" panose="020F0502020204030204" pitchFamily="34" charset="0"/>
              <a:cs typeface="Calibri" panose="020F0502020204030204" pitchFamily="34" charset="0"/>
            </a:endParaRPr>
          </a:p>
        </p:txBody>
      </p:sp>
      <p:sp>
        <p:nvSpPr>
          <p:cNvPr id="19" name="ZoneTexte 30">
            <a:extLst>
              <a:ext uri="{FF2B5EF4-FFF2-40B4-BE49-F238E27FC236}">
                <a16:creationId xmlns:a16="http://schemas.microsoft.com/office/drawing/2014/main" id="{7D7C9D96-E057-29CC-AE2F-3BB0CECD06A0}"/>
              </a:ext>
            </a:extLst>
          </p:cNvPr>
          <p:cNvSpPr txBox="1"/>
          <p:nvPr/>
        </p:nvSpPr>
        <p:spPr>
          <a:xfrm rot="18900000">
            <a:off x="5826267" y="3259642"/>
            <a:ext cx="2784030" cy="400110"/>
          </a:xfrm>
          <a:prstGeom prst="rect">
            <a:avLst/>
          </a:prstGeom>
          <a:noFill/>
        </p:spPr>
        <p:txBody>
          <a:bodyPr wrap="square">
            <a:spAutoFit/>
          </a:bodyPr>
          <a:lstStyle/>
          <a:p>
            <a:pPr algn="ctr"/>
            <a:r>
              <a:rPr lang="fr-BE" sz="2000" b="1" dirty="0">
                <a:latin typeface="Calibri" pitchFamily="34" charset="0"/>
                <a:cs typeface="Calibri" pitchFamily="34" charset="0"/>
              </a:rPr>
              <a:t>Spatial </a:t>
            </a:r>
            <a:r>
              <a:rPr lang="fr-BE" sz="2000" b="1" dirty="0" err="1">
                <a:latin typeface="Calibri" pitchFamily="34" charset="0"/>
                <a:cs typeface="Calibri" pitchFamily="34" charset="0"/>
              </a:rPr>
              <a:t>organization</a:t>
            </a:r>
            <a:endParaRPr lang="fr-BE" sz="1600" dirty="0">
              <a:latin typeface="Calibri" panose="020F0502020204030204" pitchFamily="34" charset="0"/>
              <a:cs typeface="Calibri" panose="020F0502020204030204" pitchFamily="34" charset="0"/>
            </a:endParaRPr>
          </a:p>
        </p:txBody>
      </p:sp>
      <p:sp>
        <p:nvSpPr>
          <p:cNvPr id="21" name="ZoneTexte 31">
            <a:extLst>
              <a:ext uri="{FF2B5EF4-FFF2-40B4-BE49-F238E27FC236}">
                <a16:creationId xmlns:a16="http://schemas.microsoft.com/office/drawing/2014/main" id="{A3BCA75B-BE68-FA68-2B1A-4973BE14EB05}"/>
              </a:ext>
            </a:extLst>
          </p:cNvPr>
          <p:cNvSpPr txBox="1"/>
          <p:nvPr/>
        </p:nvSpPr>
        <p:spPr>
          <a:xfrm rot="18900000">
            <a:off x="1094113" y="4312279"/>
            <a:ext cx="2784030" cy="400110"/>
          </a:xfrm>
          <a:prstGeom prst="rect">
            <a:avLst/>
          </a:prstGeom>
          <a:noFill/>
        </p:spPr>
        <p:txBody>
          <a:bodyPr wrap="square">
            <a:spAutoFit/>
          </a:bodyPr>
          <a:lstStyle/>
          <a:p>
            <a:pPr algn="ctr"/>
            <a:r>
              <a:rPr lang="fr-BE" sz="2000" b="1" dirty="0" err="1">
                <a:latin typeface="Calibri" pitchFamily="34" charset="0"/>
                <a:cs typeface="Calibri" pitchFamily="34" charset="0"/>
              </a:rPr>
              <a:t>Regional</a:t>
            </a:r>
            <a:r>
              <a:rPr lang="fr-BE" sz="2000" b="1" dirty="0">
                <a:latin typeface="Calibri" pitchFamily="34" charset="0"/>
                <a:cs typeface="Calibri" pitchFamily="34" charset="0"/>
              </a:rPr>
              <a:t> </a:t>
            </a:r>
            <a:r>
              <a:rPr lang="fr-BE" sz="2000" b="1" dirty="0" err="1">
                <a:latin typeface="Calibri" pitchFamily="34" charset="0"/>
                <a:cs typeface="Calibri" pitchFamily="34" charset="0"/>
              </a:rPr>
              <a:t>diversity</a:t>
            </a:r>
            <a:endParaRPr lang="fr-BE" sz="1600" dirty="0">
              <a:latin typeface="Calibri" panose="020F0502020204030204" pitchFamily="34" charset="0"/>
              <a:cs typeface="Calibri" panose="020F0502020204030204" pitchFamily="34" charset="0"/>
            </a:endParaRPr>
          </a:p>
        </p:txBody>
      </p:sp>
      <p:sp>
        <p:nvSpPr>
          <p:cNvPr id="23" name="ZoneTexte 33">
            <a:extLst>
              <a:ext uri="{FF2B5EF4-FFF2-40B4-BE49-F238E27FC236}">
                <a16:creationId xmlns:a16="http://schemas.microsoft.com/office/drawing/2014/main" id="{5B9DCE2C-BB99-70F5-2529-FB4066813B72}"/>
              </a:ext>
            </a:extLst>
          </p:cNvPr>
          <p:cNvSpPr txBox="1"/>
          <p:nvPr/>
        </p:nvSpPr>
        <p:spPr>
          <a:xfrm rot="18900000">
            <a:off x="626762" y="4999274"/>
            <a:ext cx="3563084" cy="400110"/>
          </a:xfrm>
          <a:prstGeom prst="rect">
            <a:avLst/>
          </a:prstGeom>
          <a:noFill/>
        </p:spPr>
        <p:txBody>
          <a:bodyPr wrap="square">
            <a:spAutoFit/>
          </a:bodyPr>
          <a:lstStyle/>
          <a:p>
            <a:pPr algn="ctr"/>
            <a:r>
              <a:rPr lang="fr-BE" sz="2000" b="1" dirty="0">
                <a:latin typeface="Calibri" pitchFamily="34" charset="0"/>
                <a:cs typeface="Calibri" pitchFamily="34" charset="0"/>
              </a:rPr>
              <a:t>Population </a:t>
            </a:r>
            <a:r>
              <a:rPr lang="fr-BE" sz="2000" b="1" dirty="0" err="1">
                <a:latin typeface="Calibri" pitchFamily="34" charset="0"/>
                <a:cs typeface="Calibri" pitchFamily="34" charset="0"/>
              </a:rPr>
              <a:t>particularities</a:t>
            </a:r>
            <a:endParaRPr lang="fr-BE" sz="1600" dirty="0">
              <a:latin typeface="Calibri" panose="020F0502020204030204" pitchFamily="34" charset="0"/>
              <a:cs typeface="Calibri" panose="020F0502020204030204" pitchFamily="34" charset="0"/>
            </a:endParaRPr>
          </a:p>
        </p:txBody>
      </p:sp>
      <p:sp>
        <p:nvSpPr>
          <p:cNvPr id="25" name="ZoneTexte 34">
            <a:extLst>
              <a:ext uri="{FF2B5EF4-FFF2-40B4-BE49-F238E27FC236}">
                <a16:creationId xmlns:a16="http://schemas.microsoft.com/office/drawing/2014/main" id="{A77B8181-5970-59FF-AEE2-2BC9121D6E87}"/>
              </a:ext>
            </a:extLst>
          </p:cNvPr>
          <p:cNvSpPr txBox="1"/>
          <p:nvPr/>
        </p:nvSpPr>
        <p:spPr>
          <a:xfrm rot="18900000">
            <a:off x="631129" y="3800388"/>
            <a:ext cx="3563084" cy="400110"/>
          </a:xfrm>
          <a:prstGeom prst="rect">
            <a:avLst/>
          </a:prstGeom>
          <a:noFill/>
        </p:spPr>
        <p:txBody>
          <a:bodyPr wrap="square">
            <a:spAutoFit/>
          </a:bodyPr>
          <a:lstStyle/>
          <a:p>
            <a:pPr algn="ctr"/>
            <a:r>
              <a:rPr lang="fr-BE" sz="2000" b="1" dirty="0">
                <a:latin typeface="Calibri" pitchFamily="34" charset="0"/>
                <a:cs typeface="Calibri" pitchFamily="34" charset="0"/>
              </a:rPr>
              <a:t>Cultural </a:t>
            </a:r>
            <a:r>
              <a:rPr lang="fr-BE" sz="2000" b="1" dirty="0" err="1">
                <a:latin typeface="Calibri" pitchFamily="34" charset="0"/>
                <a:cs typeface="Calibri" pitchFamily="34" charset="0"/>
              </a:rPr>
              <a:t>specificities</a:t>
            </a:r>
            <a:endParaRPr lang="fr-BE" sz="1600" dirty="0">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B8C6979-54EA-A24F-DC5B-BF662827BF5D}"/>
              </a:ext>
            </a:extLst>
          </p:cNvPr>
          <p:cNvSpPr/>
          <p:nvPr/>
        </p:nvSpPr>
        <p:spPr>
          <a:xfrm>
            <a:off x="5814521" y="5387330"/>
            <a:ext cx="2624156" cy="769441"/>
          </a:xfrm>
          <a:prstGeom prst="rect">
            <a:avLst/>
          </a:prstGeom>
          <a:noFill/>
        </p:spPr>
        <p:txBody>
          <a:bodyPr wrap="square" lIns="91440" tIns="45720" rIns="91440" bIns="45720">
            <a:spAutoFit/>
          </a:bodyPr>
          <a:lstStyle/>
          <a:p>
            <a:pPr algn="ctr"/>
            <a:r>
              <a:rPr lang="fr-FR" sz="4400" b="1" cap="none" spc="0" dirty="0">
                <a:ln w="12700">
                  <a:solidFill>
                    <a:schemeClr val="tx1"/>
                  </a:solidFill>
                  <a:prstDash val="solid"/>
                </a:ln>
                <a:pattFill prst="ltDnDiag">
                  <a:fgClr>
                    <a:schemeClr val="accent5">
                      <a:lumMod val="60000"/>
                      <a:lumOff val="40000"/>
                    </a:schemeClr>
                  </a:fgClr>
                  <a:bgClr>
                    <a:schemeClr val="bg1"/>
                  </a:bgClr>
                </a:pattFill>
                <a:effectLst/>
              </a:rPr>
              <a:t>+Drinks</a:t>
            </a:r>
          </a:p>
        </p:txBody>
      </p:sp>
    </p:spTree>
    <p:extLst>
      <p:ext uri="{BB962C8B-B14F-4D97-AF65-F5344CB8AC3E}">
        <p14:creationId xmlns:p14="http://schemas.microsoft.com/office/powerpoint/2010/main" val="1955019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25">
            <a:extLst>
              <a:ext uri="{FF2B5EF4-FFF2-40B4-BE49-F238E27FC236}">
                <a16:creationId xmlns:a16="http://schemas.microsoft.com/office/drawing/2014/main" id="{49A1CB55-452A-1072-4ED4-EB5B8CEA54B8}"/>
              </a:ext>
            </a:extLst>
          </p:cNvPr>
          <p:cNvSpPr txBox="1">
            <a:spLocks noChangeArrowheads="1"/>
          </p:cNvSpPr>
          <p:nvPr/>
        </p:nvSpPr>
        <p:spPr bwMode="auto">
          <a:xfrm>
            <a:off x="1563800" y="2109400"/>
            <a:ext cx="2501158" cy="1200329"/>
          </a:xfrm>
          <a:prstGeom prst="rect">
            <a:avLst/>
          </a:prstGeom>
          <a:solidFill>
            <a:schemeClr val="bg1"/>
          </a:solidFill>
          <a:ln w="9525">
            <a:solidFill>
              <a:schemeClr val="bg2">
                <a:lumMod val="75000"/>
              </a:schemeClr>
            </a:solidFill>
            <a:miter lim="800000"/>
            <a:headEnd/>
            <a:tailEnd/>
          </a:ln>
          <a:effectLst/>
        </p:spPr>
        <p:txBody>
          <a:bodyPr wrap="square">
            <a:spAutoFit/>
          </a:bodyPr>
          <a:lstStyle/>
          <a:p>
            <a:pPr algn="ctr" eaLnBrk="0" hangingPunct="0">
              <a:spcBef>
                <a:spcPct val="50000"/>
              </a:spcBef>
            </a:pPr>
            <a:r>
              <a:rPr lang="en-US" u="sng" dirty="0">
                <a:latin typeface="Calibri" pitchFamily="34" charset="0"/>
                <a:cs typeface="Calibri" pitchFamily="34" charset="0"/>
              </a:rPr>
              <a:t>Mister CHON :</a:t>
            </a:r>
          </a:p>
          <a:p>
            <a:pPr algn="ctr" eaLnBrk="0" hangingPunct="0">
              <a:spcBef>
                <a:spcPct val="50000"/>
              </a:spcBef>
            </a:pPr>
            <a:r>
              <a:rPr lang="en-US" dirty="0">
                <a:latin typeface="Calibri" pitchFamily="34" charset="0"/>
                <a:cs typeface="Calibri" pitchFamily="34" charset="0"/>
              </a:rPr>
              <a:t>Body mass: 50 kg</a:t>
            </a:r>
          </a:p>
          <a:p>
            <a:pPr algn="ctr" eaLnBrk="0" hangingPunct="0">
              <a:spcBef>
                <a:spcPct val="50000"/>
              </a:spcBef>
            </a:pPr>
            <a:r>
              <a:rPr lang="en-US" dirty="0">
                <a:solidFill>
                  <a:schemeClr val="accent1">
                    <a:lumMod val="60000"/>
                    <a:lumOff val="40000"/>
                  </a:schemeClr>
                </a:solidFill>
                <a:latin typeface="Calibri" pitchFamily="34" charset="0"/>
                <a:cs typeface="Calibri" pitchFamily="34" charset="0"/>
              </a:rPr>
              <a:t>Heavy isotopes: 225 g</a:t>
            </a:r>
          </a:p>
        </p:txBody>
      </p:sp>
      <p:grpSp>
        <p:nvGrpSpPr>
          <p:cNvPr id="42" name="Group 41">
            <a:extLst>
              <a:ext uri="{FF2B5EF4-FFF2-40B4-BE49-F238E27FC236}">
                <a16:creationId xmlns:a16="http://schemas.microsoft.com/office/drawing/2014/main" id="{33FC1407-B39B-F289-036D-9AAA5A8DD276}"/>
              </a:ext>
            </a:extLst>
          </p:cNvPr>
          <p:cNvGrpSpPr/>
          <p:nvPr/>
        </p:nvGrpSpPr>
        <p:grpSpPr>
          <a:xfrm>
            <a:off x="3211868" y="541124"/>
            <a:ext cx="8575263" cy="5941546"/>
            <a:chOff x="3211868" y="541124"/>
            <a:chExt cx="8575263" cy="5941546"/>
          </a:xfrm>
        </p:grpSpPr>
        <p:sp>
          <p:nvSpPr>
            <p:cNvPr id="4" name="Ellipse 34">
              <a:extLst>
                <a:ext uri="{FF2B5EF4-FFF2-40B4-BE49-F238E27FC236}">
                  <a16:creationId xmlns:a16="http://schemas.microsoft.com/office/drawing/2014/main" id="{CD8EAA41-B1B9-3111-0781-3D6303478D52}"/>
                </a:ext>
              </a:extLst>
            </p:cNvPr>
            <p:cNvSpPr/>
            <p:nvPr/>
          </p:nvSpPr>
          <p:spPr>
            <a:xfrm rot="19743611">
              <a:off x="5499077" y="2663434"/>
              <a:ext cx="1864663" cy="77993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cs typeface="Calibri" pitchFamily="34" charset="0"/>
              </a:endParaRPr>
            </a:p>
          </p:txBody>
        </p:sp>
        <p:grpSp>
          <p:nvGrpSpPr>
            <p:cNvPr id="2" name="Group 1">
              <a:extLst>
                <a:ext uri="{FF2B5EF4-FFF2-40B4-BE49-F238E27FC236}">
                  <a16:creationId xmlns:a16="http://schemas.microsoft.com/office/drawing/2014/main" id="{1E39CA4F-3C84-BFDA-08AD-49DD430EF13A}"/>
                </a:ext>
              </a:extLst>
            </p:cNvPr>
            <p:cNvGrpSpPr/>
            <p:nvPr/>
          </p:nvGrpSpPr>
          <p:grpSpPr>
            <a:xfrm>
              <a:off x="3211868" y="541124"/>
              <a:ext cx="8575263" cy="5941546"/>
              <a:chOff x="3211868" y="541124"/>
              <a:chExt cx="8575263" cy="5941546"/>
            </a:xfrm>
          </p:grpSpPr>
          <p:sp>
            <p:nvSpPr>
              <p:cNvPr id="5" name="Lune 6">
                <a:extLst>
                  <a:ext uri="{FF2B5EF4-FFF2-40B4-BE49-F238E27FC236}">
                    <a16:creationId xmlns:a16="http://schemas.microsoft.com/office/drawing/2014/main" id="{12842527-297A-895A-A985-04C81E0F2050}"/>
                  </a:ext>
                </a:extLst>
              </p:cNvPr>
              <p:cNvSpPr/>
              <p:nvPr/>
            </p:nvSpPr>
            <p:spPr>
              <a:xfrm>
                <a:off x="7752545" y="712671"/>
                <a:ext cx="1421566" cy="1295400"/>
              </a:xfrm>
              <a:prstGeom prst="moon">
                <a:avLst>
                  <a:gd name="adj" fmla="val 1623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cs typeface="Calibri" pitchFamily="34" charset="0"/>
                </a:endParaRPr>
              </a:p>
            </p:txBody>
          </p:sp>
          <p:sp>
            <p:nvSpPr>
              <p:cNvPr id="6" name="Lune 7">
                <a:extLst>
                  <a:ext uri="{FF2B5EF4-FFF2-40B4-BE49-F238E27FC236}">
                    <a16:creationId xmlns:a16="http://schemas.microsoft.com/office/drawing/2014/main" id="{44C1567E-816C-96D7-92F6-151A3967E744}"/>
                  </a:ext>
                </a:extLst>
              </p:cNvPr>
              <p:cNvSpPr/>
              <p:nvPr/>
            </p:nvSpPr>
            <p:spPr>
              <a:xfrm>
                <a:off x="8522050" y="1427044"/>
                <a:ext cx="634131" cy="577851"/>
              </a:xfrm>
              <a:prstGeom prst="moon">
                <a:avLst>
                  <a:gd name="adj" fmla="val 1398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cs typeface="Calibri" pitchFamily="34" charset="0"/>
                </a:endParaRPr>
              </a:p>
            </p:txBody>
          </p:sp>
          <p:sp>
            <p:nvSpPr>
              <p:cNvPr id="7" name="Ellipse 8">
                <a:extLst>
                  <a:ext uri="{FF2B5EF4-FFF2-40B4-BE49-F238E27FC236}">
                    <a16:creationId xmlns:a16="http://schemas.microsoft.com/office/drawing/2014/main" id="{D0C23046-8010-D2F3-B349-48CA02CE4B9C}"/>
                  </a:ext>
                </a:extLst>
              </p:cNvPr>
              <p:cNvSpPr/>
              <p:nvPr/>
            </p:nvSpPr>
            <p:spPr>
              <a:xfrm>
                <a:off x="7114593" y="1978000"/>
                <a:ext cx="2868704" cy="286870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cs typeface="Calibri" pitchFamily="34" charset="0"/>
                </a:endParaRPr>
              </a:p>
            </p:txBody>
          </p:sp>
          <p:sp>
            <p:nvSpPr>
              <p:cNvPr id="8" name="Ellipse 9">
                <a:extLst>
                  <a:ext uri="{FF2B5EF4-FFF2-40B4-BE49-F238E27FC236}">
                    <a16:creationId xmlns:a16="http://schemas.microsoft.com/office/drawing/2014/main" id="{A4AD179E-3B5E-1D15-5944-895E2DFF95DF}"/>
                  </a:ext>
                </a:extLst>
              </p:cNvPr>
              <p:cNvSpPr/>
              <p:nvPr/>
            </p:nvSpPr>
            <p:spPr>
              <a:xfrm rot="1894973">
                <a:off x="9737981" y="2682419"/>
                <a:ext cx="1864663" cy="77993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itchFamily="34" charset="0"/>
                  <a:cs typeface="Calibri" pitchFamily="34" charset="0"/>
                </a:endParaRPr>
              </a:p>
            </p:txBody>
          </p:sp>
          <p:sp>
            <p:nvSpPr>
              <p:cNvPr id="9" name="WordArt 22">
                <a:extLst>
                  <a:ext uri="{FF2B5EF4-FFF2-40B4-BE49-F238E27FC236}">
                    <a16:creationId xmlns:a16="http://schemas.microsoft.com/office/drawing/2014/main" id="{F2B640D3-2FC9-FF65-6E19-15178861B6D0}"/>
                  </a:ext>
                </a:extLst>
              </p:cNvPr>
              <p:cNvSpPr>
                <a:spLocks noChangeArrowheads="1" noChangeShapeType="1" noTextEdit="1"/>
              </p:cNvSpPr>
              <p:nvPr/>
            </p:nvSpPr>
            <p:spPr bwMode="auto">
              <a:xfrm rot="15050817">
                <a:off x="9296604" y="5825244"/>
                <a:ext cx="513593" cy="750775"/>
              </a:xfrm>
              <a:prstGeom prst="rect">
                <a:avLst/>
              </a:prstGeom>
            </p:spPr>
            <p:txBody>
              <a:bodyPr wrap="none" fromWordArt="1">
                <a:prstTxWarp prst="textPlain">
                  <a:avLst>
                    <a:gd name="adj" fmla="val 50000"/>
                  </a:avLst>
                </a:prstTxWarp>
              </a:bodyPr>
              <a:lstStyle/>
              <a:p>
                <a:pPr algn="ctr"/>
                <a:r>
                  <a:rPr lang="fr-FR" b="1" kern="10" dirty="0">
                    <a:ln w="28575">
                      <a:solidFill>
                        <a:schemeClr val="tx1"/>
                      </a:solidFill>
                      <a:round/>
                      <a:headEnd/>
                      <a:tailEnd/>
                    </a:ln>
                    <a:solidFill>
                      <a:schemeClr val="bg1"/>
                    </a:solidFill>
                    <a:latin typeface="Calibri" pitchFamily="34" charset="0"/>
                    <a:ea typeface="Verdana"/>
                    <a:cs typeface="Calibri" pitchFamily="34" charset="0"/>
                  </a:rPr>
                  <a:t>H</a:t>
                </a:r>
              </a:p>
            </p:txBody>
          </p:sp>
          <p:sp>
            <p:nvSpPr>
              <p:cNvPr id="10" name="WordArt 22">
                <a:extLst>
                  <a:ext uri="{FF2B5EF4-FFF2-40B4-BE49-F238E27FC236}">
                    <a16:creationId xmlns:a16="http://schemas.microsoft.com/office/drawing/2014/main" id="{3317C92F-E2DF-B444-DB65-06C51BD0CEEE}"/>
                  </a:ext>
                </a:extLst>
              </p:cNvPr>
              <p:cNvSpPr>
                <a:spLocks noChangeArrowheads="1" noChangeShapeType="1" noTextEdit="1"/>
              </p:cNvSpPr>
              <p:nvPr/>
            </p:nvSpPr>
            <p:spPr bwMode="auto">
              <a:xfrm rot="6723636">
                <a:off x="7262868" y="5827122"/>
                <a:ext cx="536425" cy="774672"/>
              </a:xfrm>
              <a:prstGeom prst="rect">
                <a:avLst/>
              </a:prstGeom>
            </p:spPr>
            <p:txBody>
              <a:bodyPr wrap="none" fromWordArt="1">
                <a:prstTxWarp prst="textPlain">
                  <a:avLst>
                    <a:gd name="adj" fmla="val 50000"/>
                  </a:avLst>
                </a:prstTxWarp>
              </a:bodyPr>
              <a:lstStyle/>
              <a:p>
                <a:pPr algn="ctr"/>
                <a:r>
                  <a:rPr lang="fr-FR" b="1" kern="10" dirty="0">
                    <a:ln w="28575">
                      <a:solidFill>
                        <a:schemeClr val="tx1"/>
                      </a:solidFill>
                      <a:round/>
                      <a:headEnd/>
                      <a:tailEnd/>
                    </a:ln>
                    <a:solidFill>
                      <a:schemeClr val="bg1"/>
                    </a:solidFill>
                    <a:latin typeface="Calibri" pitchFamily="34" charset="0"/>
                    <a:ea typeface="Verdana"/>
                    <a:cs typeface="Calibri" pitchFamily="34" charset="0"/>
                  </a:rPr>
                  <a:t>H</a:t>
                </a:r>
              </a:p>
            </p:txBody>
          </p:sp>
          <p:sp>
            <p:nvSpPr>
              <p:cNvPr id="11" name="WordArt 22">
                <a:extLst>
                  <a:ext uri="{FF2B5EF4-FFF2-40B4-BE49-F238E27FC236}">
                    <a16:creationId xmlns:a16="http://schemas.microsoft.com/office/drawing/2014/main" id="{2620DC56-994D-72BB-AC7A-4A38F576B2A8}"/>
                  </a:ext>
                </a:extLst>
              </p:cNvPr>
              <p:cNvSpPr>
                <a:spLocks noChangeArrowheads="1" noChangeShapeType="1" noTextEdit="1"/>
              </p:cNvSpPr>
              <p:nvPr/>
            </p:nvSpPr>
            <p:spPr bwMode="auto">
              <a:xfrm rot="1254049">
                <a:off x="7598434" y="4755799"/>
                <a:ext cx="576665" cy="1029961"/>
              </a:xfrm>
              <a:prstGeom prst="rect">
                <a:avLst/>
              </a:prstGeom>
            </p:spPr>
            <p:txBody>
              <a:bodyPr wrap="none" fromWordArt="1">
                <a:prstTxWarp prst="textPlain">
                  <a:avLst>
                    <a:gd name="adj" fmla="val 50000"/>
                  </a:avLst>
                </a:prstTxWarp>
              </a:bodyPr>
              <a:lstStyle/>
              <a:p>
                <a:pPr algn="ctr"/>
                <a:r>
                  <a:rPr lang="fr-FR" b="1" kern="10" dirty="0">
                    <a:ln w="28575">
                      <a:solidFill>
                        <a:schemeClr val="tx1"/>
                      </a:solidFill>
                      <a:round/>
                      <a:headEnd/>
                      <a:tailEnd/>
                    </a:ln>
                    <a:solidFill>
                      <a:schemeClr val="bg1"/>
                    </a:solidFill>
                    <a:latin typeface="Calibri" pitchFamily="34" charset="0"/>
                    <a:ea typeface="Verdana"/>
                    <a:cs typeface="Calibri" pitchFamily="34" charset="0"/>
                  </a:rPr>
                  <a:t>N</a:t>
                </a:r>
              </a:p>
            </p:txBody>
          </p:sp>
          <p:sp>
            <p:nvSpPr>
              <p:cNvPr id="12" name="WordArt 22">
                <a:extLst>
                  <a:ext uri="{FF2B5EF4-FFF2-40B4-BE49-F238E27FC236}">
                    <a16:creationId xmlns:a16="http://schemas.microsoft.com/office/drawing/2014/main" id="{059FC734-C999-DC9F-0B32-72EE6144529A}"/>
                  </a:ext>
                </a:extLst>
              </p:cNvPr>
              <p:cNvSpPr>
                <a:spLocks noChangeArrowheads="1" noChangeShapeType="1" noTextEdit="1"/>
              </p:cNvSpPr>
              <p:nvPr/>
            </p:nvSpPr>
            <p:spPr bwMode="auto">
              <a:xfrm rot="20379309">
                <a:off x="8921457" y="4761137"/>
                <a:ext cx="592755" cy="1013115"/>
              </a:xfrm>
              <a:prstGeom prst="rect">
                <a:avLst/>
              </a:prstGeom>
            </p:spPr>
            <p:txBody>
              <a:bodyPr wrap="none" fromWordArt="1">
                <a:prstTxWarp prst="textPlain">
                  <a:avLst>
                    <a:gd name="adj" fmla="val 50000"/>
                  </a:avLst>
                </a:prstTxWarp>
              </a:bodyPr>
              <a:lstStyle/>
              <a:p>
                <a:pPr algn="ctr"/>
                <a:r>
                  <a:rPr lang="fr-FR" b="1" kern="10" dirty="0">
                    <a:ln w="28575">
                      <a:solidFill>
                        <a:schemeClr val="tx1"/>
                      </a:solidFill>
                      <a:round/>
                      <a:headEnd/>
                      <a:tailEnd/>
                    </a:ln>
                    <a:solidFill>
                      <a:schemeClr val="bg1"/>
                    </a:solidFill>
                    <a:latin typeface="Calibri" pitchFamily="34" charset="0"/>
                    <a:ea typeface="Verdana"/>
                    <a:cs typeface="Calibri" pitchFamily="34" charset="0"/>
                  </a:rPr>
                  <a:t>N</a:t>
                </a:r>
              </a:p>
            </p:txBody>
          </p:sp>
          <p:sp>
            <p:nvSpPr>
              <p:cNvPr id="13" name="ZoneTexte 14">
                <a:extLst>
                  <a:ext uri="{FF2B5EF4-FFF2-40B4-BE49-F238E27FC236}">
                    <a16:creationId xmlns:a16="http://schemas.microsoft.com/office/drawing/2014/main" id="{EFCC0F74-ED1C-EC79-88CD-1F8D5AE55C51}"/>
                  </a:ext>
                </a:extLst>
              </p:cNvPr>
              <p:cNvSpPr txBox="1"/>
              <p:nvPr/>
            </p:nvSpPr>
            <p:spPr>
              <a:xfrm>
                <a:off x="10094308" y="2579556"/>
                <a:ext cx="524436" cy="369332"/>
              </a:xfrm>
              <a:prstGeom prst="rect">
                <a:avLst/>
              </a:prstGeom>
              <a:noFill/>
            </p:spPr>
            <p:txBody>
              <a:bodyPr wrap="square" rtlCol="0">
                <a:spAutoFit/>
              </a:bodyPr>
              <a:lstStyle/>
              <a:p>
                <a:r>
                  <a:rPr lang="fr-FR" b="1" dirty="0">
                    <a:solidFill>
                      <a:schemeClr val="accent1">
                        <a:lumMod val="60000"/>
                        <a:lumOff val="40000"/>
                      </a:schemeClr>
                    </a:solidFill>
                    <a:latin typeface="Calibri" pitchFamily="34" charset="0"/>
                    <a:cs typeface="Calibri" pitchFamily="34" charset="0"/>
                  </a:rPr>
                  <a:t>18</a:t>
                </a:r>
              </a:p>
            </p:txBody>
          </p:sp>
          <p:sp>
            <p:nvSpPr>
              <p:cNvPr id="15" name="ZoneTexte 15">
                <a:extLst>
                  <a:ext uri="{FF2B5EF4-FFF2-40B4-BE49-F238E27FC236}">
                    <a16:creationId xmlns:a16="http://schemas.microsoft.com/office/drawing/2014/main" id="{C4DDF33F-0E96-426C-55B3-116677418889}"/>
                  </a:ext>
                </a:extLst>
              </p:cNvPr>
              <p:cNvSpPr txBox="1"/>
              <p:nvPr/>
            </p:nvSpPr>
            <p:spPr>
              <a:xfrm>
                <a:off x="6515553" y="2588521"/>
                <a:ext cx="555812" cy="369332"/>
              </a:xfrm>
              <a:prstGeom prst="rect">
                <a:avLst/>
              </a:prstGeom>
              <a:noFill/>
            </p:spPr>
            <p:txBody>
              <a:bodyPr wrap="square" rtlCol="0">
                <a:spAutoFit/>
              </a:bodyPr>
              <a:lstStyle/>
              <a:p>
                <a:r>
                  <a:rPr lang="fr-FR" b="1" dirty="0">
                    <a:solidFill>
                      <a:schemeClr val="accent1">
                        <a:lumMod val="60000"/>
                        <a:lumOff val="40000"/>
                      </a:schemeClr>
                    </a:solidFill>
                    <a:latin typeface="Calibri" pitchFamily="34" charset="0"/>
                    <a:cs typeface="Calibri" pitchFamily="34" charset="0"/>
                  </a:rPr>
                  <a:t>17</a:t>
                </a:r>
              </a:p>
            </p:txBody>
          </p:sp>
          <p:sp>
            <p:nvSpPr>
              <p:cNvPr id="17" name="ZoneTexte 16">
                <a:extLst>
                  <a:ext uri="{FF2B5EF4-FFF2-40B4-BE49-F238E27FC236}">
                    <a16:creationId xmlns:a16="http://schemas.microsoft.com/office/drawing/2014/main" id="{098FFCB7-B506-13E7-36B2-E206A129415C}"/>
                  </a:ext>
                </a:extLst>
              </p:cNvPr>
              <p:cNvSpPr txBox="1"/>
              <p:nvPr/>
            </p:nvSpPr>
            <p:spPr>
              <a:xfrm>
                <a:off x="8268127" y="2940397"/>
                <a:ext cx="613971" cy="369332"/>
              </a:xfrm>
              <a:prstGeom prst="rect">
                <a:avLst/>
              </a:prstGeom>
              <a:noFill/>
            </p:spPr>
            <p:txBody>
              <a:bodyPr wrap="square" rtlCol="0">
                <a:spAutoFit/>
              </a:bodyPr>
              <a:lstStyle/>
              <a:p>
                <a:r>
                  <a:rPr lang="fr-FR" b="1" dirty="0">
                    <a:latin typeface="Calibri" pitchFamily="34" charset="0"/>
                    <a:cs typeface="Calibri" pitchFamily="34" charset="0"/>
                  </a:rPr>
                  <a:t>16</a:t>
                </a:r>
              </a:p>
            </p:txBody>
          </p:sp>
          <p:sp>
            <p:nvSpPr>
              <p:cNvPr id="19" name="ZoneTexte 17">
                <a:extLst>
                  <a:ext uri="{FF2B5EF4-FFF2-40B4-BE49-F238E27FC236}">
                    <a16:creationId xmlns:a16="http://schemas.microsoft.com/office/drawing/2014/main" id="{4D81A9B4-4A26-6ABA-98C6-26CB21EE1BC6}"/>
                  </a:ext>
                </a:extLst>
              </p:cNvPr>
              <p:cNvSpPr txBox="1"/>
              <p:nvPr/>
            </p:nvSpPr>
            <p:spPr>
              <a:xfrm>
                <a:off x="7663848" y="541124"/>
                <a:ext cx="613971" cy="369332"/>
              </a:xfrm>
              <a:prstGeom prst="rect">
                <a:avLst/>
              </a:prstGeom>
              <a:noFill/>
            </p:spPr>
            <p:txBody>
              <a:bodyPr wrap="square" rtlCol="0">
                <a:spAutoFit/>
              </a:bodyPr>
              <a:lstStyle/>
              <a:p>
                <a:r>
                  <a:rPr lang="fr-FR" b="1" dirty="0">
                    <a:latin typeface="Calibri" pitchFamily="34" charset="0"/>
                    <a:cs typeface="Calibri" pitchFamily="34" charset="0"/>
                  </a:rPr>
                  <a:t>12</a:t>
                </a:r>
              </a:p>
            </p:txBody>
          </p:sp>
          <p:sp>
            <p:nvSpPr>
              <p:cNvPr id="21" name="ZoneTexte 18">
                <a:extLst>
                  <a:ext uri="{FF2B5EF4-FFF2-40B4-BE49-F238E27FC236}">
                    <a16:creationId xmlns:a16="http://schemas.microsoft.com/office/drawing/2014/main" id="{8CD86954-A886-E5FC-299C-C048BBCDD20F}"/>
                  </a:ext>
                </a:extLst>
              </p:cNvPr>
              <p:cNvSpPr txBox="1"/>
              <p:nvPr/>
            </p:nvSpPr>
            <p:spPr>
              <a:xfrm>
                <a:off x="9267489" y="1275417"/>
                <a:ext cx="896292" cy="307777"/>
              </a:xfrm>
              <a:prstGeom prst="rect">
                <a:avLst/>
              </a:prstGeom>
              <a:noFill/>
            </p:spPr>
            <p:txBody>
              <a:bodyPr wrap="square" rtlCol="0">
                <a:spAutoFit/>
              </a:bodyPr>
              <a:lstStyle/>
              <a:p>
                <a:r>
                  <a:rPr lang="fr-FR" sz="1400" dirty="0">
                    <a:solidFill>
                      <a:schemeClr val="accent1">
                        <a:lumMod val="60000"/>
                        <a:lumOff val="40000"/>
                      </a:schemeClr>
                    </a:solidFill>
                    <a:latin typeface="Calibri" pitchFamily="34" charset="0"/>
                    <a:cs typeface="Calibri" pitchFamily="34" charset="0"/>
                  </a:rPr>
                  <a:t>137 g</a:t>
                </a:r>
              </a:p>
            </p:txBody>
          </p:sp>
          <p:sp>
            <p:nvSpPr>
              <p:cNvPr id="23" name="ZoneTexte 19">
                <a:extLst>
                  <a:ext uri="{FF2B5EF4-FFF2-40B4-BE49-F238E27FC236}">
                    <a16:creationId xmlns:a16="http://schemas.microsoft.com/office/drawing/2014/main" id="{FE0E9F52-FB28-3DF6-7050-301645F1DD3B}"/>
                  </a:ext>
                </a:extLst>
              </p:cNvPr>
              <p:cNvSpPr txBox="1"/>
              <p:nvPr/>
            </p:nvSpPr>
            <p:spPr>
              <a:xfrm>
                <a:off x="9223691" y="602679"/>
                <a:ext cx="1105939" cy="307777"/>
              </a:xfrm>
              <a:prstGeom prst="rect">
                <a:avLst/>
              </a:prstGeom>
              <a:noFill/>
            </p:spPr>
            <p:txBody>
              <a:bodyPr wrap="square" rtlCol="0">
                <a:spAutoFit/>
              </a:bodyPr>
              <a:lstStyle/>
              <a:p>
                <a:r>
                  <a:rPr lang="fr-FR" sz="1400" dirty="0">
                    <a:latin typeface="Calibri" pitchFamily="34" charset="0"/>
                    <a:cs typeface="Calibri" pitchFamily="34" charset="0"/>
                  </a:rPr>
                  <a:t>11.4 kg</a:t>
                </a:r>
              </a:p>
            </p:txBody>
          </p:sp>
          <p:sp>
            <p:nvSpPr>
              <p:cNvPr id="25" name="ZoneTexte 20">
                <a:extLst>
                  <a:ext uri="{FF2B5EF4-FFF2-40B4-BE49-F238E27FC236}">
                    <a16:creationId xmlns:a16="http://schemas.microsoft.com/office/drawing/2014/main" id="{1379C17B-FF56-C978-671F-756792B9F827}"/>
                  </a:ext>
                </a:extLst>
              </p:cNvPr>
              <p:cNvSpPr txBox="1"/>
              <p:nvPr/>
            </p:nvSpPr>
            <p:spPr>
              <a:xfrm>
                <a:off x="8144382" y="3493063"/>
                <a:ext cx="1403711" cy="307777"/>
              </a:xfrm>
              <a:prstGeom prst="rect">
                <a:avLst/>
              </a:prstGeom>
              <a:noFill/>
            </p:spPr>
            <p:txBody>
              <a:bodyPr wrap="square" rtlCol="0">
                <a:spAutoFit/>
              </a:bodyPr>
              <a:lstStyle/>
              <a:p>
                <a:r>
                  <a:rPr lang="fr-FR" sz="1400" dirty="0">
                    <a:latin typeface="Calibri" pitchFamily="34" charset="0"/>
                    <a:cs typeface="Calibri" pitchFamily="34" charset="0"/>
                  </a:rPr>
                  <a:t>30.4 kg</a:t>
                </a:r>
              </a:p>
            </p:txBody>
          </p:sp>
          <p:sp>
            <p:nvSpPr>
              <p:cNvPr id="27" name="ZoneTexte 21">
                <a:extLst>
                  <a:ext uri="{FF2B5EF4-FFF2-40B4-BE49-F238E27FC236}">
                    <a16:creationId xmlns:a16="http://schemas.microsoft.com/office/drawing/2014/main" id="{F39EA519-AA3A-CC6D-7AEE-E7E7493B1FD8}"/>
                  </a:ext>
                </a:extLst>
              </p:cNvPr>
              <p:cNvSpPr txBox="1"/>
              <p:nvPr/>
            </p:nvSpPr>
            <p:spPr>
              <a:xfrm>
                <a:off x="5768872" y="3092953"/>
                <a:ext cx="1403711" cy="307777"/>
              </a:xfrm>
              <a:prstGeom prst="rect">
                <a:avLst/>
              </a:prstGeom>
              <a:noFill/>
              <a:ln w="28575">
                <a:noFill/>
              </a:ln>
            </p:spPr>
            <p:txBody>
              <a:bodyPr wrap="square" rtlCol="0">
                <a:spAutoFit/>
              </a:bodyPr>
              <a:lstStyle/>
              <a:p>
                <a:r>
                  <a:rPr lang="fr-FR" sz="1400" dirty="0">
                    <a:solidFill>
                      <a:schemeClr val="accent1">
                        <a:lumMod val="60000"/>
                        <a:lumOff val="40000"/>
                      </a:schemeClr>
                    </a:solidFill>
                    <a:latin typeface="Calibri" pitchFamily="34" charset="0"/>
                    <a:cs typeface="Calibri" pitchFamily="34" charset="0"/>
                  </a:rPr>
                  <a:t>68.6 g</a:t>
                </a:r>
              </a:p>
            </p:txBody>
          </p:sp>
          <p:sp>
            <p:nvSpPr>
              <p:cNvPr id="28" name="ZoneTexte 22">
                <a:extLst>
                  <a:ext uri="{FF2B5EF4-FFF2-40B4-BE49-F238E27FC236}">
                    <a16:creationId xmlns:a16="http://schemas.microsoft.com/office/drawing/2014/main" id="{4C26146C-A07E-9C33-35FF-B98BDBC62EF2}"/>
                  </a:ext>
                </a:extLst>
              </p:cNvPr>
              <p:cNvSpPr txBox="1"/>
              <p:nvPr/>
            </p:nvSpPr>
            <p:spPr>
              <a:xfrm>
                <a:off x="10383420" y="3001952"/>
                <a:ext cx="1403711" cy="307777"/>
              </a:xfrm>
              <a:prstGeom prst="rect">
                <a:avLst/>
              </a:prstGeom>
              <a:noFill/>
            </p:spPr>
            <p:txBody>
              <a:bodyPr wrap="square" rtlCol="0">
                <a:spAutoFit/>
              </a:bodyPr>
              <a:lstStyle/>
              <a:p>
                <a:r>
                  <a:rPr lang="fr-FR" sz="1400" dirty="0">
                    <a:solidFill>
                      <a:schemeClr val="accent1">
                        <a:lumMod val="60000"/>
                        <a:lumOff val="40000"/>
                      </a:schemeClr>
                    </a:solidFill>
                    <a:latin typeface="Calibri" pitchFamily="34" charset="0"/>
                    <a:cs typeface="Calibri" pitchFamily="34" charset="0"/>
                  </a:rPr>
                  <a:t>12.3 g</a:t>
                </a:r>
              </a:p>
            </p:txBody>
          </p:sp>
          <p:sp>
            <p:nvSpPr>
              <p:cNvPr id="29" name="ZoneTexte 23">
                <a:extLst>
                  <a:ext uri="{FF2B5EF4-FFF2-40B4-BE49-F238E27FC236}">
                    <a16:creationId xmlns:a16="http://schemas.microsoft.com/office/drawing/2014/main" id="{BAC6A221-AB37-C675-48BE-6C81129D99A2}"/>
                  </a:ext>
                </a:extLst>
              </p:cNvPr>
              <p:cNvSpPr txBox="1"/>
              <p:nvPr/>
            </p:nvSpPr>
            <p:spPr>
              <a:xfrm>
                <a:off x="9609844" y="4987886"/>
                <a:ext cx="1403711" cy="307777"/>
              </a:xfrm>
              <a:prstGeom prst="rect">
                <a:avLst/>
              </a:prstGeom>
              <a:noFill/>
            </p:spPr>
            <p:txBody>
              <a:bodyPr wrap="square" rtlCol="0">
                <a:spAutoFit/>
              </a:bodyPr>
              <a:lstStyle/>
              <a:p>
                <a:r>
                  <a:rPr lang="fr-FR" sz="1400" dirty="0">
                    <a:latin typeface="Calibri" pitchFamily="34" charset="0"/>
                    <a:cs typeface="Calibri" pitchFamily="34" charset="0"/>
                  </a:rPr>
                  <a:t>1.3 kg</a:t>
                </a:r>
              </a:p>
            </p:txBody>
          </p:sp>
          <p:sp>
            <p:nvSpPr>
              <p:cNvPr id="30" name="ZoneTexte 24">
                <a:extLst>
                  <a:ext uri="{FF2B5EF4-FFF2-40B4-BE49-F238E27FC236}">
                    <a16:creationId xmlns:a16="http://schemas.microsoft.com/office/drawing/2014/main" id="{B168956A-2888-E8CC-D302-68B84FF7634F}"/>
                  </a:ext>
                </a:extLst>
              </p:cNvPr>
              <p:cNvSpPr txBox="1"/>
              <p:nvPr/>
            </p:nvSpPr>
            <p:spPr>
              <a:xfrm>
                <a:off x="6864416" y="4960991"/>
                <a:ext cx="1403711" cy="307777"/>
              </a:xfrm>
              <a:prstGeom prst="rect">
                <a:avLst/>
              </a:prstGeom>
              <a:noFill/>
            </p:spPr>
            <p:txBody>
              <a:bodyPr wrap="square" rtlCol="0">
                <a:spAutoFit/>
              </a:bodyPr>
              <a:lstStyle/>
              <a:p>
                <a:r>
                  <a:rPr lang="fr-FR" sz="1400" dirty="0">
                    <a:solidFill>
                      <a:schemeClr val="accent1">
                        <a:lumMod val="60000"/>
                        <a:lumOff val="40000"/>
                      </a:schemeClr>
                    </a:solidFill>
                    <a:latin typeface="Calibri" pitchFamily="34" charset="0"/>
                    <a:cs typeface="Calibri" pitchFamily="34" charset="0"/>
                  </a:rPr>
                  <a:t>5.1 g</a:t>
                </a:r>
              </a:p>
            </p:txBody>
          </p:sp>
          <p:sp>
            <p:nvSpPr>
              <p:cNvPr id="31" name="ZoneTexte 25">
                <a:extLst>
                  <a:ext uri="{FF2B5EF4-FFF2-40B4-BE49-F238E27FC236}">
                    <a16:creationId xmlns:a16="http://schemas.microsoft.com/office/drawing/2014/main" id="{E9298207-4A50-EA63-76D1-93934610EF66}"/>
                  </a:ext>
                </a:extLst>
              </p:cNvPr>
              <p:cNvSpPr txBox="1"/>
              <p:nvPr/>
            </p:nvSpPr>
            <p:spPr>
              <a:xfrm>
                <a:off x="7276177" y="4490361"/>
                <a:ext cx="613971" cy="369332"/>
              </a:xfrm>
              <a:prstGeom prst="rect">
                <a:avLst/>
              </a:prstGeom>
              <a:noFill/>
            </p:spPr>
            <p:txBody>
              <a:bodyPr wrap="square" rtlCol="0">
                <a:spAutoFit/>
              </a:bodyPr>
              <a:lstStyle/>
              <a:p>
                <a:r>
                  <a:rPr lang="fr-FR" b="1" dirty="0">
                    <a:solidFill>
                      <a:schemeClr val="accent1">
                        <a:lumMod val="60000"/>
                        <a:lumOff val="40000"/>
                      </a:schemeClr>
                    </a:solidFill>
                    <a:latin typeface="Calibri" pitchFamily="34" charset="0"/>
                    <a:cs typeface="Calibri" pitchFamily="34" charset="0"/>
                  </a:rPr>
                  <a:t>15</a:t>
                </a:r>
              </a:p>
            </p:txBody>
          </p:sp>
          <p:sp>
            <p:nvSpPr>
              <p:cNvPr id="32" name="ZoneTexte 26">
                <a:extLst>
                  <a:ext uri="{FF2B5EF4-FFF2-40B4-BE49-F238E27FC236}">
                    <a16:creationId xmlns:a16="http://schemas.microsoft.com/office/drawing/2014/main" id="{55EA205C-62F1-F182-EF01-A3BFB7D83FB9}"/>
                  </a:ext>
                </a:extLst>
              </p:cNvPr>
              <p:cNvSpPr txBox="1"/>
              <p:nvPr/>
            </p:nvSpPr>
            <p:spPr>
              <a:xfrm>
                <a:off x="9328991" y="4490361"/>
                <a:ext cx="613971" cy="369332"/>
              </a:xfrm>
              <a:prstGeom prst="rect">
                <a:avLst/>
              </a:prstGeom>
              <a:noFill/>
            </p:spPr>
            <p:txBody>
              <a:bodyPr wrap="square" rtlCol="0">
                <a:spAutoFit/>
              </a:bodyPr>
              <a:lstStyle/>
              <a:p>
                <a:r>
                  <a:rPr lang="fr-FR" b="1" dirty="0">
                    <a:latin typeface="Calibri" pitchFamily="34" charset="0"/>
                    <a:cs typeface="Calibri" pitchFamily="34" charset="0"/>
                  </a:rPr>
                  <a:t>14</a:t>
                </a:r>
              </a:p>
            </p:txBody>
          </p:sp>
          <p:sp>
            <p:nvSpPr>
              <p:cNvPr id="33" name="ZoneTexte 27">
                <a:extLst>
                  <a:ext uri="{FF2B5EF4-FFF2-40B4-BE49-F238E27FC236}">
                    <a16:creationId xmlns:a16="http://schemas.microsoft.com/office/drawing/2014/main" id="{DF383278-C004-00C3-45BB-9C64000FDDA5}"/>
                  </a:ext>
                </a:extLst>
              </p:cNvPr>
              <p:cNvSpPr txBox="1"/>
              <p:nvPr/>
            </p:nvSpPr>
            <p:spPr>
              <a:xfrm>
                <a:off x="8804670" y="5881632"/>
                <a:ext cx="613971" cy="369332"/>
              </a:xfrm>
              <a:prstGeom prst="rect">
                <a:avLst/>
              </a:prstGeom>
              <a:noFill/>
            </p:spPr>
            <p:txBody>
              <a:bodyPr wrap="square" rtlCol="0">
                <a:spAutoFit/>
              </a:bodyPr>
              <a:lstStyle/>
              <a:p>
                <a:r>
                  <a:rPr lang="fr-FR" b="1" dirty="0">
                    <a:latin typeface="Calibri" pitchFamily="34" charset="0"/>
                    <a:cs typeface="Calibri" pitchFamily="34" charset="0"/>
                  </a:rPr>
                  <a:t>1</a:t>
                </a:r>
              </a:p>
            </p:txBody>
          </p:sp>
          <p:sp>
            <p:nvSpPr>
              <p:cNvPr id="34" name="ZoneTexte 28">
                <a:extLst>
                  <a:ext uri="{FF2B5EF4-FFF2-40B4-BE49-F238E27FC236}">
                    <a16:creationId xmlns:a16="http://schemas.microsoft.com/office/drawing/2014/main" id="{D58C7E07-E98B-44BE-033C-C758F741FBDC}"/>
                  </a:ext>
                </a:extLst>
              </p:cNvPr>
              <p:cNvSpPr txBox="1"/>
              <p:nvPr/>
            </p:nvSpPr>
            <p:spPr>
              <a:xfrm>
                <a:off x="9992262" y="6143242"/>
                <a:ext cx="1403711" cy="307777"/>
              </a:xfrm>
              <a:prstGeom prst="rect">
                <a:avLst/>
              </a:prstGeom>
              <a:noFill/>
            </p:spPr>
            <p:txBody>
              <a:bodyPr wrap="square" rtlCol="0">
                <a:spAutoFit/>
              </a:bodyPr>
              <a:lstStyle/>
              <a:p>
                <a:r>
                  <a:rPr lang="fr-FR" sz="1400" dirty="0">
                    <a:latin typeface="Calibri" pitchFamily="34" charset="0"/>
                    <a:cs typeface="Calibri" pitchFamily="34" charset="0"/>
                  </a:rPr>
                  <a:t>5 kg</a:t>
                </a:r>
              </a:p>
            </p:txBody>
          </p:sp>
          <p:sp>
            <p:nvSpPr>
              <p:cNvPr id="35" name="ZoneTexte 29">
                <a:extLst>
                  <a:ext uri="{FF2B5EF4-FFF2-40B4-BE49-F238E27FC236}">
                    <a16:creationId xmlns:a16="http://schemas.microsoft.com/office/drawing/2014/main" id="{3EAD070D-4DA4-EFE5-D117-96511D236317}"/>
                  </a:ext>
                </a:extLst>
              </p:cNvPr>
              <p:cNvSpPr txBox="1"/>
              <p:nvPr/>
            </p:nvSpPr>
            <p:spPr>
              <a:xfrm>
                <a:off x="6843467" y="5591927"/>
                <a:ext cx="613971" cy="369332"/>
              </a:xfrm>
              <a:prstGeom prst="rect">
                <a:avLst/>
              </a:prstGeom>
              <a:noFill/>
            </p:spPr>
            <p:txBody>
              <a:bodyPr wrap="square" rtlCol="0">
                <a:spAutoFit/>
              </a:bodyPr>
              <a:lstStyle/>
              <a:p>
                <a:r>
                  <a:rPr lang="fr-FR" b="1" dirty="0">
                    <a:solidFill>
                      <a:schemeClr val="accent1">
                        <a:lumMod val="60000"/>
                        <a:lumOff val="40000"/>
                      </a:schemeClr>
                    </a:solidFill>
                    <a:latin typeface="Calibri" pitchFamily="34" charset="0"/>
                    <a:cs typeface="Calibri" pitchFamily="34" charset="0"/>
                  </a:rPr>
                  <a:t>2</a:t>
                </a:r>
              </a:p>
            </p:txBody>
          </p:sp>
          <p:sp>
            <p:nvSpPr>
              <p:cNvPr id="36" name="ZoneTexte 30">
                <a:extLst>
                  <a:ext uri="{FF2B5EF4-FFF2-40B4-BE49-F238E27FC236}">
                    <a16:creationId xmlns:a16="http://schemas.microsoft.com/office/drawing/2014/main" id="{E9CD064F-4E23-694C-43B7-46127061EC81}"/>
                  </a:ext>
                </a:extLst>
              </p:cNvPr>
              <p:cNvSpPr txBox="1"/>
              <p:nvPr/>
            </p:nvSpPr>
            <p:spPr>
              <a:xfrm>
                <a:off x="6402624" y="6172543"/>
                <a:ext cx="1403711" cy="307777"/>
              </a:xfrm>
              <a:prstGeom prst="rect">
                <a:avLst/>
              </a:prstGeom>
              <a:noFill/>
            </p:spPr>
            <p:txBody>
              <a:bodyPr wrap="square" rtlCol="0">
                <a:spAutoFit/>
              </a:bodyPr>
              <a:lstStyle/>
              <a:p>
                <a:r>
                  <a:rPr lang="fr-FR" sz="1400" dirty="0">
                    <a:solidFill>
                      <a:schemeClr val="accent1">
                        <a:lumMod val="60000"/>
                        <a:lumOff val="40000"/>
                      </a:schemeClr>
                    </a:solidFill>
                    <a:latin typeface="Calibri" pitchFamily="34" charset="0"/>
                    <a:cs typeface="Calibri" pitchFamily="34" charset="0"/>
                  </a:rPr>
                  <a:t>1.5 g</a:t>
                </a:r>
              </a:p>
            </p:txBody>
          </p:sp>
          <p:sp>
            <p:nvSpPr>
              <p:cNvPr id="38" name="ZoneTexte 33">
                <a:extLst>
                  <a:ext uri="{FF2B5EF4-FFF2-40B4-BE49-F238E27FC236}">
                    <a16:creationId xmlns:a16="http://schemas.microsoft.com/office/drawing/2014/main" id="{FEBAAD8E-7103-703F-E718-EC1C440BA68D}"/>
                  </a:ext>
                </a:extLst>
              </p:cNvPr>
              <p:cNvSpPr txBox="1"/>
              <p:nvPr/>
            </p:nvSpPr>
            <p:spPr>
              <a:xfrm>
                <a:off x="6169280" y="1838370"/>
                <a:ext cx="1264017" cy="307777"/>
              </a:xfrm>
              <a:prstGeom prst="rect">
                <a:avLst/>
              </a:prstGeom>
              <a:noFill/>
            </p:spPr>
            <p:txBody>
              <a:bodyPr wrap="square" rtlCol="0">
                <a:spAutoFit/>
              </a:bodyPr>
              <a:lstStyle/>
              <a:p>
                <a:r>
                  <a:rPr lang="en-US" sz="1400" dirty="0">
                    <a:solidFill>
                      <a:schemeClr val="accent1">
                        <a:lumMod val="60000"/>
                        <a:lumOff val="40000"/>
                      </a:schemeClr>
                    </a:solidFill>
                  </a:rPr>
                  <a:t>Negligible</a:t>
                </a:r>
              </a:p>
            </p:txBody>
          </p:sp>
          <p:sp>
            <p:nvSpPr>
              <p:cNvPr id="39" name="ZoneTexte 36">
                <a:extLst>
                  <a:ext uri="{FF2B5EF4-FFF2-40B4-BE49-F238E27FC236}">
                    <a16:creationId xmlns:a16="http://schemas.microsoft.com/office/drawing/2014/main" id="{939CE2F6-F314-2802-4555-53B234D59DFC}"/>
                  </a:ext>
                </a:extLst>
              </p:cNvPr>
              <p:cNvSpPr txBox="1"/>
              <p:nvPr/>
            </p:nvSpPr>
            <p:spPr>
              <a:xfrm>
                <a:off x="8339847" y="1175705"/>
                <a:ext cx="524436" cy="369332"/>
              </a:xfrm>
              <a:prstGeom prst="rect">
                <a:avLst/>
              </a:prstGeom>
              <a:noFill/>
            </p:spPr>
            <p:txBody>
              <a:bodyPr wrap="square" rtlCol="0">
                <a:spAutoFit/>
              </a:bodyPr>
              <a:lstStyle/>
              <a:p>
                <a:r>
                  <a:rPr lang="fr-FR" b="1" dirty="0">
                    <a:solidFill>
                      <a:schemeClr val="accent1">
                        <a:lumMod val="60000"/>
                        <a:lumOff val="40000"/>
                      </a:schemeClr>
                    </a:solidFill>
                    <a:latin typeface="Calibri" pitchFamily="34" charset="0"/>
                    <a:cs typeface="Calibri" pitchFamily="34" charset="0"/>
                  </a:rPr>
                  <a:t>13</a:t>
                </a:r>
              </a:p>
            </p:txBody>
          </p:sp>
          <p:sp>
            <p:nvSpPr>
              <p:cNvPr id="40" name="Rectangle 39">
                <a:extLst>
                  <a:ext uri="{FF2B5EF4-FFF2-40B4-BE49-F238E27FC236}">
                    <a16:creationId xmlns:a16="http://schemas.microsoft.com/office/drawing/2014/main" id="{1C9AAD8C-9961-B0A3-889D-3C839F54E7D6}"/>
                  </a:ext>
                </a:extLst>
              </p:cNvPr>
              <p:cNvSpPr/>
              <p:nvPr/>
            </p:nvSpPr>
            <p:spPr>
              <a:xfrm>
                <a:off x="3211868" y="1242260"/>
                <a:ext cx="5128706" cy="584775"/>
              </a:xfrm>
              <a:prstGeom prst="rect">
                <a:avLst/>
              </a:prstGeom>
              <a:noFill/>
            </p:spPr>
            <p:txBody>
              <a:bodyPr wrap="square" lIns="91440" tIns="45720" rIns="91440" bIns="45720">
                <a:spAutoFit/>
              </a:bodyPr>
              <a:lstStyle/>
              <a:p>
                <a:pPr algn="ctr"/>
                <a:r>
                  <a:rPr lang="fr-FR" sz="3200" b="1" cap="none" spc="0" dirty="0">
                    <a:ln w="12700">
                      <a:solidFill>
                        <a:schemeClr val="tx1"/>
                      </a:solidFill>
                      <a:prstDash val="solid"/>
                    </a:ln>
                    <a:pattFill prst="ltDnDiag">
                      <a:fgClr>
                        <a:schemeClr val="accent5">
                          <a:lumMod val="60000"/>
                          <a:lumOff val="40000"/>
                        </a:schemeClr>
                      </a:fgClr>
                      <a:bgClr>
                        <a:schemeClr val="bg1"/>
                      </a:bgClr>
                    </a:pattFill>
                    <a:effectLst/>
                  </a:rPr>
                  <a:t>+Sr and </a:t>
                </a:r>
                <a:r>
                  <a:rPr lang="fr-FR" sz="3200" b="1" cap="none" spc="0" dirty="0" err="1">
                    <a:ln w="12700">
                      <a:solidFill>
                        <a:schemeClr val="tx1"/>
                      </a:solidFill>
                      <a:prstDash val="solid"/>
                    </a:ln>
                    <a:pattFill prst="ltDnDiag">
                      <a:fgClr>
                        <a:schemeClr val="accent5">
                          <a:lumMod val="60000"/>
                          <a:lumOff val="40000"/>
                        </a:schemeClr>
                      </a:fgClr>
                      <a:bgClr>
                        <a:schemeClr val="bg1"/>
                      </a:bgClr>
                    </a:pattFill>
                    <a:effectLst/>
                  </a:rPr>
                  <a:t>others</a:t>
                </a:r>
                <a:endParaRPr lang="fr-FR" sz="3200" b="1" cap="none" spc="0" dirty="0">
                  <a:ln w="12700">
                    <a:solidFill>
                      <a:schemeClr val="tx1"/>
                    </a:solidFill>
                    <a:prstDash val="solid"/>
                  </a:ln>
                  <a:pattFill prst="ltDnDiag">
                    <a:fgClr>
                      <a:schemeClr val="accent5">
                        <a:lumMod val="60000"/>
                        <a:lumOff val="40000"/>
                      </a:schemeClr>
                    </a:fgClr>
                    <a:bgClr>
                      <a:schemeClr val="bg1"/>
                    </a:bgClr>
                  </a:pattFill>
                  <a:effectLst/>
                </a:endParaRPr>
              </a:p>
            </p:txBody>
          </p:sp>
        </p:grpSp>
      </p:gr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in </a:t>
            </a:r>
            <a:r>
              <a:rPr lang="fr-FR" dirty="0" err="1">
                <a:latin typeface="Berlin Sans FB Demi" panose="020E0802020502020306" pitchFamily="34" charset="0"/>
                <a:cs typeface="Calibri" panose="020F0502020204030204" pitchFamily="34" charset="0"/>
              </a:rPr>
              <a:t>your</a:t>
            </a:r>
            <a:r>
              <a:rPr lang="fr-FR" dirty="0">
                <a:latin typeface="Berlin Sans FB Demi" panose="020E0802020502020306" pitchFamily="34" charset="0"/>
                <a:cs typeface="Calibri" panose="020F0502020204030204" pitchFamily="34" charset="0"/>
              </a:rPr>
              <a:t> body?</a:t>
            </a:r>
          </a:p>
        </p:txBody>
      </p:sp>
      <p:pic>
        <p:nvPicPr>
          <p:cNvPr id="41" name="Picture 40" descr="A close-up of a fire&#10;&#10;Description automatically generated">
            <a:extLst>
              <a:ext uri="{FF2B5EF4-FFF2-40B4-BE49-F238E27FC236}">
                <a16:creationId xmlns:a16="http://schemas.microsoft.com/office/drawing/2014/main" id="{3D085801-77E6-5DB6-3A2F-78610D8FC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2983" y="5195648"/>
            <a:ext cx="4572000" cy="1697435"/>
          </a:xfrm>
          <a:prstGeom prst="rect">
            <a:avLst/>
          </a:prstGeom>
        </p:spPr>
      </p:pic>
      <p:sp>
        <p:nvSpPr>
          <p:cNvPr id="43" name="Ondertitel 17">
            <a:extLst>
              <a:ext uri="{FF2B5EF4-FFF2-40B4-BE49-F238E27FC236}">
                <a16:creationId xmlns:a16="http://schemas.microsoft.com/office/drawing/2014/main" id="{76501724-E7A3-E0FC-6A1F-8839F2A41254}"/>
              </a:ext>
            </a:extLst>
          </p:cNvPr>
          <p:cNvSpPr txBox="1">
            <a:spLocks/>
          </p:cNvSpPr>
          <p:nvPr/>
        </p:nvSpPr>
        <p:spPr>
          <a:xfrm>
            <a:off x="1049531" y="4490361"/>
            <a:ext cx="3307256"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dirty="0">
                <a:latin typeface="Berlin Sans FB Demi" panose="020E0802020502020306" pitchFamily="34" charset="0"/>
                <a:cs typeface="Calibri" panose="020F0502020204030204" pitchFamily="34" charset="0"/>
              </a:rPr>
              <a:t>But </a:t>
            </a:r>
            <a:r>
              <a:rPr lang="fr-FR" sz="2000" dirty="0" err="1">
                <a:latin typeface="Berlin Sans FB Demi" panose="020E0802020502020306" pitchFamily="34" charset="0"/>
                <a:cs typeface="Calibri" panose="020F0502020204030204" pitchFamily="34" charset="0"/>
              </a:rPr>
              <a:t>what’s</a:t>
            </a:r>
            <a:r>
              <a:rPr lang="fr-FR" sz="2000" dirty="0">
                <a:latin typeface="Berlin Sans FB Demi" panose="020E0802020502020306" pitchFamily="34" charset="0"/>
                <a:cs typeface="Calibri" panose="020F0502020204030204" pitchFamily="34" charset="0"/>
              </a:rPr>
              <a:t> </a:t>
            </a:r>
            <a:r>
              <a:rPr lang="fr-FR" sz="2000" dirty="0" err="1">
                <a:latin typeface="Berlin Sans FB Demi" panose="020E0802020502020306" pitchFamily="34" charset="0"/>
                <a:cs typeface="Calibri" panose="020F0502020204030204" pitchFamily="34" charset="0"/>
              </a:rPr>
              <a:t>happen</a:t>
            </a:r>
            <a:r>
              <a:rPr lang="fr-FR" sz="2000" dirty="0">
                <a:latin typeface="Berlin Sans FB Demi" panose="020E0802020502020306" pitchFamily="34" charset="0"/>
                <a:cs typeface="Calibri" panose="020F0502020204030204" pitchFamily="34" charset="0"/>
              </a:rPr>
              <a:t> </a:t>
            </a:r>
            <a:r>
              <a:rPr lang="fr-FR" sz="2000" dirty="0" err="1">
                <a:latin typeface="Berlin Sans FB Demi" panose="020E0802020502020306" pitchFamily="34" charset="0"/>
                <a:cs typeface="Calibri" panose="020F0502020204030204" pitchFamily="34" charset="0"/>
              </a:rPr>
              <a:t>when</a:t>
            </a:r>
            <a:r>
              <a:rPr lang="fr-FR" sz="2000" dirty="0">
                <a:latin typeface="Berlin Sans FB Demi" panose="020E0802020502020306" pitchFamily="34" charset="0"/>
                <a:cs typeface="Calibri" panose="020F0502020204030204" pitchFamily="34" charset="0"/>
              </a:rPr>
              <a:t> the body </a:t>
            </a:r>
            <a:r>
              <a:rPr lang="fr-FR" sz="2000" dirty="0" err="1">
                <a:latin typeface="Berlin Sans FB Demi" panose="020E0802020502020306" pitchFamily="34" charset="0"/>
                <a:cs typeface="Calibri" panose="020F0502020204030204" pitchFamily="34" charset="0"/>
              </a:rPr>
              <a:t>is</a:t>
            </a:r>
            <a:r>
              <a:rPr lang="fr-FR" sz="2000" dirty="0">
                <a:latin typeface="Berlin Sans FB Demi" panose="020E0802020502020306" pitchFamily="34" charset="0"/>
                <a:cs typeface="Calibri" panose="020F0502020204030204" pitchFamily="34" charset="0"/>
              </a:rPr>
              <a:t> set on </a:t>
            </a:r>
            <a:r>
              <a:rPr lang="fr-FR" sz="2000" dirty="0" err="1">
                <a:latin typeface="Berlin Sans FB Demi" panose="020E0802020502020306" pitchFamily="34" charset="0"/>
                <a:cs typeface="Calibri" panose="020F0502020204030204" pitchFamily="34" charset="0"/>
              </a:rPr>
              <a:t>fire</a:t>
            </a:r>
            <a:r>
              <a:rPr lang="fr-FR" sz="2000" dirty="0">
                <a:latin typeface="Berlin Sans FB Demi" panose="020E0802020502020306" pitchFamily="34" charset="0"/>
                <a:cs typeface="Calibri" panose="020F0502020204030204" pitchFamily="34" charset="0"/>
              </a:rPr>
              <a:t>?</a:t>
            </a:r>
          </a:p>
          <a:p>
            <a:pPr marL="0" indent="0">
              <a:buNone/>
            </a:pPr>
            <a:endParaRPr lang="fr-FR" sz="2000" dirty="0">
              <a:latin typeface="Berlin Sans FB Demi" panose="020E0802020502020306" pitchFamily="34" charset="0"/>
              <a:cs typeface="Calibri" panose="020F0502020204030204" pitchFamily="34" charset="0"/>
            </a:endParaRPr>
          </a:p>
        </p:txBody>
      </p:sp>
      <p:sp>
        <p:nvSpPr>
          <p:cNvPr id="47" name="TextBox 46">
            <a:extLst>
              <a:ext uri="{FF2B5EF4-FFF2-40B4-BE49-F238E27FC236}">
                <a16:creationId xmlns:a16="http://schemas.microsoft.com/office/drawing/2014/main" id="{C331A885-6E3B-B7A0-AE4E-00E548004CE4}"/>
              </a:ext>
            </a:extLst>
          </p:cNvPr>
          <p:cNvSpPr txBox="1"/>
          <p:nvPr/>
        </p:nvSpPr>
        <p:spPr>
          <a:xfrm>
            <a:off x="864912" y="5681577"/>
            <a:ext cx="4158372" cy="400110"/>
          </a:xfrm>
          <a:prstGeom prst="rect">
            <a:avLst/>
          </a:prstGeom>
          <a:noFill/>
        </p:spPr>
        <p:txBody>
          <a:bodyPr wrap="square">
            <a:spAutoFit/>
          </a:bodyPr>
          <a:lstStyle/>
          <a:p>
            <a:r>
              <a:rPr lang="en-US" sz="2000" dirty="0">
                <a:solidFill>
                  <a:srgbClr val="FF0000"/>
                </a:solidFill>
                <a:latin typeface="Berlin Sans FB Demi" panose="020E0802020502020306" pitchFamily="34" charset="0"/>
              </a:rPr>
              <a:t>Well, things begin to get complex!</a:t>
            </a:r>
          </a:p>
        </p:txBody>
      </p:sp>
    </p:spTree>
    <p:extLst>
      <p:ext uri="{BB962C8B-B14F-4D97-AF65-F5344CB8AC3E}">
        <p14:creationId xmlns:p14="http://schemas.microsoft.com/office/powerpoint/2010/main" val="40334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withEffect">
                                  <p:stCondLst>
                                    <p:cond delay="0"/>
                                  </p:stCondLst>
                                  <p:childTnLst>
                                    <p:animEffect transition="out" filter="fade">
                                      <p:cBhvr>
                                        <p:cTn id="6" dur="1000"/>
                                        <p:tgtEl>
                                          <p:spTgt spid="42"/>
                                        </p:tgtEl>
                                      </p:cBhvr>
                                    </p:animEffect>
                                    <p:anim calcmode="lin" valueType="num">
                                      <p:cBhvr>
                                        <p:cTn id="7" dur="1000"/>
                                        <p:tgtEl>
                                          <p:spTgt spid="42"/>
                                        </p:tgtEl>
                                        <p:attrNameLst>
                                          <p:attrName>ppt_x</p:attrName>
                                        </p:attrNameLst>
                                      </p:cBhvr>
                                      <p:tavLst>
                                        <p:tav tm="0">
                                          <p:val>
                                            <p:strVal val="ppt_x"/>
                                          </p:val>
                                        </p:tav>
                                        <p:tav tm="100000">
                                          <p:val>
                                            <p:strVal val="ppt_x"/>
                                          </p:val>
                                        </p:tav>
                                      </p:tavLst>
                                    </p:anim>
                                    <p:anim calcmode="lin" valueType="num">
                                      <p:cBhvr>
                                        <p:cTn id="8" dur="1000"/>
                                        <p:tgtEl>
                                          <p:spTgt spid="42"/>
                                        </p:tgtEl>
                                        <p:attrNameLst>
                                          <p:attrName>ppt_y</p:attrName>
                                        </p:attrNameLst>
                                      </p:cBhvr>
                                      <p:tavLst>
                                        <p:tav tm="0">
                                          <p:val>
                                            <p:strVal val="ppt_y"/>
                                          </p:val>
                                        </p:tav>
                                        <p:tav tm="100000">
                                          <p:val>
                                            <p:strVal val="ppt_y+.1"/>
                                          </p:val>
                                        </p:tav>
                                      </p:tavLst>
                                    </p:anim>
                                    <p:set>
                                      <p:cBhvr>
                                        <p:cTn id="9" dur="1" fill="hold">
                                          <p:stCondLst>
                                            <p:cond delay="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CE50B0-4D56-9D5F-B378-B3ED4AF7062E}"/>
              </a:ext>
            </a:extLst>
          </p:cNvPr>
          <p:cNvSpPr txBox="1"/>
          <p:nvPr/>
        </p:nvSpPr>
        <p:spPr>
          <a:xfrm>
            <a:off x="6755963" y="2988458"/>
            <a:ext cx="4973208" cy="2185214"/>
          </a:xfrm>
          <a:prstGeom prst="rect">
            <a:avLst/>
          </a:prstGeom>
          <a:noFill/>
        </p:spPr>
        <p:txBody>
          <a:bodyPr wrap="square">
            <a:spAutoFit/>
          </a:bodyPr>
          <a:lstStyle/>
          <a:p>
            <a:pPr algn="ctr"/>
            <a:r>
              <a:rPr lang="en-US" sz="3600" dirty="0">
                <a:latin typeface="Berlin Sans FB Demi" panose="020E0802020502020306" pitchFamily="34" charset="0"/>
              </a:rPr>
              <a:t>Basics in bioanthropology:</a:t>
            </a:r>
          </a:p>
          <a:p>
            <a:pPr algn="ctr"/>
            <a:r>
              <a:rPr lang="en-US" sz="2800" dirty="0">
                <a:latin typeface="Berlin Sans FB" panose="020E0602020502020306" pitchFamily="34" charset="0"/>
              </a:rPr>
              <a:t>Very basic!</a:t>
            </a:r>
          </a:p>
          <a:p>
            <a:pPr algn="ctr"/>
            <a:endParaRPr lang="en-US" sz="3600" dirty="0">
              <a:latin typeface="Berlin Sans FB Demi" panose="020E0802020502020306" pitchFamily="34" charset="0"/>
            </a:endParaRPr>
          </a:p>
        </p:txBody>
      </p:sp>
      <p:pic>
        <p:nvPicPr>
          <p:cNvPr id="2054" name="Picture 6" descr="Master of Biological Anthropology | ANU College of Science">
            <a:extLst>
              <a:ext uri="{FF2B5EF4-FFF2-40B4-BE49-F238E27FC236}">
                <a16:creationId xmlns:a16="http://schemas.microsoft.com/office/drawing/2014/main" id="{3355CD2D-69FC-C573-A4FE-1444CD7FF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175" y="0"/>
            <a:ext cx="10290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398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B80919-6DBC-E7E5-7B06-0ECAC3F9BAC3}"/>
              </a:ext>
            </a:extLst>
          </p:cNvPr>
          <p:cNvSpPr/>
          <p:nvPr/>
        </p:nvSpPr>
        <p:spPr>
          <a:xfrm>
            <a:off x="1852968" y="2161733"/>
            <a:ext cx="4013978" cy="584775"/>
          </a:xfrm>
          <a:prstGeom prst="rect">
            <a:avLst/>
          </a:prstGeom>
          <a:noFill/>
        </p:spPr>
        <p:txBody>
          <a:bodyPr wrap="square" lIns="91440" tIns="45720" rIns="91440" bIns="45720">
            <a:spAutoFit/>
          </a:bodyPr>
          <a:lstStyle/>
          <a:p>
            <a:pPr algn="ctr"/>
            <a:r>
              <a:rPr lang="fr-FR" sz="3200" b="1" cap="none" spc="0" dirty="0">
                <a:ln w="12700">
                  <a:solidFill>
                    <a:schemeClr val="tx1"/>
                  </a:solidFill>
                  <a:prstDash val="solid"/>
                </a:ln>
                <a:pattFill prst="ltDnDiag">
                  <a:fgClr>
                    <a:schemeClr val="accent5">
                      <a:lumMod val="60000"/>
                      <a:lumOff val="40000"/>
                    </a:schemeClr>
                  </a:fgClr>
                  <a:bgClr>
                    <a:schemeClr val="bg1"/>
                  </a:bgClr>
                </a:pattFill>
                <a:effectLst/>
              </a:rPr>
              <a:t>Human </a:t>
            </a:r>
            <a:r>
              <a:rPr lang="fr-FR" sz="3200" b="1" cap="none" spc="0" dirty="0" err="1">
                <a:ln w="12700">
                  <a:solidFill>
                    <a:schemeClr val="tx1"/>
                  </a:solidFill>
                  <a:prstDash val="solid"/>
                </a:ln>
                <a:pattFill prst="ltDnDiag">
                  <a:fgClr>
                    <a:schemeClr val="accent5">
                      <a:lumMod val="60000"/>
                      <a:lumOff val="40000"/>
                    </a:schemeClr>
                  </a:fgClr>
                  <a:bgClr>
                    <a:schemeClr val="bg1"/>
                  </a:bgClr>
                </a:pattFill>
                <a:effectLst/>
              </a:rPr>
              <a:t>remains</a:t>
            </a:r>
            <a:endParaRPr lang="fr-FR" sz="3200" b="1" cap="none" spc="0" dirty="0">
              <a:ln w="12700">
                <a:solidFill>
                  <a:schemeClr val="tx1"/>
                </a:solidFill>
                <a:prstDash val="solid"/>
              </a:ln>
              <a:pattFill prst="ltDnDiag">
                <a:fgClr>
                  <a:schemeClr val="accent5">
                    <a:lumMod val="60000"/>
                    <a:lumOff val="40000"/>
                  </a:schemeClr>
                </a:fgClr>
                <a:bgClr>
                  <a:schemeClr val="bg1"/>
                </a:bgClr>
              </a:pattFill>
              <a:effectLst/>
            </a:endParaRPr>
          </a:p>
        </p:txBody>
      </p:sp>
      <p:pic>
        <p:nvPicPr>
          <p:cNvPr id="6" name="Picture 2" descr="UM Today | For the record: Digitizing archives can increase access to  information but compromise privacy">
            <a:extLst>
              <a:ext uri="{FF2B5EF4-FFF2-40B4-BE49-F238E27FC236}">
                <a16:creationId xmlns:a16="http://schemas.microsoft.com/office/drawing/2014/main" id="{3D627106-74AA-8846-0115-E28788CFB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5545" y="837139"/>
            <a:ext cx="3973782" cy="26491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Imaginary Time Travel as a Leadership Tool">
            <a:extLst>
              <a:ext uri="{FF2B5EF4-FFF2-40B4-BE49-F238E27FC236}">
                <a16:creationId xmlns:a16="http://schemas.microsoft.com/office/drawing/2014/main" id="{19964E66-ACF4-FC16-8227-50909D8BC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944" y="3693889"/>
            <a:ext cx="2739240" cy="27392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ZoneTexte 15">
            <a:extLst>
              <a:ext uri="{FF2B5EF4-FFF2-40B4-BE49-F238E27FC236}">
                <a16:creationId xmlns:a16="http://schemas.microsoft.com/office/drawing/2014/main" id="{8F698B9C-26FF-BD62-F88B-4765B7B3419A}"/>
              </a:ext>
            </a:extLst>
          </p:cNvPr>
          <p:cNvSpPr txBox="1"/>
          <p:nvPr/>
        </p:nvSpPr>
        <p:spPr>
          <a:xfrm>
            <a:off x="2547300" y="2986003"/>
            <a:ext cx="2401819" cy="461665"/>
          </a:xfrm>
          <a:prstGeom prst="rect">
            <a:avLst/>
          </a:prstGeom>
          <a:noFill/>
        </p:spPr>
        <p:txBody>
          <a:bodyPr wrap="square">
            <a:spAutoFit/>
          </a:bodyPr>
          <a:lstStyle/>
          <a:p>
            <a:pPr algn="ctr"/>
            <a:r>
              <a:rPr lang="fr-BE" sz="2400" b="1" dirty="0">
                <a:latin typeface="Berlin Sans FB Demi" panose="020E0802020502020306" pitchFamily="34" charset="0"/>
                <a:cs typeface="Calibri" pitchFamily="34" charset="0"/>
              </a:rPr>
              <a:t>Time capsules</a:t>
            </a:r>
            <a:endParaRPr lang="fr-BE" dirty="0">
              <a:latin typeface="Berlin Sans FB Demi" panose="020E0802020502020306" pitchFamily="34" charset="0"/>
              <a:cs typeface="Calibri" panose="020F0502020204030204" pitchFamily="34" charset="0"/>
            </a:endParaRPr>
          </a:p>
        </p:txBody>
      </p:sp>
      <p:sp>
        <p:nvSpPr>
          <p:cNvPr id="9" name="ZoneTexte 17">
            <a:extLst>
              <a:ext uri="{FF2B5EF4-FFF2-40B4-BE49-F238E27FC236}">
                <a16:creationId xmlns:a16="http://schemas.microsoft.com/office/drawing/2014/main" id="{AD7BE54E-835E-48E6-0702-C8FB9617FD16}"/>
              </a:ext>
            </a:extLst>
          </p:cNvPr>
          <p:cNvSpPr txBox="1"/>
          <p:nvPr/>
        </p:nvSpPr>
        <p:spPr>
          <a:xfrm>
            <a:off x="2314643" y="5063509"/>
            <a:ext cx="2943338" cy="1015663"/>
          </a:xfrm>
          <a:prstGeom prst="rect">
            <a:avLst/>
          </a:prstGeom>
          <a:noFill/>
        </p:spPr>
        <p:txBody>
          <a:bodyPr wrap="square">
            <a:spAutoFit/>
          </a:bodyPr>
          <a:lstStyle/>
          <a:p>
            <a:pPr algn="ctr"/>
            <a:r>
              <a:rPr lang="fr-BE" sz="2000" b="1" dirty="0" err="1">
                <a:latin typeface="Berlin Sans FB Demi" panose="020E0802020502020306" pitchFamily="34" charset="0"/>
                <a:cs typeface="Calibri" pitchFamily="34" charset="0"/>
              </a:rPr>
              <a:t>Diachronic</a:t>
            </a:r>
            <a:r>
              <a:rPr lang="fr-BE" sz="2000" b="1" dirty="0">
                <a:latin typeface="Berlin Sans FB Demi" panose="020E0802020502020306" pitchFamily="34" charset="0"/>
                <a:cs typeface="Calibri" pitchFamily="34" charset="0"/>
              </a:rPr>
              <a:t> investigation at the </a:t>
            </a:r>
            <a:r>
              <a:rPr lang="fr-BE" sz="2000" b="1" dirty="0" err="1">
                <a:latin typeface="Berlin Sans FB Demi" panose="020E0802020502020306" pitchFamily="34" charset="0"/>
                <a:cs typeface="Calibri" pitchFamily="34" charset="0"/>
              </a:rPr>
              <a:t>level</a:t>
            </a:r>
            <a:r>
              <a:rPr lang="fr-BE" sz="2000" b="1" dirty="0">
                <a:latin typeface="Berlin Sans FB Demi" panose="020E0802020502020306" pitchFamily="34" charset="0"/>
                <a:cs typeface="Calibri" pitchFamily="34" charset="0"/>
              </a:rPr>
              <a:t> of the </a:t>
            </a:r>
            <a:r>
              <a:rPr lang="fr-BE" sz="2000" b="1" dirty="0" err="1">
                <a:latin typeface="Berlin Sans FB Demi" panose="020E0802020502020306" pitchFamily="34" charset="0"/>
                <a:cs typeface="Calibri" pitchFamily="34" charset="0"/>
              </a:rPr>
              <a:t>individuals</a:t>
            </a:r>
            <a:endParaRPr lang="fr-BE" sz="1600" dirty="0">
              <a:latin typeface="Berlin Sans FB Demi" panose="020E0802020502020306" pitchFamily="34" charset="0"/>
              <a:cs typeface="Calibri" panose="020F0502020204030204" pitchFamily="34" charset="0"/>
            </a:endParaRPr>
          </a:p>
        </p:txBody>
      </p:sp>
      <p:sp>
        <p:nvSpPr>
          <p:cNvPr id="10" name="Arrow: Down 9">
            <a:extLst>
              <a:ext uri="{FF2B5EF4-FFF2-40B4-BE49-F238E27FC236}">
                <a16:creationId xmlns:a16="http://schemas.microsoft.com/office/drawing/2014/main" id="{628475A3-003F-A827-88AE-77B54B5858CA}"/>
              </a:ext>
            </a:extLst>
          </p:cNvPr>
          <p:cNvSpPr/>
          <p:nvPr/>
        </p:nvSpPr>
        <p:spPr>
          <a:xfrm>
            <a:off x="3531076" y="4000623"/>
            <a:ext cx="438006" cy="549646"/>
          </a:xfrm>
          <a:prstGeom prst="downArrow">
            <a:avLst/>
          </a:prstGeom>
          <a:solidFill>
            <a:schemeClr val="tx1"/>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ndertitel 17">
            <a:extLst>
              <a:ext uri="{FF2B5EF4-FFF2-40B4-BE49-F238E27FC236}">
                <a16:creationId xmlns:a16="http://schemas.microsoft.com/office/drawing/2014/main" id="{31BAA2C9-4A0C-B584-CCBB-FE317433FE4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The skeleton: An archive</a:t>
            </a:r>
          </a:p>
        </p:txBody>
      </p:sp>
    </p:spTree>
    <p:extLst>
      <p:ext uri="{BB962C8B-B14F-4D97-AF65-F5344CB8AC3E}">
        <p14:creationId xmlns:p14="http://schemas.microsoft.com/office/powerpoint/2010/main" val="2276745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A7B51779-9F1F-1DA3-B0C7-CCB591E77607}"/>
              </a:ext>
            </a:extLst>
          </p:cNvPr>
          <p:cNvPicPr>
            <a:picLocks noChangeAspect="1" noChangeArrowheads="1"/>
          </p:cNvPicPr>
          <p:nvPr/>
        </p:nvPicPr>
        <p:blipFill rotWithShape="1">
          <a:blip r:embed="rId2" cstate="print"/>
          <a:srcRect t="36087" b="1"/>
          <a:stretch/>
        </p:blipFill>
        <p:spPr bwMode="auto">
          <a:xfrm>
            <a:off x="2082814" y="2249615"/>
            <a:ext cx="2955297" cy="1255336"/>
          </a:xfrm>
          <a:prstGeom prst="rect">
            <a:avLst/>
          </a:prstGeom>
          <a:noFill/>
          <a:ln w="9525">
            <a:noFill/>
            <a:miter lim="800000"/>
            <a:headEnd/>
            <a:tailEnd/>
          </a:ln>
        </p:spPr>
      </p:pic>
      <p:pic>
        <p:nvPicPr>
          <p:cNvPr id="3" name="Picture 4" descr="Teeth Eruption Chart | Children's Dentistry">
            <a:extLst>
              <a:ext uri="{FF2B5EF4-FFF2-40B4-BE49-F238E27FC236}">
                <a16:creationId xmlns:a16="http://schemas.microsoft.com/office/drawing/2014/main" id="{6DE97641-5FC1-2B3F-E2C6-9A5C9A2E58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0" t="6144" r="64736" b="72623"/>
          <a:stretch/>
        </p:blipFill>
        <p:spPr bwMode="auto">
          <a:xfrm>
            <a:off x="2059621" y="3780934"/>
            <a:ext cx="1827852" cy="1675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eeth Eruption Chart | Children's Dentistry">
            <a:extLst>
              <a:ext uri="{FF2B5EF4-FFF2-40B4-BE49-F238E27FC236}">
                <a16:creationId xmlns:a16="http://schemas.microsoft.com/office/drawing/2014/main" id="{D79B850F-9295-EEC9-D1C6-232F90C76B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055" t="5608" r="15049" b="76920"/>
          <a:stretch/>
        </p:blipFill>
        <p:spPr bwMode="auto">
          <a:xfrm>
            <a:off x="4477040" y="3140052"/>
            <a:ext cx="1928011" cy="125533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1">
            <a:extLst>
              <a:ext uri="{FF2B5EF4-FFF2-40B4-BE49-F238E27FC236}">
                <a16:creationId xmlns:a16="http://schemas.microsoft.com/office/drawing/2014/main" id="{68F98051-43E7-D70C-4CCC-5593C145F5DD}"/>
              </a:ext>
            </a:extLst>
          </p:cNvPr>
          <p:cNvSpPr txBox="1"/>
          <p:nvPr/>
        </p:nvSpPr>
        <p:spPr>
          <a:xfrm>
            <a:off x="2126693" y="5383465"/>
            <a:ext cx="1762125" cy="307777"/>
          </a:xfrm>
          <a:prstGeom prst="rect">
            <a:avLst/>
          </a:prstGeom>
          <a:noFill/>
        </p:spPr>
        <p:txBody>
          <a:bodyPr wrap="square" rtlCol="0">
            <a:spAutoFit/>
          </a:bodyPr>
          <a:lstStyle/>
          <a:p>
            <a:pPr algn="ctr"/>
            <a:r>
              <a:rPr lang="fr-BE" sz="1400" dirty="0"/>
              <a:t>Mixed dentition</a:t>
            </a:r>
          </a:p>
        </p:txBody>
      </p:sp>
      <p:sp>
        <p:nvSpPr>
          <p:cNvPr id="6" name="ZoneTexte 11">
            <a:extLst>
              <a:ext uri="{FF2B5EF4-FFF2-40B4-BE49-F238E27FC236}">
                <a16:creationId xmlns:a16="http://schemas.microsoft.com/office/drawing/2014/main" id="{CFCC11AC-9508-0815-1BAF-882B5EDAE75E}"/>
              </a:ext>
            </a:extLst>
          </p:cNvPr>
          <p:cNvSpPr txBox="1"/>
          <p:nvPr/>
        </p:nvSpPr>
        <p:spPr>
          <a:xfrm>
            <a:off x="4668920" y="2799204"/>
            <a:ext cx="1762125" cy="307777"/>
          </a:xfrm>
          <a:prstGeom prst="rect">
            <a:avLst/>
          </a:prstGeom>
          <a:noFill/>
        </p:spPr>
        <p:txBody>
          <a:bodyPr wrap="square" rtlCol="0">
            <a:spAutoFit/>
          </a:bodyPr>
          <a:lstStyle/>
          <a:p>
            <a:pPr algn="ctr"/>
            <a:r>
              <a:rPr lang="fr-BE" sz="1400" dirty="0"/>
              <a:t>Permanent dentition</a:t>
            </a:r>
          </a:p>
        </p:txBody>
      </p:sp>
      <p:sp>
        <p:nvSpPr>
          <p:cNvPr id="7" name="Rectangle 6">
            <a:extLst>
              <a:ext uri="{FF2B5EF4-FFF2-40B4-BE49-F238E27FC236}">
                <a16:creationId xmlns:a16="http://schemas.microsoft.com/office/drawing/2014/main" id="{E0137084-FBD7-259B-3D60-4E73CB0103C1}"/>
              </a:ext>
            </a:extLst>
          </p:cNvPr>
          <p:cNvSpPr/>
          <p:nvPr/>
        </p:nvSpPr>
        <p:spPr>
          <a:xfrm>
            <a:off x="2348257" y="1402071"/>
            <a:ext cx="2401820" cy="584775"/>
          </a:xfrm>
          <a:prstGeom prst="rect">
            <a:avLst/>
          </a:prstGeom>
          <a:noFill/>
        </p:spPr>
        <p:txBody>
          <a:bodyPr wrap="square" lIns="91440" tIns="45720" rIns="91440" bIns="45720">
            <a:spAutoFit/>
          </a:bodyPr>
          <a:lstStyle/>
          <a:p>
            <a:pPr algn="ctr"/>
            <a:r>
              <a:rPr lang="fr-FR" sz="3200" b="1" cap="none" spc="0" dirty="0" err="1">
                <a:ln w="12700">
                  <a:solidFill>
                    <a:schemeClr val="tx1"/>
                  </a:solidFill>
                  <a:prstDash val="solid"/>
                </a:ln>
                <a:pattFill prst="ltDnDiag">
                  <a:fgClr>
                    <a:schemeClr val="accent5">
                      <a:lumMod val="60000"/>
                      <a:lumOff val="40000"/>
                    </a:schemeClr>
                  </a:fgClr>
                  <a:bgClr>
                    <a:schemeClr val="bg1"/>
                  </a:bgClr>
                </a:pattFill>
                <a:effectLst/>
              </a:rPr>
              <a:t>Growth</a:t>
            </a:r>
            <a:endParaRPr lang="fr-FR" sz="3200" b="1" cap="none" spc="0" dirty="0">
              <a:ln w="12700">
                <a:solidFill>
                  <a:schemeClr val="tx1"/>
                </a:solidFill>
                <a:prstDash val="solid"/>
              </a:ln>
              <a:pattFill prst="ltDnDiag">
                <a:fgClr>
                  <a:schemeClr val="accent5">
                    <a:lumMod val="60000"/>
                    <a:lumOff val="40000"/>
                  </a:schemeClr>
                </a:fgClr>
                <a:bgClr>
                  <a:schemeClr val="bg1"/>
                </a:bgClr>
              </a:pattFill>
              <a:effectLst/>
            </a:endParaRPr>
          </a:p>
        </p:txBody>
      </p:sp>
      <p:sp>
        <p:nvSpPr>
          <p:cNvPr id="8" name="Rectangle 7">
            <a:extLst>
              <a:ext uri="{FF2B5EF4-FFF2-40B4-BE49-F238E27FC236}">
                <a16:creationId xmlns:a16="http://schemas.microsoft.com/office/drawing/2014/main" id="{3FAE2013-01F2-B288-8569-C1ABDEC7761F}"/>
              </a:ext>
            </a:extLst>
          </p:cNvPr>
          <p:cNvSpPr/>
          <p:nvPr/>
        </p:nvSpPr>
        <p:spPr>
          <a:xfrm>
            <a:off x="7723194" y="512759"/>
            <a:ext cx="2584686" cy="584775"/>
          </a:xfrm>
          <a:prstGeom prst="rect">
            <a:avLst/>
          </a:prstGeom>
          <a:noFill/>
        </p:spPr>
        <p:txBody>
          <a:bodyPr wrap="square" lIns="91440" tIns="45720" rIns="91440" bIns="45720">
            <a:spAutoFit/>
          </a:bodyPr>
          <a:lstStyle/>
          <a:p>
            <a:pPr algn="ctr"/>
            <a:r>
              <a:rPr lang="fr-FR" sz="3200" b="1" cap="none" spc="0" dirty="0">
                <a:ln w="12700">
                  <a:solidFill>
                    <a:schemeClr val="tx1"/>
                  </a:solidFill>
                  <a:prstDash val="solid"/>
                </a:ln>
                <a:pattFill prst="ltDnDiag">
                  <a:fgClr>
                    <a:schemeClr val="accent5">
                      <a:lumMod val="60000"/>
                      <a:lumOff val="40000"/>
                    </a:schemeClr>
                  </a:fgClr>
                  <a:bgClr>
                    <a:schemeClr val="bg1"/>
                  </a:bgClr>
                </a:pattFill>
                <a:effectLst/>
              </a:rPr>
              <a:t>Turnover</a:t>
            </a:r>
          </a:p>
        </p:txBody>
      </p:sp>
      <p:sp>
        <p:nvSpPr>
          <p:cNvPr id="9" name="ZoneTexte 16">
            <a:extLst>
              <a:ext uri="{FF2B5EF4-FFF2-40B4-BE49-F238E27FC236}">
                <a16:creationId xmlns:a16="http://schemas.microsoft.com/office/drawing/2014/main" id="{8C98EAEC-0C93-F327-0A73-3462F4A0BD31}"/>
              </a:ext>
            </a:extLst>
          </p:cNvPr>
          <p:cNvSpPr txBox="1"/>
          <p:nvPr/>
        </p:nvSpPr>
        <p:spPr>
          <a:xfrm>
            <a:off x="4761029" y="1454620"/>
            <a:ext cx="1644022" cy="369332"/>
          </a:xfrm>
          <a:prstGeom prst="rect">
            <a:avLst/>
          </a:prstGeom>
          <a:noFill/>
        </p:spPr>
        <p:txBody>
          <a:bodyPr wrap="square">
            <a:spAutoFit/>
          </a:bodyPr>
          <a:lstStyle/>
          <a:p>
            <a:pPr algn="ctr"/>
            <a:r>
              <a:rPr lang="fr-BE" b="1" dirty="0">
                <a:latin typeface="Calibri" pitchFamily="34" charset="0"/>
                <a:cs typeface="Calibri" pitchFamily="34" charset="0"/>
              </a:rPr>
              <a:t>1st </a:t>
            </a:r>
            <a:r>
              <a:rPr lang="fr-BE" b="1" dirty="0" err="1">
                <a:latin typeface="Calibri" pitchFamily="34" charset="0"/>
                <a:cs typeface="Calibri" pitchFamily="34" charset="0"/>
              </a:rPr>
              <a:t>years</a:t>
            </a:r>
            <a:r>
              <a:rPr lang="fr-BE" b="1" dirty="0">
                <a:latin typeface="Calibri" pitchFamily="34" charset="0"/>
                <a:cs typeface="Calibri" pitchFamily="34" charset="0"/>
              </a:rPr>
              <a:t> of life</a:t>
            </a:r>
            <a:endParaRPr lang="fr-BE" dirty="0">
              <a:latin typeface="Calibri" panose="020F0502020204030204" pitchFamily="34" charset="0"/>
              <a:cs typeface="Calibri" panose="020F0502020204030204" pitchFamily="34" charset="0"/>
            </a:endParaRPr>
          </a:p>
        </p:txBody>
      </p:sp>
      <p:sp>
        <p:nvSpPr>
          <p:cNvPr id="10" name="ZoneTexte 17">
            <a:extLst>
              <a:ext uri="{FF2B5EF4-FFF2-40B4-BE49-F238E27FC236}">
                <a16:creationId xmlns:a16="http://schemas.microsoft.com/office/drawing/2014/main" id="{75EF2028-D9E2-7E1A-421A-12956816717D}"/>
              </a:ext>
            </a:extLst>
          </p:cNvPr>
          <p:cNvSpPr txBox="1"/>
          <p:nvPr/>
        </p:nvSpPr>
        <p:spPr>
          <a:xfrm>
            <a:off x="7263653" y="3749057"/>
            <a:ext cx="2111256" cy="369332"/>
          </a:xfrm>
          <a:prstGeom prst="rect">
            <a:avLst/>
          </a:prstGeom>
          <a:noFill/>
        </p:spPr>
        <p:txBody>
          <a:bodyPr wrap="square">
            <a:spAutoFit/>
          </a:bodyPr>
          <a:lstStyle/>
          <a:p>
            <a:pPr algn="ctr"/>
            <a:r>
              <a:rPr lang="fr-BE" b="1" dirty="0">
                <a:latin typeface="Calibri" pitchFamily="34" charset="0"/>
                <a:cs typeface="Calibri" pitchFamily="34" charset="0"/>
              </a:rPr>
              <a:t>Last </a:t>
            </a:r>
            <a:r>
              <a:rPr lang="fr-BE" b="1" dirty="0" err="1">
                <a:latin typeface="Calibri" pitchFamily="34" charset="0"/>
                <a:cs typeface="Calibri" pitchFamily="34" charset="0"/>
              </a:rPr>
              <a:t>years</a:t>
            </a:r>
            <a:r>
              <a:rPr lang="fr-BE" b="1" dirty="0">
                <a:latin typeface="Calibri" pitchFamily="34" charset="0"/>
                <a:cs typeface="Calibri" pitchFamily="34" charset="0"/>
              </a:rPr>
              <a:t> of life</a:t>
            </a:r>
            <a:endParaRPr lang="fr-BE" dirty="0">
              <a:latin typeface="Calibri" panose="020F0502020204030204" pitchFamily="34" charset="0"/>
              <a:cs typeface="Calibri" panose="020F0502020204030204" pitchFamily="34" charset="0"/>
            </a:endParaRPr>
          </a:p>
        </p:txBody>
      </p:sp>
      <p:pic>
        <p:nvPicPr>
          <p:cNvPr id="11" name="Image 21" descr="Une image contenant sombre, fixant&#10;&#10;Description générée automatiquement">
            <a:extLst>
              <a:ext uri="{FF2B5EF4-FFF2-40B4-BE49-F238E27FC236}">
                <a16:creationId xmlns:a16="http://schemas.microsoft.com/office/drawing/2014/main" id="{6D0B4E27-455C-3E65-60C0-C991A47E3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559" y="5047959"/>
            <a:ext cx="1068026" cy="978791"/>
          </a:xfrm>
          <a:prstGeom prst="rect">
            <a:avLst/>
          </a:prstGeom>
        </p:spPr>
      </p:pic>
      <p:sp>
        <p:nvSpPr>
          <p:cNvPr id="12" name="Rectangle 11">
            <a:extLst>
              <a:ext uri="{FF2B5EF4-FFF2-40B4-BE49-F238E27FC236}">
                <a16:creationId xmlns:a16="http://schemas.microsoft.com/office/drawing/2014/main" id="{90024A02-9A74-C3B8-3651-BC5A8D8955C7}"/>
              </a:ext>
            </a:extLst>
          </p:cNvPr>
          <p:cNvSpPr/>
          <p:nvPr/>
        </p:nvSpPr>
        <p:spPr>
          <a:xfrm>
            <a:off x="4352041" y="4719264"/>
            <a:ext cx="4236070" cy="1862075"/>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28">
            <a:extLst>
              <a:ext uri="{FF2B5EF4-FFF2-40B4-BE49-F238E27FC236}">
                <a16:creationId xmlns:a16="http://schemas.microsoft.com/office/drawing/2014/main" id="{DD819006-E1B2-222B-53C5-EA58AA81CFFD}"/>
              </a:ext>
            </a:extLst>
          </p:cNvPr>
          <p:cNvSpPr txBox="1"/>
          <p:nvPr/>
        </p:nvSpPr>
        <p:spPr>
          <a:xfrm>
            <a:off x="8608871" y="5554410"/>
            <a:ext cx="2041736" cy="646331"/>
          </a:xfrm>
          <a:prstGeom prst="rect">
            <a:avLst/>
          </a:prstGeom>
          <a:noFill/>
        </p:spPr>
        <p:txBody>
          <a:bodyPr wrap="square">
            <a:spAutoFit/>
          </a:bodyPr>
          <a:lstStyle/>
          <a:p>
            <a:pPr algn="ctr"/>
            <a:r>
              <a:rPr lang="fr-BE" b="1" dirty="0" err="1">
                <a:latin typeface="Calibri" pitchFamily="34" charset="0"/>
                <a:cs typeface="Calibri" pitchFamily="34" charset="0"/>
              </a:rPr>
              <a:t>Specific</a:t>
            </a:r>
            <a:r>
              <a:rPr lang="fr-BE" b="1" dirty="0">
                <a:latin typeface="Calibri" pitchFamily="34" charset="0"/>
                <a:cs typeface="Calibri" pitchFamily="34" charset="0"/>
              </a:rPr>
              <a:t> case: last </a:t>
            </a:r>
            <a:r>
              <a:rPr lang="fr-BE" b="1" dirty="0" err="1">
                <a:latin typeface="Calibri" pitchFamily="34" charset="0"/>
                <a:cs typeface="Calibri" pitchFamily="34" charset="0"/>
              </a:rPr>
              <a:t>months</a:t>
            </a:r>
            <a:r>
              <a:rPr lang="fr-BE" b="1" dirty="0">
                <a:latin typeface="Calibri" pitchFamily="34" charset="0"/>
                <a:cs typeface="Calibri" pitchFamily="34" charset="0"/>
              </a:rPr>
              <a:t> of life</a:t>
            </a:r>
            <a:endParaRPr lang="fr-BE" dirty="0">
              <a:latin typeface="Calibri" panose="020F0502020204030204" pitchFamily="34" charset="0"/>
              <a:cs typeface="Calibri" panose="020F0502020204030204" pitchFamily="34" charset="0"/>
            </a:endParaRPr>
          </a:p>
        </p:txBody>
      </p:sp>
      <p:pic>
        <p:nvPicPr>
          <p:cNvPr id="15" name="Image 25">
            <a:extLst>
              <a:ext uri="{FF2B5EF4-FFF2-40B4-BE49-F238E27FC236}">
                <a16:creationId xmlns:a16="http://schemas.microsoft.com/office/drawing/2014/main" id="{F0A62A95-E035-9BC0-A806-39134B21D43B}"/>
              </a:ext>
            </a:extLst>
          </p:cNvPr>
          <p:cNvPicPr>
            <a:picLocks noChangeAspect="1"/>
          </p:cNvPicPr>
          <p:nvPr/>
        </p:nvPicPr>
        <p:blipFill>
          <a:blip r:embed="rId5"/>
          <a:stretch>
            <a:fillRect/>
          </a:stretch>
        </p:blipFill>
        <p:spPr>
          <a:xfrm>
            <a:off x="4640361" y="4757492"/>
            <a:ext cx="3804875" cy="1718869"/>
          </a:xfrm>
          <a:prstGeom prst="rect">
            <a:avLst/>
          </a:prstGeom>
        </p:spPr>
      </p:pic>
      <p:cxnSp>
        <p:nvCxnSpPr>
          <p:cNvPr id="17" name="Connecteur droit 5">
            <a:extLst>
              <a:ext uri="{FF2B5EF4-FFF2-40B4-BE49-F238E27FC236}">
                <a16:creationId xmlns:a16="http://schemas.microsoft.com/office/drawing/2014/main" id="{E7FC4AE3-38D7-EDD3-50F4-3E9C11EFACFD}"/>
              </a:ext>
            </a:extLst>
          </p:cNvPr>
          <p:cNvCxnSpPr>
            <a:cxnSpLocks/>
          </p:cNvCxnSpPr>
          <p:nvPr/>
        </p:nvCxnSpPr>
        <p:spPr>
          <a:xfrm>
            <a:off x="6542798" y="522411"/>
            <a:ext cx="0" cy="409672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Bone Remodeling Process, Steps and Main Factors - Biology Brain">
            <a:extLst>
              <a:ext uri="{FF2B5EF4-FFF2-40B4-BE49-F238E27FC236}">
                <a16:creationId xmlns:a16="http://schemas.microsoft.com/office/drawing/2014/main" id="{5DA79E78-4D33-F874-85CE-E4BD3879DA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4418" y="1376757"/>
            <a:ext cx="3871178" cy="2177538"/>
          </a:xfrm>
          <a:prstGeom prst="rect">
            <a:avLst/>
          </a:prstGeom>
          <a:noFill/>
          <a:extLst>
            <a:ext uri="{909E8E84-426E-40DD-AFC4-6F175D3DCCD1}">
              <a14:hiddenFill xmlns:a14="http://schemas.microsoft.com/office/drawing/2010/main">
                <a:solidFill>
                  <a:srgbClr val="FFFFFF"/>
                </a:solidFill>
              </a14:hiddenFill>
            </a:ext>
          </a:extLst>
        </p:spPr>
      </p:pic>
      <p:sp>
        <p:nvSpPr>
          <p:cNvPr id="21" name="Ondertitel 17">
            <a:extLst>
              <a:ext uri="{FF2B5EF4-FFF2-40B4-BE49-F238E27FC236}">
                <a16:creationId xmlns:a16="http://schemas.microsoft.com/office/drawing/2014/main" id="{610398D4-17A5-4C84-B913-227A8180555F}"/>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Signal </a:t>
            </a:r>
            <a:r>
              <a:rPr lang="fr-FR" dirty="0" err="1">
                <a:latin typeface="Berlin Sans FB Demi" panose="020E0802020502020306" pitchFamily="34" charset="0"/>
                <a:cs typeface="Calibri" panose="020F0502020204030204" pitchFamily="34" charset="0"/>
              </a:rPr>
              <a:t>recording</a:t>
            </a:r>
            <a:endParaRPr lang="fr-FR" dirty="0">
              <a:latin typeface="Berlin Sans FB Demi" panose="020E0802020502020306" pitchFamily="34" charset="0"/>
              <a:cs typeface="Calibri" panose="020F0502020204030204" pitchFamily="34" charset="0"/>
            </a:endParaRPr>
          </a:p>
        </p:txBody>
      </p:sp>
    </p:spTree>
    <p:extLst>
      <p:ext uri="{BB962C8B-B14F-4D97-AF65-F5344CB8AC3E}">
        <p14:creationId xmlns:p14="http://schemas.microsoft.com/office/powerpoint/2010/main" val="232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9F4D141-F7B9-806A-CF25-6786512C1F21}"/>
              </a:ext>
            </a:extLst>
          </p:cNvPr>
          <p:cNvSpPr/>
          <p:nvPr/>
        </p:nvSpPr>
        <p:spPr>
          <a:xfrm>
            <a:off x="7757617" y="1590404"/>
            <a:ext cx="2217508" cy="4731683"/>
          </a:xfrm>
          <a:prstGeom prst="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2">
            <a:extLst>
              <a:ext uri="{FF2B5EF4-FFF2-40B4-BE49-F238E27FC236}">
                <a16:creationId xmlns:a16="http://schemas.microsoft.com/office/drawing/2014/main" id="{F6359685-86C6-E913-AC65-8E667E86CCF1}"/>
              </a:ext>
            </a:extLst>
          </p:cNvPr>
          <p:cNvPicPr>
            <a:picLocks noChangeAspect="1" noChangeArrowheads="1"/>
          </p:cNvPicPr>
          <p:nvPr/>
        </p:nvPicPr>
        <p:blipFill>
          <a:blip r:embed="rId2" cstate="print"/>
          <a:srcRect/>
          <a:stretch>
            <a:fillRect/>
          </a:stretch>
        </p:blipFill>
        <p:spPr bwMode="auto">
          <a:xfrm>
            <a:off x="5924026" y="1613557"/>
            <a:ext cx="589756" cy="1704496"/>
          </a:xfrm>
          <a:prstGeom prst="rect">
            <a:avLst/>
          </a:prstGeom>
          <a:noFill/>
          <a:ln w="9525">
            <a:noFill/>
            <a:miter lim="800000"/>
            <a:headEnd/>
            <a:tailEnd/>
          </a:ln>
        </p:spPr>
      </p:pic>
      <p:pic>
        <p:nvPicPr>
          <p:cNvPr id="6" name="Picture 3">
            <a:extLst>
              <a:ext uri="{FF2B5EF4-FFF2-40B4-BE49-F238E27FC236}">
                <a16:creationId xmlns:a16="http://schemas.microsoft.com/office/drawing/2014/main" id="{D8F54BF4-56F1-6000-D3F1-A14CB4488895}"/>
              </a:ext>
            </a:extLst>
          </p:cNvPr>
          <p:cNvPicPr>
            <a:picLocks noChangeAspect="1" noChangeArrowheads="1"/>
          </p:cNvPicPr>
          <p:nvPr/>
        </p:nvPicPr>
        <p:blipFill>
          <a:blip r:embed="rId3" cstate="print"/>
          <a:srcRect/>
          <a:stretch>
            <a:fillRect/>
          </a:stretch>
        </p:blipFill>
        <p:spPr bwMode="auto">
          <a:xfrm>
            <a:off x="5231526" y="3695798"/>
            <a:ext cx="1974756" cy="1145660"/>
          </a:xfrm>
          <a:prstGeom prst="rect">
            <a:avLst/>
          </a:prstGeom>
          <a:noFill/>
          <a:ln w="9525">
            <a:noFill/>
            <a:miter lim="800000"/>
            <a:headEnd/>
            <a:tailEnd/>
          </a:ln>
        </p:spPr>
      </p:pic>
      <p:pic>
        <p:nvPicPr>
          <p:cNvPr id="7" name="Picture 4">
            <a:extLst>
              <a:ext uri="{FF2B5EF4-FFF2-40B4-BE49-F238E27FC236}">
                <a16:creationId xmlns:a16="http://schemas.microsoft.com/office/drawing/2014/main" id="{CAB1B9C2-2566-DDC4-6EEC-D622A245CDDD}"/>
              </a:ext>
            </a:extLst>
          </p:cNvPr>
          <p:cNvPicPr>
            <a:picLocks noChangeAspect="1" noChangeArrowheads="1"/>
          </p:cNvPicPr>
          <p:nvPr/>
        </p:nvPicPr>
        <p:blipFill>
          <a:blip r:embed="rId4" cstate="print"/>
          <a:srcRect/>
          <a:stretch>
            <a:fillRect/>
          </a:stretch>
        </p:blipFill>
        <p:spPr bwMode="auto">
          <a:xfrm>
            <a:off x="6009026" y="5092237"/>
            <a:ext cx="419756" cy="1253004"/>
          </a:xfrm>
          <a:prstGeom prst="rect">
            <a:avLst/>
          </a:prstGeom>
          <a:noFill/>
          <a:ln w="9525">
            <a:noFill/>
            <a:miter lim="800000"/>
            <a:headEnd/>
            <a:tailEnd/>
          </a:ln>
        </p:spPr>
      </p:pic>
      <p:sp>
        <p:nvSpPr>
          <p:cNvPr id="8" name="Ellipse 18">
            <a:extLst>
              <a:ext uri="{FF2B5EF4-FFF2-40B4-BE49-F238E27FC236}">
                <a16:creationId xmlns:a16="http://schemas.microsoft.com/office/drawing/2014/main" id="{FF6D70CD-40B3-64F3-0C35-FAFF5A70F32F}"/>
              </a:ext>
            </a:extLst>
          </p:cNvPr>
          <p:cNvSpPr/>
          <p:nvPr/>
        </p:nvSpPr>
        <p:spPr>
          <a:xfrm>
            <a:off x="6015938" y="2262612"/>
            <a:ext cx="405932" cy="40593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19">
            <a:extLst>
              <a:ext uri="{FF2B5EF4-FFF2-40B4-BE49-F238E27FC236}">
                <a16:creationId xmlns:a16="http://schemas.microsoft.com/office/drawing/2014/main" id="{36A74DD0-279A-1102-1938-3E0878F927D5}"/>
              </a:ext>
            </a:extLst>
          </p:cNvPr>
          <p:cNvSpPr/>
          <p:nvPr/>
        </p:nvSpPr>
        <p:spPr>
          <a:xfrm>
            <a:off x="6009026" y="5269010"/>
            <a:ext cx="405932" cy="40593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20">
            <a:extLst>
              <a:ext uri="{FF2B5EF4-FFF2-40B4-BE49-F238E27FC236}">
                <a16:creationId xmlns:a16="http://schemas.microsoft.com/office/drawing/2014/main" id="{88CD2814-EDBB-6256-81F2-555585EA0DCC}"/>
              </a:ext>
            </a:extLst>
          </p:cNvPr>
          <p:cNvSpPr/>
          <p:nvPr/>
        </p:nvSpPr>
        <p:spPr>
          <a:xfrm>
            <a:off x="5455339" y="4414144"/>
            <a:ext cx="405932" cy="40593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21">
            <a:extLst>
              <a:ext uri="{FF2B5EF4-FFF2-40B4-BE49-F238E27FC236}">
                <a16:creationId xmlns:a16="http://schemas.microsoft.com/office/drawing/2014/main" id="{7A7D30C5-599C-61DD-92CB-B35D8A70F141}"/>
              </a:ext>
            </a:extLst>
          </p:cNvPr>
          <p:cNvSpPr/>
          <p:nvPr/>
        </p:nvSpPr>
        <p:spPr>
          <a:xfrm>
            <a:off x="6312722" y="3754186"/>
            <a:ext cx="405932" cy="40593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329AEA99-5B4C-48DA-5B27-D708BF1F7F57}"/>
              </a:ext>
            </a:extLst>
          </p:cNvPr>
          <p:cNvSpPr/>
          <p:nvPr/>
        </p:nvSpPr>
        <p:spPr>
          <a:xfrm>
            <a:off x="2462695" y="1613558"/>
            <a:ext cx="2217508" cy="4731683"/>
          </a:xfrm>
          <a:prstGeom prst="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23">
            <a:extLst>
              <a:ext uri="{FF2B5EF4-FFF2-40B4-BE49-F238E27FC236}">
                <a16:creationId xmlns:a16="http://schemas.microsoft.com/office/drawing/2014/main" id="{7925B720-9E86-336A-0162-0424D6599A4D}"/>
              </a:ext>
            </a:extLst>
          </p:cNvPr>
          <p:cNvSpPr txBox="1"/>
          <p:nvPr/>
        </p:nvSpPr>
        <p:spPr>
          <a:xfrm>
            <a:off x="2570272" y="1634581"/>
            <a:ext cx="1984418" cy="369332"/>
          </a:xfrm>
          <a:prstGeom prst="rect">
            <a:avLst/>
          </a:prstGeom>
          <a:noFill/>
        </p:spPr>
        <p:txBody>
          <a:bodyPr wrap="square" rtlCol="0">
            <a:spAutoFit/>
          </a:bodyPr>
          <a:lstStyle/>
          <a:p>
            <a:pPr algn="ctr"/>
            <a:r>
              <a:rPr lang="fr-FR" b="1" dirty="0" err="1">
                <a:latin typeface="Calibri" pitchFamily="34" charset="0"/>
                <a:cs typeface="Calibri" pitchFamily="34" charset="0"/>
              </a:rPr>
              <a:t>Mineral</a:t>
            </a:r>
            <a:r>
              <a:rPr lang="fr-FR" b="1" dirty="0">
                <a:latin typeface="Calibri" pitchFamily="34" charset="0"/>
                <a:cs typeface="Calibri" pitchFamily="34" charset="0"/>
              </a:rPr>
              <a:t> fraction</a:t>
            </a:r>
          </a:p>
        </p:txBody>
      </p:sp>
      <p:cxnSp>
        <p:nvCxnSpPr>
          <p:cNvPr id="15" name="Connecteur droit avec flèche 24">
            <a:extLst>
              <a:ext uri="{FF2B5EF4-FFF2-40B4-BE49-F238E27FC236}">
                <a16:creationId xmlns:a16="http://schemas.microsoft.com/office/drawing/2014/main" id="{125F0C14-44D8-C382-9BEE-E667953CAB03}"/>
              </a:ext>
            </a:extLst>
          </p:cNvPr>
          <p:cNvCxnSpPr/>
          <p:nvPr/>
        </p:nvCxnSpPr>
        <p:spPr>
          <a:xfrm flipH="1">
            <a:off x="4447114" y="2465578"/>
            <a:ext cx="1568824"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25">
            <a:extLst>
              <a:ext uri="{FF2B5EF4-FFF2-40B4-BE49-F238E27FC236}">
                <a16:creationId xmlns:a16="http://schemas.microsoft.com/office/drawing/2014/main" id="{6011A883-93E1-7CF8-00E6-F3BB4D4544E6}"/>
              </a:ext>
            </a:extLst>
          </p:cNvPr>
          <p:cNvCxnSpPr/>
          <p:nvPr/>
        </p:nvCxnSpPr>
        <p:spPr>
          <a:xfrm flipH="1">
            <a:off x="4447114" y="4617110"/>
            <a:ext cx="1008225"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19" name="ZoneTexte 26">
            <a:extLst>
              <a:ext uri="{FF2B5EF4-FFF2-40B4-BE49-F238E27FC236}">
                <a16:creationId xmlns:a16="http://schemas.microsoft.com/office/drawing/2014/main" id="{BDDDF6DF-F518-26B4-7B39-9A6A4187FAB9}"/>
              </a:ext>
            </a:extLst>
          </p:cNvPr>
          <p:cNvSpPr txBox="1"/>
          <p:nvPr/>
        </p:nvSpPr>
        <p:spPr>
          <a:xfrm>
            <a:off x="7867371" y="1655604"/>
            <a:ext cx="1984418" cy="369332"/>
          </a:xfrm>
          <a:prstGeom prst="rect">
            <a:avLst/>
          </a:prstGeom>
          <a:noFill/>
        </p:spPr>
        <p:txBody>
          <a:bodyPr wrap="square" rtlCol="0">
            <a:spAutoFit/>
          </a:bodyPr>
          <a:lstStyle/>
          <a:p>
            <a:pPr algn="ctr"/>
            <a:r>
              <a:rPr lang="fr-FR" b="1" dirty="0" err="1">
                <a:latin typeface="Calibri" pitchFamily="34" charset="0"/>
                <a:cs typeface="Calibri" pitchFamily="34" charset="0"/>
              </a:rPr>
              <a:t>Organic</a:t>
            </a:r>
            <a:r>
              <a:rPr lang="fr-FR" b="1" dirty="0">
                <a:latin typeface="Calibri" pitchFamily="34" charset="0"/>
                <a:cs typeface="Calibri" pitchFamily="34" charset="0"/>
              </a:rPr>
              <a:t> fraction</a:t>
            </a:r>
          </a:p>
        </p:txBody>
      </p:sp>
      <p:cxnSp>
        <p:nvCxnSpPr>
          <p:cNvPr id="21" name="Connecteur droit avec flèche 27">
            <a:extLst>
              <a:ext uri="{FF2B5EF4-FFF2-40B4-BE49-F238E27FC236}">
                <a16:creationId xmlns:a16="http://schemas.microsoft.com/office/drawing/2014/main" id="{4569F0BB-CCBF-39AD-FFAC-1355B2FB72AD}"/>
              </a:ext>
            </a:extLst>
          </p:cNvPr>
          <p:cNvCxnSpPr/>
          <p:nvPr/>
        </p:nvCxnSpPr>
        <p:spPr>
          <a:xfrm>
            <a:off x="6421870" y="2465578"/>
            <a:ext cx="1568824"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8">
            <a:extLst>
              <a:ext uri="{FF2B5EF4-FFF2-40B4-BE49-F238E27FC236}">
                <a16:creationId xmlns:a16="http://schemas.microsoft.com/office/drawing/2014/main" id="{BEE05324-C373-FC28-1650-C2EEACB2B6CE}"/>
              </a:ext>
            </a:extLst>
          </p:cNvPr>
          <p:cNvCxnSpPr/>
          <p:nvPr/>
        </p:nvCxnSpPr>
        <p:spPr>
          <a:xfrm>
            <a:off x="6718654" y="3953928"/>
            <a:ext cx="1272040"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29">
            <a:extLst>
              <a:ext uri="{FF2B5EF4-FFF2-40B4-BE49-F238E27FC236}">
                <a16:creationId xmlns:a16="http://schemas.microsoft.com/office/drawing/2014/main" id="{F75F8E70-6C6E-EB2D-0B41-3CB326B1D954}"/>
              </a:ext>
            </a:extLst>
          </p:cNvPr>
          <p:cNvCxnSpPr/>
          <p:nvPr/>
        </p:nvCxnSpPr>
        <p:spPr>
          <a:xfrm>
            <a:off x="5861271" y="4617110"/>
            <a:ext cx="2129423"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27" name="Connecteur droit avec flèche 30">
            <a:extLst>
              <a:ext uri="{FF2B5EF4-FFF2-40B4-BE49-F238E27FC236}">
                <a16:creationId xmlns:a16="http://schemas.microsoft.com/office/drawing/2014/main" id="{35923B22-3877-AAF5-6234-ED387DBE26C8}"/>
              </a:ext>
            </a:extLst>
          </p:cNvPr>
          <p:cNvCxnSpPr/>
          <p:nvPr/>
        </p:nvCxnSpPr>
        <p:spPr>
          <a:xfrm>
            <a:off x="6414958" y="5471976"/>
            <a:ext cx="1568824"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28" name="ZoneTexte 31">
            <a:extLst>
              <a:ext uri="{FF2B5EF4-FFF2-40B4-BE49-F238E27FC236}">
                <a16:creationId xmlns:a16="http://schemas.microsoft.com/office/drawing/2014/main" id="{46670E76-077F-EF0B-DAF5-2F61A57500C4}"/>
              </a:ext>
            </a:extLst>
          </p:cNvPr>
          <p:cNvSpPr txBox="1"/>
          <p:nvPr/>
        </p:nvSpPr>
        <p:spPr>
          <a:xfrm>
            <a:off x="2471660" y="2110207"/>
            <a:ext cx="2217507" cy="738664"/>
          </a:xfrm>
          <a:prstGeom prst="rect">
            <a:avLst/>
          </a:prstGeom>
          <a:noFill/>
        </p:spPr>
        <p:txBody>
          <a:bodyPr wrap="square" rtlCol="0">
            <a:spAutoFit/>
          </a:bodyPr>
          <a:lstStyle/>
          <a:p>
            <a:pPr algn="ctr"/>
            <a:r>
              <a:rPr lang="fr-FR" sz="1400" b="1" i="1" dirty="0">
                <a:latin typeface="Calibri" pitchFamily="34" charset="0"/>
                <a:cs typeface="Calibri" pitchFamily="34" charset="0"/>
              </a:rPr>
              <a:t>Bone</a:t>
            </a:r>
            <a:endParaRPr lang="fr-FR" sz="1400" dirty="0">
              <a:latin typeface="Calibri" pitchFamily="34" charset="0"/>
              <a:cs typeface="Calibri" pitchFamily="34" charset="0"/>
            </a:endParaRPr>
          </a:p>
          <a:p>
            <a:pPr algn="ctr"/>
            <a:r>
              <a:rPr lang="fr-FR" sz="1400" dirty="0">
                <a:latin typeface="Calibri" pitchFamily="34" charset="0"/>
                <a:cs typeface="Calibri" pitchFamily="34" charset="0"/>
              </a:rPr>
              <a:t>70% </a:t>
            </a:r>
            <a:r>
              <a:rPr lang="fr-FR" sz="1400" dirty="0" err="1">
                <a:latin typeface="Calibri" pitchFamily="34" charset="0"/>
                <a:cs typeface="Calibri" pitchFamily="34" charset="0"/>
              </a:rPr>
              <a:t>carbonated</a:t>
            </a:r>
            <a:r>
              <a:rPr lang="fr-FR" sz="1400" dirty="0">
                <a:latin typeface="Calibri" pitchFamily="34" charset="0"/>
                <a:cs typeface="Calibri" pitchFamily="34" charset="0"/>
              </a:rPr>
              <a:t> hydroxyapatite</a:t>
            </a:r>
          </a:p>
        </p:txBody>
      </p:sp>
      <p:sp>
        <p:nvSpPr>
          <p:cNvPr id="29" name="ZoneTexte 32">
            <a:extLst>
              <a:ext uri="{FF2B5EF4-FFF2-40B4-BE49-F238E27FC236}">
                <a16:creationId xmlns:a16="http://schemas.microsoft.com/office/drawing/2014/main" id="{2AB4798D-3ED3-E4EE-9239-9F0355C8D75D}"/>
              </a:ext>
            </a:extLst>
          </p:cNvPr>
          <p:cNvSpPr txBox="1"/>
          <p:nvPr/>
        </p:nvSpPr>
        <p:spPr>
          <a:xfrm>
            <a:off x="2471660" y="4265648"/>
            <a:ext cx="2217507" cy="738664"/>
          </a:xfrm>
          <a:prstGeom prst="rect">
            <a:avLst/>
          </a:prstGeom>
          <a:noFill/>
        </p:spPr>
        <p:txBody>
          <a:bodyPr wrap="square" rtlCol="0">
            <a:spAutoFit/>
          </a:bodyPr>
          <a:lstStyle/>
          <a:p>
            <a:pPr algn="ctr"/>
            <a:r>
              <a:rPr lang="fr-FR" sz="1400" b="1" i="1" dirty="0" err="1">
                <a:latin typeface="Calibri" pitchFamily="34" charset="0"/>
                <a:cs typeface="Calibri" pitchFamily="34" charset="0"/>
              </a:rPr>
              <a:t>Enamel</a:t>
            </a:r>
            <a:endParaRPr lang="fr-FR" sz="1400" dirty="0">
              <a:latin typeface="Calibri" pitchFamily="34" charset="0"/>
              <a:cs typeface="Calibri" pitchFamily="34" charset="0"/>
            </a:endParaRPr>
          </a:p>
          <a:p>
            <a:pPr algn="ctr"/>
            <a:r>
              <a:rPr lang="fr-FR" sz="1400" dirty="0">
                <a:latin typeface="Calibri" pitchFamily="34" charset="0"/>
                <a:cs typeface="Calibri" pitchFamily="34" charset="0"/>
              </a:rPr>
              <a:t>97% </a:t>
            </a:r>
            <a:r>
              <a:rPr lang="fr-FR" sz="1400" dirty="0" err="1">
                <a:latin typeface="Calibri" pitchFamily="34" charset="0"/>
                <a:cs typeface="Calibri" pitchFamily="34" charset="0"/>
              </a:rPr>
              <a:t>carbonated</a:t>
            </a:r>
            <a:r>
              <a:rPr lang="fr-FR" sz="1400" dirty="0">
                <a:latin typeface="Calibri" pitchFamily="34" charset="0"/>
                <a:cs typeface="Calibri" pitchFamily="34" charset="0"/>
              </a:rPr>
              <a:t> hydroxyapatite</a:t>
            </a:r>
          </a:p>
        </p:txBody>
      </p:sp>
      <p:cxnSp>
        <p:nvCxnSpPr>
          <p:cNvPr id="30" name="Connecteur droit avec flèche 33">
            <a:extLst>
              <a:ext uri="{FF2B5EF4-FFF2-40B4-BE49-F238E27FC236}">
                <a16:creationId xmlns:a16="http://schemas.microsoft.com/office/drawing/2014/main" id="{91482F88-C5D3-ECE2-868C-4D3FE3ECD26C}"/>
              </a:ext>
            </a:extLst>
          </p:cNvPr>
          <p:cNvCxnSpPr/>
          <p:nvPr/>
        </p:nvCxnSpPr>
        <p:spPr>
          <a:xfrm flipH="1">
            <a:off x="4447116" y="3944735"/>
            <a:ext cx="1865606"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31" name="ZoneTexte 34">
            <a:extLst>
              <a:ext uri="{FF2B5EF4-FFF2-40B4-BE49-F238E27FC236}">
                <a16:creationId xmlns:a16="http://schemas.microsoft.com/office/drawing/2014/main" id="{98DB3F9A-77AF-EC97-08BB-E37F27F5139D}"/>
              </a:ext>
            </a:extLst>
          </p:cNvPr>
          <p:cNvSpPr txBox="1"/>
          <p:nvPr/>
        </p:nvSpPr>
        <p:spPr>
          <a:xfrm>
            <a:off x="2471660" y="3491504"/>
            <a:ext cx="2217507" cy="738664"/>
          </a:xfrm>
          <a:prstGeom prst="rect">
            <a:avLst/>
          </a:prstGeom>
          <a:noFill/>
        </p:spPr>
        <p:txBody>
          <a:bodyPr wrap="square" rtlCol="0">
            <a:spAutoFit/>
          </a:bodyPr>
          <a:lstStyle/>
          <a:p>
            <a:pPr algn="ctr"/>
            <a:r>
              <a:rPr lang="fr-FR" sz="1400" b="1" i="1" dirty="0">
                <a:latin typeface="Calibri" pitchFamily="34" charset="0"/>
                <a:cs typeface="Calibri" pitchFamily="34" charset="0"/>
              </a:rPr>
              <a:t>Dentine</a:t>
            </a:r>
          </a:p>
          <a:p>
            <a:pPr algn="ctr"/>
            <a:r>
              <a:rPr lang="fr-FR" sz="1400" dirty="0">
                <a:latin typeface="Calibri" pitchFamily="34" charset="0"/>
                <a:cs typeface="Calibri" pitchFamily="34" charset="0"/>
              </a:rPr>
              <a:t>70 % </a:t>
            </a:r>
            <a:r>
              <a:rPr lang="fr-FR" sz="1400" dirty="0" err="1">
                <a:latin typeface="Calibri" pitchFamily="34" charset="0"/>
                <a:cs typeface="Calibri" pitchFamily="34" charset="0"/>
              </a:rPr>
              <a:t>carbonated</a:t>
            </a:r>
            <a:r>
              <a:rPr lang="fr-FR" sz="1400" dirty="0">
                <a:latin typeface="Calibri" pitchFamily="34" charset="0"/>
                <a:cs typeface="Calibri" pitchFamily="34" charset="0"/>
              </a:rPr>
              <a:t> hydroxyapatite</a:t>
            </a:r>
          </a:p>
        </p:txBody>
      </p:sp>
      <p:sp>
        <p:nvSpPr>
          <p:cNvPr id="32" name="ZoneTexte 35">
            <a:extLst>
              <a:ext uri="{FF2B5EF4-FFF2-40B4-BE49-F238E27FC236}">
                <a16:creationId xmlns:a16="http://schemas.microsoft.com/office/drawing/2014/main" id="{5E5F7AC2-A48E-0218-61C4-5B77B3C6889E}"/>
              </a:ext>
            </a:extLst>
          </p:cNvPr>
          <p:cNvSpPr txBox="1"/>
          <p:nvPr/>
        </p:nvSpPr>
        <p:spPr>
          <a:xfrm>
            <a:off x="7757618" y="2110207"/>
            <a:ext cx="2217507" cy="738664"/>
          </a:xfrm>
          <a:prstGeom prst="rect">
            <a:avLst/>
          </a:prstGeom>
          <a:noFill/>
        </p:spPr>
        <p:txBody>
          <a:bodyPr wrap="square" rtlCol="0">
            <a:spAutoFit/>
          </a:bodyPr>
          <a:lstStyle/>
          <a:p>
            <a:pPr algn="ctr"/>
            <a:r>
              <a:rPr lang="fr-FR" sz="1400" b="1" i="1" dirty="0">
                <a:latin typeface="Calibri" pitchFamily="34" charset="0"/>
                <a:cs typeface="Calibri" pitchFamily="34" charset="0"/>
              </a:rPr>
              <a:t>Bone</a:t>
            </a:r>
            <a:endParaRPr lang="fr-FR" sz="1400" dirty="0">
              <a:latin typeface="Calibri" pitchFamily="34" charset="0"/>
              <a:cs typeface="Calibri" pitchFamily="34" charset="0"/>
            </a:endParaRPr>
          </a:p>
          <a:p>
            <a:pPr algn="ctr"/>
            <a:r>
              <a:rPr lang="fr-FR" sz="1400" dirty="0">
                <a:latin typeface="Calibri" pitchFamily="34" charset="0"/>
                <a:cs typeface="Calibri" pitchFamily="34" charset="0"/>
              </a:rPr>
              <a:t>30% : </a:t>
            </a:r>
            <a:r>
              <a:rPr lang="fr-FR" sz="1400" dirty="0" err="1">
                <a:latin typeface="Calibri" pitchFamily="34" charset="0"/>
                <a:cs typeface="Calibri" pitchFamily="34" charset="0"/>
              </a:rPr>
              <a:t>collagen</a:t>
            </a:r>
            <a:r>
              <a:rPr lang="fr-FR" sz="1400" dirty="0">
                <a:latin typeface="Calibri" pitchFamily="34" charset="0"/>
                <a:cs typeface="Calibri" pitchFamily="34" charset="0"/>
              </a:rPr>
              <a:t> </a:t>
            </a:r>
          </a:p>
          <a:p>
            <a:pPr algn="ctr"/>
            <a:r>
              <a:rPr lang="fr-FR" sz="1400" dirty="0">
                <a:latin typeface="Calibri" pitchFamily="34" charset="0"/>
                <a:cs typeface="Calibri" pitchFamily="34" charset="0"/>
              </a:rPr>
              <a:t>&amp; </a:t>
            </a:r>
            <a:r>
              <a:rPr lang="fr-FR" sz="1400" dirty="0" err="1">
                <a:latin typeface="Calibri" pitchFamily="34" charset="0"/>
                <a:cs typeface="Calibri" pitchFamily="34" charset="0"/>
              </a:rPr>
              <a:t>other</a:t>
            </a:r>
            <a:r>
              <a:rPr lang="fr-FR" sz="1400" dirty="0">
                <a:latin typeface="Calibri" pitchFamily="34" charset="0"/>
                <a:cs typeface="Calibri" pitchFamily="34" charset="0"/>
              </a:rPr>
              <a:t> </a:t>
            </a:r>
            <a:r>
              <a:rPr lang="fr-FR" sz="1400" dirty="0" err="1">
                <a:latin typeface="Calibri" pitchFamily="34" charset="0"/>
                <a:cs typeface="Calibri" pitchFamily="34" charset="0"/>
              </a:rPr>
              <a:t>proteins</a:t>
            </a:r>
            <a:endParaRPr lang="fr-FR" sz="1400" dirty="0">
              <a:latin typeface="Calibri" pitchFamily="34" charset="0"/>
              <a:cs typeface="Calibri" pitchFamily="34" charset="0"/>
            </a:endParaRPr>
          </a:p>
        </p:txBody>
      </p:sp>
      <p:sp>
        <p:nvSpPr>
          <p:cNvPr id="33" name="ZoneTexte 36">
            <a:extLst>
              <a:ext uri="{FF2B5EF4-FFF2-40B4-BE49-F238E27FC236}">
                <a16:creationId xmlns:a16="http://schemas.microsoft.com/office/drawing/2014/main" id="{B1766A71-2C0F-B5FD-E3FC-7FA0F743935C}"/>
              </a:ext>
            </a:extLst>
          </p:cNvPr>
          <p:cNvSpPr txBox="1"/>
          <p:nvPr/>
        </p:nvSpPr>
        <p:spPr>
          <a:xfrm>
            <a:off x="7757618" y="3419165"/>
            <a:ext cx="2217507" cy="954107"/>
          </a:xfrm>
          <a:prstGeom prst="rect">
            <a:avLst/>
          </a:prstGeom>
          <a:noFill/>
        </p:spPr>
        <p:txBody>
          <a:bodyPr wrap="square" rtlCol="0">
            <a:spAutoFit/>
          </a:bodyPr>
          <a:lstStyle/>
          <a:p>
            <a:pPr algn="ctr"/>
            <a:r>
              <a:rPr lang="fr-FR" sz="1400" b="1" i="1" dirty="0">
                <a:latin typeface="Calibri" pitchFamily="34" charset="0"/>
                <a:cs typeface="Calibri" pitchFamily="34" charset="0"/>
              </a:rPr>
              <a:t>Dentine</a:t>
            </a:r>
          </a:p>
          <a:p>
            <a:pPr algn="ctr"/>
            <a:r>
              <a:rPr lang="fr-FR" sz="1400" dirty="0">
                <a:latin typeface="Calibri" pitchFamily="34" charset="0"/>
                <a:cs typeface="Calibri" pitchFamily="34" charset="0"/>
              </a:rPr>
              <a:t>30% : </a:t>
            </a:r>
            <a:r>
              <a:rPr lang="fr-FR" sz="1400" dirty="0" err="1">
                <a:latin typeface="Calibri" pitchFamily="34" charset="0"/>
                <a:cs typeface="Calibri" pitchFamily="34" charset="0"/>
              </a:rPr>
              <a:t>collagen</a:t>
            </a:r>
            <a:r>
              <a:rPr lang="fr-FR" sz="1400" dirty="0">
                <a:latin typeface="Calibri" pitchFamily="34" charset="0"/>
                <a:cs typeface="Calibri" pitchFamily="34" charset="0"/>
              </a:rPr>
              <a:t> </a:t>
            </a:r>
          </a:p>
          <a:p>
            <a:pPr algn="ctr"/>
            <a:r>
              <a:rPr lang="fr-FR" sz="1400" dirty="0">
                <a:latin typeface="Calibri" pitchFamily="34" charset="0"/>
                <a:cs typeface="Calibri" pitchFamily="34" charset="0"/>
              </a:rPr>
              <a:t>&amp; </a:t>
            </a:r>
            <a:r>
              <a:rPr lang="fr-FR" sz="1400" dirty="0" err="1">
                <a:latin typeface="Calibri" pitchFamily="34" charset="0"/>
                <a:cs typeface="Calibri" pitchFamily="34" charset="0"/>
              </a:rPr>
              <a:t>other</a:t>
            </a:r>
            <a:r>
              <a:rPr lang="fr-FR" sz="1400" dirty="0">
                <a:latin typeface="Calibri" pitchFamily="34" charset="0"/>
                <a:cs typeface="Calibri" pitchFamily="34" charset="0"/>
              </a:rPr>
              <a:t> </a:t>
            </a:r>
            <a:r>
              <a:rPr lang="fr-FR" sz="1400" dirty="0" err="1">
                <a:latin typeface="Calibri" pitchFamily="34" charset="0"/>
                <a:cs typeface="Calibri" pitchFamily="34" charset="0"/>
              </a:rPr>
              <a:t>proteins</a:t>
            </a:r>
            <a:endParaRPr lang="fr-FR" sz="1400" dirty="0">
              <a:latin typeface="Calibri" pitchFamily="34" charset="0"/>
              <a:cs typeface="Calibri" pitchFamily="34" charset="0"/>
            </a:endParaRPr>
          </a:p>
          <a:p>
            <a:pPr algn="ctr"/>
            <a:endParaRPr lang="fr-FR" sz="1400" b="1" i="1" dirty="0">
              <a:latin typeface="Calibri" pitchFamily="34" charset="0"/>
              <a:cs typeface="Calibri" pitchFamily="34" charset="0"/>
            </a:endParaRPr>
          </a:p>
        </p:txBody>
      </p:sp>
      <p:sp>
        <p:nvSpPr>
          <p:cNvPr id="34" name="ZoneTexte 37">
            <a:extLst>
              <a:ext uri="{FF2B5EF4-FFF2-40B4-BE49-F238E27FC236}">
                <a16:creationId xmlns:a16="http://schemas.microsoft.com/office/drawing/2014/main" id="{5091A578-D52E-73C5-220F-88AE994DFBDC}"/>
              </a:ext>
            </a:extLst>
          </p:cNvPr>
          <p:cNvSpPr txBox="1"/>
          <p:nvPr/>
        </p:nvSpPr>
        <p:spPr>
          <a:xfrm>
            <a:off x="7757618" y="4269275"/>
            <a:ext cx="2217507" cy="738664"/>
          </a:xfrm>
          <a:prstGeom prst="rect">
            <a:avLst/>
          </a:prstGeom>
          <a:noFill/>
        </p:spPr>
        <p:txBody>
          <a:bodyPr wrap="square" rtlCol="0">
            <a:spAutoFit/>
          </a:bodyPr>
          <a:lstStyle/>
          <a:p>
            <a:pPr algn="ctr"/>
            <a:r>
              <a:rPr lang="fr-FR" sz="1400" b="1" i="1" dirty="0" err="1">
                <a:latin typeface="Calibri" pitchFamily="34" charset="0"/>
                <a:cs typeface="Calibri" pitchFamily="34" charset="0"/>
              </a:rPr>
              <a:t>Enamel</a:t>
            </a:r>
            <a:endParaRPr lang="fr-FR" sz="1400" dirty="0">
              <a:latin typeface="Calibri" pitchFamily="34" charset="0"/>
              <a:cs typeface="Calibri" pitchFamily="34" charset="0"/>
            </a:endParaRPr>
          </a:p>
          <a:p>
            <a:pPr algn="ctr"/>
            <a:r>
              <a:rPr lang="fr-FR" sz="1400" dirty="0">
                <a:latin typeface="Calibri" pitchFamily="34" charset="0"/>
                <a:cs typeface="Calibri" pitchFamily="34" charset="0"/>
              </a:rPr>
              <a:t>3% :</a:t>
            </a:r>
          </a:p>
          <a:p>
            <a:pPr algn="ctr"/>
            <a:r>
              <a:rPr lang="fr-FR" sz="1400" dirty="0" err="1">
                <a:latin typeface="Calibri" pitchFamily="34" charset="0"/>
                <a:cs typeface="Calibri" pitchFamily="34" charset="0"/>
              </a:rPr>
              <a:t>Enamelin</a:t>
            </a:r>
            <a:r>
              <a:rPr lang="fr-FR" sz="1400" dirty="0">
                <a:latin typeface="Calibri" pitchFamily="34" charset="0"/>
                <a:cs typeface="Calibri" pitchFamily="34" charset="0"/>
              </a:rPr>
              <a:t>, </a:t>
            </a:r>
            <a:r>
              <a:rPr lang="fr-FR" sz="1400" dirty="0" err="1">
                <a:latin typeface="Calibri" pitchFamily="34" charset="0"/>
                <a:cs typeface="Calibri" pitchFamily="34" charset="0"/>
              </a:rPr>
              <a:t>amelogenin</a:t>
            </a:r>
            <a:endParaRPr lang="fr-FR" sz="1400" dirty="0">
              <a:latin typeface="Calibri" pitchFamily="34" charset="0"/>
              <a:cs typeface="Calibri" pitchFamily="34" charset="0"/>
            </a:endParaRPr>
          </a:p>
        </p:txBody>
      </p:sp>
      <p:sp>
        <p:nvSpPr>
          <p:cNvPr id="35" name="ZoneTexte 38">
            <a:extLst>
              <a:ext uri="{FF2B5EF4-FFF2-40B4-BE49-F238E27FC236}">
                <a16:creationId xmlns:a16="http://schemas.microsoft.com/office/drawing/2014/main" id="{5C9F712A-FFAB-32F6-1751-5149E2830240}"/>
              </a:ext>
            </a:extLst>
          </p:cNvPr>
          <p:cNvSpPr txBox="1"/>
          <p:nvPr/>
        </p:nvSpPr>
        <p:spPr>
          <a:xfrm>
            <a:off x="7757618" y="5223382"/>
            <a:ext cx="2217507" cy="523220"/>
          </a:xfrm>
          <a:prstGeom prst="rect">
            <a:avLst/>
          </a:prstGeom>
          <a:noFill/>
        </p:spPr>
        <p:txBody>
          <a:bodyPr wrap="square" rtlCol="0">
            <a:spAutoFit/>
          </a:bodyPr>
          <a:lstStyle/>
          <a:p>
            <a:pPr algn="ctr"/>
            <a:r>
              <a:rPr lang="fr-FR" sz="1400" b="1" i="1" dirty="0" err="1">
                <a:latin typeface="Calibri" pitchFamily="34" charset="0"/>
                <a:cs typeface="Calibri" pitchFamily="34" charset="0"/>
              </a:rPr>
              <a:t>Hair</a:t>
            </a:r>
            <a:r>
              <a:rPr lang="fr-FR" sz="1400" b="1" i="1" dirty="0">
                <a:latin typeface="Calibri" pitchFamily="34" charset="0"/>
                <a:cs typeface="Calibri" pitchFamily="34" charset="0"/>
              </a:rPr>
              <a:t>, </a:t>
            </a:r>
            <a:r>
              <a:rPr lang="fr-FR" sz="1400" b="1" i="1" dirty="0" err="1">
                <a:latin typeface="Calibri" pitchFamily="34" charset="0"/>
                <a:cs typeface="Calibri" pitchFamily="34" charset="0"/>
              </a:rPr>
              <a:t>nails</a:t>
            </a:r>
            <a:endParaRPr lang="fr-FR" sz="1400" b="1" i="1" dirty="0">
              <a:latin typeface="Calibri" pitchFamily="34" charset="0"/>
              <a:cs typeface="Calibri" pitchFamily="34" charset="0"/>
            </a:endParaRPr>
          </a:p>
          <a:p>
            <a:pPr algn="ctr"/>
            <a:r>
              <a:rPr lang="fr-FR" sz="1400" dirty="0">
                <a:latin typeface="Calibri" pitchFamily="34" charset="0"/>
                <a:cs typeface="Calibri" pitchFamily="34" charset="0"/>
              </a:rPr>
              <a:t>100% </a:t>
            </a:r>
            <a:r>
              <a:rPr lang="fr-FR" sz="1400" dirty="0" err="1">
                <a:latin typeface="Calibri" pitchFamily="34" charset="0"/>
                <a:cs typeface="Calibri" pitchFamily="34" charset="0"/>
              </a:rPr>
              <a:t>keratin</a:t>
            </a:r>
            <a:endParaRPr lang="fr-FR" sz="1400" dirty="0">
              <a:latin typeface="Calibri" pitchFamily="34" charset="0"/>
              <a:cs typeface="Calibri" pitchFamily="34" charset="0"/>
            </a:endParaRPr>
          </a:p>
        </p:txBody>
      </p:sp>
      <p:sp>
        <p:nvSpPr>
          <p:cNvPr id="36" name="Ondertitel 17">
            <a:extLst>
              <a:ext uri="{FF2B5EF4-FFF2-40B4-BE49-F238E27FC236}">
                <a16:creationId xmlns:a16="http://schemas.microsoft.com/office/drawing/2014/main" id="{29A543E8-64CF-1EBE-C1F2-14341B033EF6}"/>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Tissue composition</a:t>
            </a:r>
          </a:p>
        </p:txBody>
      </p:sp>
    </p:spTree>
    <p:extLst>
      <p:ext uri="{BB962C8B-B14F-4D97-AF65-F5344CB8AC3E}">
        <p14:creationId xmlns:p14="http://schemas.microsoft.com/office/powerpoint/2010/main" val="2617436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9A874DD0-0856-66D3-FB7A-4A732F3C584A}"/>
                  </a:ext>
                </a:extLst>
              </p:cNvPr>
              <p:cNvSpPr/>
              <p:nvPr/>
            </p:nvSpPr>
            <p:spPr>
              <a:xfrm>
                <a:off x="1670670" y="5720843"/>
                <a:ext cx="3186693" cy="954107"/>
              </a:xfrm>
              <a:prstGeom prst="rect">
                <a:avLst/>
              </a:prstGeom>
            </p:spPr>
            <p:txBody>
              <a:bodyPr wrap="square">
                <a:spAutoFit/>
              </a:bodyPr>
              <a:lstStyle/>
              <a:p>
                <a:pPr algn="ctr"/>
                <a14:m>
                  <m:oMath xmlns:m="http://schemas.openxmlformats.org/officeDocument/2006/math">
                    <m:r>
                      <a:rPr lang="en-US" sz="1400" b="0" i="1" smtClean="0">
                        <a:solidFill>
                          <a:schemeClr val="tx1"/>
                        </a:solidFill>
                        <a:latin typeface="Cambria Math" panose="02040503050406030204" pitchFamily="18" charset="0"/>
                      </a:rPr>
                      <m:t>𝐵𝑖𝑜𝑎𝑝𝑎𝑡𝑖𝑡𝑒</m:t>
                    </m:r>
                  </m:oMath>
                </a14:m>
                <a:r>
                  <a:rPr lang="fr-BE" sz="1400" b="0" i="1" dirty="0">
                    <a:solidFill>
                      <a:schemeClr val="tx1"/>
                    </a:solidFill>
                    <a:latin typeface="Cambria Math" panose="02040503050406030204" pitchFamily="18" charset="0"/>
                  </a:rPr>
                  <a:t>:</a:t>
                </a:r>
              </a:p>
              <a:p>
                <a:pPr/>
                <a14:m>
                  <m:oMathPara xmlns:m="http://schemas.openxmlformats.org/officeDocument/2006/math">
                    <m:oMathParaPr>
                      <m:jc m:val="center"/>
                    </m:oMathParaPr>
                    <m:oMath xmlns:m="http://schemas.openxmlformats.org/officeDocument/2006/math">
                      <m:sSub>
                        <m:sSubPr>
                          <m:ctrlPr>
                            <a:rPr lang="en-GB" sz="1400" i="1" smtClean="0">
                              <a:solidFill>
                                <a:schemeClr val="tx1"/>
                              </a:solidFill>
                              <a:latin typeface="Cambria Math" panose="02040503050406030204" pitchFamily="18" charset="0"/>
                            </a:rPr>
                          </m:ctrlPr>
                        </m:sSubPr>
                        <m:e>
                          <m:d>
                            <m:dPr>
                              <m:ctrlPr>
                                <a:rPr lang="en-GB" sz="1400" i="1">
                                  <a:solidFill>
                                    <a:schemeClr val="tx1"/>
                                  </a:solidFill>
                                  <a:latin typeface="Cambria Math" panose="02040503050406030204" pitchFamily="18" charset="0"/>
                                </a:rPr>
                              </m:ctrlPr>
                            </m:dPr>
                            <m:e>
                              <m:r>
                                <a:rPr lang="en-GB" sz="1400" b="0" i="1" smtClean="0">
                                  <a:solidFill>
                                    <a:schemeClr val="tx1"/>
                                  </a:solidFill>
                                  <a:latin typeface="Cambria Math"/>
                                </a:rPr>
                                <m:t>𝐶𝑎</m:t>
                              </m:r>
                              <m:r>
                                <a:rPr lang="en-GB" sz="1400" b="0" i="1">
                                  <a:solidFill>
                                    <a:schemeClr val="tx1"/>
                                  </a:solidFill>
                                  <a:latin typeface="Cambria Math"/>
                                </a:rPr>
                                <m:t>, </m:t>
                              </m:r>
                              <m:r>
                                <a:rPr lang="en-GB" sz="1400" b="0" i="1">
                                  <a:solidFill>
                                    <a:schemeClr val="tx1"/>
                                  </a:solidFill>
                                  <a:latin typeface="Cambria Math"/>
                                </a:rPr>
                                <m:t>𝑁𝑎</m:t>
                              </m:r>
                              <m:r>
                                <a:rPr lang="en-GB" sz="1400" b="0" i="1">
                                  <a:solidFill>
                                    <a:schemeClr val="tx1"/>
                                  </a:solidFill>
                                  <a:latin typeface="Cambria Math"/>
                                </a:rPr>
                                <m:t>, </m:t>
                              </m:r>
                              <m:r>
                                <a:rPr lang="en-GB" sz="1400" b="0" i="1">
                                  <a:solidFill>
                                    <a:schemeClr val="tx1"/>
                                  </a:solidFill>
                                  <a:latin typeface="Cambria Math"/>
                                </a:rPr>
                                <m:t>𝑀𝑔</m:t>
                              </m:r>
                              <m:r>
                                <a:rPr lang="en-GB" sz="1400" b="0" i="1">
                                  <a:solidFill>
                                    <a:schemeClr val="tx1"/>
                                  </a:solidFill>
                                  <a:latin typeface="Cambria Math"/>
                                </a:rPr>
                                <m:t>, </m:t>
                              </m:r>
                              <m:r>
                                <a:rPr lang="en-GB" sz="1400" b="0" i="1" smtClean="0">
                                  <a:solidFill>
                                    <a:schemeClr val="tx1"/>
                                  </a:solidFill>
                                  <a:latin typeface="Cambria Math"/>
                                </a:rPr>
                                <m:t>𝐵𝑎</m:t>
                              </m:r>
                              <m:r>
                                <a:rPr lang="en-GB" sz="1400" b="0" i="1">
                                  <a:solidFill>
                                    <a:schemeClr val="tx1"/>
                                  </a:solidFill>
                                  <a:latin typeface="Cambria Math"/>
                                </a:rPr>
                                <m:t>, </m:t>
                              </m:r>
                              <m:r>
                                <a:rPr lang="en-GB" sz="1400" b="0" i="1" smtClean="0">
                                  <a:solidFill>
                                    <a:schemeClr val="tx1"/>
                                  </a:solidFill>
                                  <a:latin typeface="Cambria Math"/>
                                </a:rPr>
                                <m:t>𝑆𝑟</m:t>
                              </m:r>
                              <m:r>
                                <a:rPr lang="en-GB" sz="1400" b="0" i="1">
                                  <a:solidFill>
                                    <a:schemeClr val="tx1"/>
                                  </a:solidFill>
                                  <a:latin typeface="Cambria Math"/>
                                </a:rPr>
                                <m:t>, </m:t>
                              </m:r>
                              <m:r>
                                <a:rPr lang="en-GB" sz="1400" b="0" i="1">
                                  <a:solidFill>
                                    <a:schemeClr val="tx1"/>
                                  </a:solidFill>
                                  <a:latin typeface="Cambria Math"/>
                                </a:rPr>
                                <m:t>𝑍𝑛</m:t>
                              </m:r>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𝑃𝑏</m:t>
                              </m:r>
                              <m:r>
                                <a:rPr lang="en-GB" sz="1400" b="0" i="1" smtClean="0">
                                  <a:solidFill>
                                    <a:schemeClr val="tx1"/>
                                  </a:solidFill>
                                  <a:latin typeface="Cambria Math"/>
                                </a:rPr>
                                <m:t>,</m:t>
                              </m:r>
                              <m:r>
                                <a:rPr lang="en-GB" sz="1400" b="0" i="1">
                                  <a:solidFill>
                                    <a:schemeClr val="tx1"/>
                                  </a:solidFill>
                                  <a:latin typeface="Cambria Math"/>
                                </a:rPr>
                                <m:t>[ ]</m:t>
                              </m:r>
                            </m:e>
                          </m:d>
                        </m:e>
                        <m:sub>
                          <m:r>
                            <a:rPr lang="en-GB" sz="1400" b="0" i="1">
                              <a:solidFill>
                                <a:schemeClr val="tx1"/>
                              </a:solidFill>
                              <a:latin typeface="Cambria Math"/>
                            </a:rPr>
                            <m:t>10</m:t>
                          </m:r>
                        </m:sub>
                      </m:sSub>
                    </m:oMath>
                  </m:oMathPara>
                </a14:m>
                <a:endParaRPr lang="fr-BE" sz="1400" b="0" i="1" dirty="0">
                  <a:solidFill>
                    <a:schemeClr val="tx1"/>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sSub>
                        <m:sSubPr>
                          <m:ctrlPr>
                            <a:rPr lang="en-GB" sz="1400" i="1">
                              <a:solidFill>
                                <a:schemeClr val="tx1"/>
                              </a:solidFill>
                              <a:latin typeface="Cambria Math" panose="02040503050406030204" pitchFamily="18" charset="0"/>
                            </a:rPr>
                          </m:ctrlPr>
                        </m:sSubPr>
                        <m:e>
                          <m:d>
                            <m:dPr>
                              <m:ctrlPr>
                                <a:rPr lang="en-GB" sz="1400" i="1">
                                  <a:solidFill>
                                    <a:schemeClr val="tx1"/>
                                  </a:solidFill>
                                  <a:latin typeface="Cambria Math" panose="02040503050406030204" pitchFamily="18" charset="0"/>
                                </a:rPr>
                              </m:ctrlPr>
                            </m:dPr>
                            <m:e>
                              <m:sSub>
                                <m:sSubPr>
                                  <m:ctrlPr>
                                    <a:rPr lang="en-GB" sz="1400" i="1">
                                      <a:solidFill>
                                        <a:schemeClr val="tx1"/>
                                      </a:solidFill>
                                      <a:latin typeface="Cambria Math" panose="02040503050406030204" pitchFamily="18" charset="0"/>
                                    </a:rPr>
                                  </m:ctrlPr>
                                </m:sSubPr>
                                <m:e>
                                  <m:r>
                                    <a:rPr lang="en-GB" sz="1400" b="0" i="1">
                                      <a:solidFill>
                                        <a:schemeClr val="tx1"/>
                                      </a:solidFill>
                                      <a:latin typeface="Cambria Math"/>
                                    </a:rPr>
                                    <m:t>𝑃</m:t>
                                  </m:r>
                                  <m:r>
                                    <a:rPr lang="en-GB" sz="1400" b="0" i="1" smtClean="0">
                                      <a:solidFill>
                                        <a:schemeClr val="tx1"/>
                                      </a:solidFill>
                                      <a:latin typeface="Cambria Math"/>
                                    </a:rPr>
                                    <m:t>𝑂</m:t>
                                  </m:r>
                                </m:e>
                                <m:sub>
                                  <m:r>
                                    <a:rPr lang="en-GB" sz="1400" b="0" i="1">
                                      <a:solidFill>
                                        <a:schemeClr val="tx1"/>
                                      </a:solidFill>
                                      <a:latin typeface="Cambria Math"/>
                                    </a:rPr>
                                    <m:t>4</m:t>
                                  </m:r>
                                </m:sub>
                              </m:sSub>
                              <m:r>
                                <a:rPr lang="en-GB" sz="1400" b="0" i="1">
                                  <a:solidFill>
                                    <a:schemeClr val="tx1"/>
                                  </a:solidFill>
                                  <a:latin typeface="Cambria Math"/>
                                </a:rPr>
                                <m:t>,</m:t>
                              </m:r>
                              <m:sSub>
                                <m:sSubPr>
                                  <m:ctrlPr>
                                    <a:rPr lang="en-GB" sz="1400" i="1">
                                      <a:solidFill>
                                        <a:schemeClr val="tx1"/>
                                      </a:solidFill>
                                      <a:latin typeface="Cambria Math" panose="02040503050406030204" pitchFamily="18" charset="0"/>
                                    </a:rPr>
                                  </m:ctrlPr>
                                </m:sSubPr>
                                <m:e>
                                  <m:r>
                                    <a:rPr lang="en-GB" sz="1400" b="0" i="1">
                                      <a:solidFill>
                                        <a:schemeClr val="tx1"/>
                                      </a:solidFill>
                                      <a:latin typeface="Cambria Math"/>
                                    </a:rPr>
                                    <m:t>𝐻𝑃</m:t>
                                  </m:r>
                                  <m:r>
                                    <a:rPr lang="en-GB" sz="1400" b="0" i="1" smtClean="0">
                                      <a:solidFill>
                                        <a:schemeClr val="tx1"/>
                                      </a:solidFill>
                                      <a:latin typeface="Cambria Math"/>
                                    </a:rPr>
                                    <m:t>𝑂</m:t>
                                  </m:r>
                                </m:e>
                                <m:sub>
                                  <m:r>
                                    <a:rPr lang="en-GB" sz="1400" b="0" i="1">
                                      <a:solidFill>
                                        <a:schemeClr val="tx1"/>
                                      </a:solidFill>
                                      <a:latin typeface="Cambria Math"/>
                                    </a:rPr>
                                    <m:t>4</m:t>
                                  </m:r>
                                </m:sub>
                              </m:sSub>
                              <m:r>
                                <a:rPr lang="en-GB" sz="1400" b="0" i="1">
                                  <a:solidFill>
                                    <a:schemeClr val="tx1"/>
                                  </a:solidFill>
                                  <a:latin typeface="Cambria Math"/>
                                </a:rPr>
                                <m:t>,</m:t>
                              </m:r>
                              <m:sSub>
                                <m:sSubPr>
                                  <m:ctrlPr>
                                    <a:rPr lang="en-GB" sz="1400" i="1">
                                      <a:solidFill>
                                        <a:schemeClr val="tx1"/>
                                      </a:solidFill>
                                      <a:latin typeface="Cambria Math" panose="02040503050406030204" pitchFamily="18" charset="0"/>
                                    </a:rPr>
                                  </m:ctrlPr>
                                </m:sSubPr>
                                <m:e>
                                  <m:r>
                                    <a:rPr lang="en-GB" sz="1400" b="0" i="1" smtClean="0">
                                      <a:solidFill>
                                        <a:schemeClr val="tx1"/>
                                      </a:solidFill>
                                      <a:latin typeface="Cambria Math"/>
                                    </a:rPr>
                                    <m:t>𝐶𝑂</m:t>
                                  </m:r>
                                </m:e>
                                <m:sub>
                                  <m:r>
                                    <a:rPr lang="en-GB" sz="1400" b="0" i="1">
                                      <a:solidFill>
                                        <a:schemeClr val="tx1"/>
                                      </a:solidFill>
                                      <a:latin typeface="Cambria Math"/>
                                    </a:rPr>
                                    <m:t>3</m:t>
                                  </m:r>
                                </m:sub>
                              </m:sSub>
                              <m:r>
                                <a:rPr lang="en-GB" sz="1400" b="0" i="1" smtClean="0">
                                  <a:solidFill>
                                    <a:schemeClr val="tx1"/>
                                  </a:solidFill>
                                  <a:latin typeface="Cambria Math"/>
                                </a:rPr>
                                <m:t>,</m:t>
                              </m:r>
                              <m:sSub>
                                <m:sSubPr>
                                  <m:ctrlPr>
                                    <a:rPr lang="en-GB" sz="1400" i="1" smtClean="0">
                                      <a:solidFill>
                                        <a:schemeClr val="tx1"/>
                                      </a:solidFill>
                                      <a:latin typeface="Cambria Math" panose="02040503050406030204" pitchFamily="18" charset="0"/>
                                    </a:rPr>
                                  </m:ctrlPr>
                                </m:sSubPr>
                                <m:e>
                                  <m:r>
                                    <a:rPr lang="en-GB" sz="1400" b="0" i="1" smtClean="0">
                                      <a:solidFill>
                                        <a:schemeClr val="tx1"/>
                                      </a:solidFill>
                                      <a:latin typeface="Cambria Math"/>
                                    </a:rPr>
                                    <m:t>𝑆𝑂</m:t>
                                  </m:r>
                                </m:e>
                                <m:sub>
                                  <m:r>
                                    <a:rPr lang="en-GB" sz="1400" b="0" i="1" smtClean="0">
                                      <a:solidFill>
                                        <a:schemeClr val="tx1"/>
                                      </a:solidFill>
                                      <a:latin typeface="Cambria Math"/>
                                    </a:rPr>
                                    <m:t>4</m:t>
                                  </m:r>
                                </m:sub>
                              </m:sSub>
                            </m:e>
                          </m:d>
                        </m:e>
                        <m:sub>
                          <m:r>
                            <a:rPr lang="en-GB" sz="1400" b="0" i="1">
                              <a:solidFill>
                                <a:schemeClr val="tx1"/>
                              </a:solidFill>
                              <a:latin typeface="Cambria Math"/>
                            </a:rPr>
                            <m:t>6</m:t>
                          </m:r>
                        </m:sub>
                      </m:sSub>
                    </m:oMath>
                  </m:oMathPara>
                </a14:m>
                <a:endParaRPr lang="fr-BE" sz="1400" b="0" i="1" dirty="0">
                  <a:solidFill>
                    <a:schemeClr val="tx1"/>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sSub>
                        <m:sSubPr>
                          <m:ctrlPr>
                            <a:rPr lang="en-GB" sz="1400" i="1">
                              <a:solidFill>
                                <a:schemeClr val="tx1"/>
                              </a:solidFill>
                              <a:latin typeface="Cambria Math" panose="02040503050406030204" pitchFamily="18" charset="0"/>
                            </a:rPr>
                          </m:ctrlPr>
                        </m:sSubPr>
                        <m:e>
                          <m:d>
                            <m:dPr>
                              <m:ctrlPr>
                                <a:rPr lang="en-GB" sz="1400" i="1">
                                  <a:solidFill>
                                    <a:schemeClr val="tx1"/>
                                  </a:solidFill>
                                  <a:latin typeface="Cambria Math" panose="02040503050406030204" pitchFamily="18" charset="0"/>
                                </a:rPr>
                              </m:ctrlPr>
                            </m:dPr>
                            <m:e>
                              <m:r>
                                <a:rPr lang="en-GB" sz="1400" b="0" i="1" smtClean="0">
                                  <a:solidFill>
                                    <a:schemeClr val="tx1"/>
                                  </a:solidFill>
                                  <a:latin typeface="Cambria Math"/>
                                </a:rPr>
                                <m:t>𝑂</m:t>
                              </m:r>
                              <m:r>
                                <a:rPr lang="en-GB" sz="1400" b="0" i="1">
                                  <a:solidFill>
                                    <a:schemeClr val="tx1"/>
                                  </a:solidFill>
                                  <a:latin typeface="Cambria Math"/>
                                </a:rPr>
                                <m:t>𝐻</m:t>
                              </m:r>
                              <m:r>
                                <a:rPr lang="en-GB" sz="1400" b="0" i="1">
                                  <a:solidFill>
                                    <a:schemeClr val="tx1"/>
                                  </a:solidFill>
                                  <a:latin typeface="Cambria Math"/>
                                </a:rPr>
                                <m:t>, </m:t>
                              </m:r>
                              <m:r>
                                <a:rPr lang="en-GB" sz="1400" b="0" i="1">
                                  <a:solidFill>
                                    <a:schemeClr val="tx1"/>
                                  </a:solidFill>
                                  <a:latin typeface="Cambria Math"/>
                                </a:rPr>
                                <m:t>𝐹</m:t>
                              </m:r>
                              <m:r>
                                <a:rPr lang="en-GB" sz="1400" b="0" i="1">
                                  <a:solidFill>
                                    <a:schemeClr val="tx1"/>
                                  </a:solidFill>
                                  <a:latin typeface="Cambria Math"/>
                                </a:rPr>
                                <m:t>, </m:t>
                              </m:r>
                              <m:r>
                                <a:rPr lang="en-GB" sz="1400" b="0" i="1">
                                  <a:solidFill>
                                    <a:schemeClr val="tx1"/>
                                  </a:solidFill>
                                  <a:latin typeface="Cambria Math"/>
                                </a:rPr>
                                <m:t>𝐶𝑙</m:t>
                              </m:r>
                              <m:r>
                                <a:rPr lang="en-GB" sz="1400" b="0" i="1">
                                  <a:solidFill>
                                    <a:schemeClr val="tx1"/>
                                  </a:solidFill>
                                  <a:latin typeface="Cambria Math"/>
                                </a:rPr>
                                <m:t>, </m:t>
                              </m:r>
                              <m:sSub>
                                <m:sSubPr>
                                  <m:ctrlPr>
                                    <a:rPr lang="en-GB" sz="1400" i="1">
                                      <a:solidFill>
                                        <a:schemeClr val="tx1"/>
                                      </a:solidFill>
                                      <a:latin typeface="Cambria Math" panose="02040503050406030204" pitchFamily="18" charset="0"/>
                                    </a:rPr>
                                  </m:ctrlPr>
                                </m:sSubPr>
                                <m:e>
                                  <m:r>
                                    <a:rPr lang="en-GB" sz="1400" b="0" i="1" smtClean="0">
                                      <a:solidFill>
                                        <a:schemeClr val="tx1"/>
                                      </a:solidFill>
                                      <a:latin typeface="Cambria Math"/>
                                    </a:rPr>
                                    <m:t>𝐶𝑂</m:t>
                                  </m:r>
                                </m:e>
                                <m:sub>
                                  <m:r>
                                    <a:rPr lang="en-GB" sz="1400" b="0" i="1">
                                      <a:solidFill>
                                        <a:schemeClr val="tx1"/>
                                      </a:solidFill>
                                      <a:latin typeface="Cambria Math"/>
                                    </a:rPr>
                                    <m:t>3</m:t>
                                  </m:r>
                                </m:sub>
                              </m:sSub>
                              <m:r>
                                <a:rPr lang="en-GB" sz="1400" b="0" i="1">
                                  <a:solidFill>
                                    <a:schemeClr val="tx1"/>
                                  </a:solidFill>
                                  <a:latin typeface="Cambria Math"/>
                                </a:rPr>
                                <m:t>,</m:t>
                              </m:r>
                              <m:r>
                                <a:rPr lang="en-GB" sz="1400" b="0" i="1" smtClean="0">
                                  <a:solidFill>
                                    <a:schemeClr val="tx1"/>
                                  </a:solidFill>
                                  <a:latin typeface="Cambria Math"/>
                                </a:rPr>
                                <m:t>𝑂</m:t>
                              </m:r>
                              <m:r>
                                <a:rPr lang="en-GB" sz="1400" b="0" i="1">
                                  <a:solidFill>
                                    <a:schemeClr val="tx1"/>
                                  </a:solidFill>
                                  <a:latin typeface="Cambria Math"/>
                                </a:rPr>
                                <m:t>,</m:t>
                              </m:r>
                              <m:sSub>
                                <m:sSubPr>
                                  <m:ctrlPr>
                                    <a:rPr lang="en-GB" sz="1400" i="1">
                                      <a:solidFill>
                                        <a:schemeClr val="tx1"/>
                                      </a:solidFill>
                                      <a:latin typeface="Cambria Math" panose="02040503050406030204" pitchFamily="18" charset="0"/>
                                    </a:rPr>
                                  </m:ctrlPr>
                                </m:sSubPr>
                                <m:e>
                                  <m:r>
                                    <a:rPr lang="en-GB" sz="1400" b="0" i="1">
                                      <a:solidFill>
                                        <a:schemeClr val="tx1"/>
                                      </a:solidFill>
                                      <a:latin typeface="Cambria Math"/>
                                    </a:rPr>
                                    <m:t>𝐻</m:t>
                                  </m:r>
                                </m:e>
                                <m:sub>
                                  <m:r>
                                    <a:rPr lang="en-GB" sz="1400" b="0" i="1">
                                      <a:solidFill>
                                        <a:schemeClr val="tx1"/>
                                      </a:solidFill>
                                      <a:latin typeface="Cambria Math"/>
                                    </a:rPr>
                                    <m:t>2</m:t>
                                  </m:r>
                                </m:sub>
                              </m:sSub>
                              <m:r>
                                <a:rPr lang="en-GB" sz="1400" b="0" i="1" smtClean="0">
                                  <a:solidFill>
                                    <a:schemeClr val="tx1"/>
                                  </a:solidFill>
                                  <a:latin typeface="Cambria Math"/>
                                </a:rPr>
                                <m:t>𝑂</m:t>
                              </m:r>
                              <m:r>
                                <a:rPr lang="en-GB" sz="1400" b="0" i="1" smtClean="0">
                                  <a:solidFill>
                                    <a:schemeClr val="tx1"/>
                                  </a:solidFill>
                                  <a:latin typeface="Cambria Math"/>
                                </a:rPr>
                                <m:t>,[ ]</m:t>
                              </m:r>
                            </m:e>
                          </m:d>
                        </m:e>
                        <m:sub>
                          <m:r>
                            <a:rPr lang="en-GB" sz="1400" b="0" i="1">
                              <a:solidFill>
                                <a:schemeClr val="tx1"/>
                              </a:solidFill>
                              <a:latin typeface="Cambria Math"/>
                            </a:rPr>
                            <m:t>2</m:t>
                          </m:r>
                        </m:sub>
                      </m:sSub>
                    </m:oMath>
                  </m:oMathPara>
                </a14:m>
                <a:endParaRPr lang="en-GB" sz="1400" dirty="0">
                  <a:solidFill>
                    <a:schemeClr val="tx1"/>
                  </a:solidFill>
                  <a:latin typeface="+mj-lt"/>
                </a:endParaRPr>
              </a:p>
            </p:txBody>
          </p:sp>
        </mc:Choice>
        <mc:Fallback>
          <p:sp>
            <p:nvSpPr>
              <p:cNvPr id="2" name="Rectangle 1">
                <a:extLst>
                  <a:ext uri="{FF2B5EF4-FFF2-40B4-BE49-F238E27FC236}">
                    <a16:creationId xmlns:a16="http://schemas.microsoft.com/office/drawing/2014/main" id="{9A874DD0-0856-66D3-FB7A-4A732F3C584A}"/>
                  </a:ext>
                </a:extLst>
              </p:cNvPr>
              <p:cNvSpPr>
                <a:spLocks noRot="1" noChangeAspect="1" noMove="1" noResize="1" noEditPoints="1" noAdjustHandles="1" noChangeArrowheads="1" noChangeShapeType="1" noTextEdit="1"/>
              </p:cNvSpPr>
              <p:nvPr/>
            </p:nvSpPr>
            <p:spPr>
              <a:xfrm>
                <a:off x="1670670" y="5720843"/>
                <a:ext cx="3186693" cy="954107"/>
              </a:xfrm>
              <a:prstGeom prst="rect">
                <a:avLst/>
              </a:prstGeom>
              <a:blipFill>
                <a:blip r:embed="rId2"/>
                <a:stretch>
                  <a:fillRect t="-1274" b="-1911"/>
                </a:stretch>
              </a:blipFill>
            </p:spPr>
            <p:txBody>
              <a:bodyPr/>
              <a:lstStyle/>
              <a:p>
                <a:r>
                  <a:rPr lang="en-US">
                    <a:noFill/>
                  </a:rPr>
                  <a:t> </a:t>
                </a:r>
              </a:p>
            </p:txBody>
          </p:sp>
        </mc:Fallback>
      </mc:AlternateContent>
      <p:pic>
        <p:nvPicPr>
          <p:cNvPr id="3" name="Image 2" descr="Une image contenant texte&#10;&#10;Description générée automatiquement">
            <a:extLst>
              <a:ext uri="{FF2B5EF4-FFF2-40B4-BE49-F238E27FC236}">
                <a16:creationId xmlns:a16="http://schemas.microsoft.com/office/drawing/2014/main" id="{92ECF9C1-3BD4-ABBC-C4C5-0936B7EB3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732" y="935842"/>
            <a:ext cx="2266782" cy="4185045"/>
          </a:xfrm>
          <a:prstGeom prst="rect">
            <a:avLst/>
          </a:prstGeom>
        </p:spPr>
      </p:pic>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3A473DF2-5D00-94D6-57DE-5D545759592C}"/>
                  </a:ext>
                </a:extLst>
              </p:cNvPr>
              <p:cNvSpPr/>
              <p:nvPr/>
            </p:nvSpPr>
            <p:spPr>
              <a:xfrm>
                <a:off x="6108128" y="5273287"/>
                <a:ext cx="3186693" cy="523220"/>
              </a:xfrm>
              <a:prstGeom prst="rect">
                <a:avLst/>
              </a:prstGeom>
            </p:spPr>
            <p:txBody>
              <a:bodyPr wrap="square">
                <a:spAutoFit/>
              </a:bodyPr>
              <a:lstStyle/>
              <a:p>
                <a:pPr algn="ctr"/>
                <a14:m>
                  <m:oMathPara xmlns:m="http://schemas.openxmlformats.org/officeDocument/2006/math">
                    <m:oMathParaPr>
                      <m:jc m:val="center"/>
                    </m:oMathParaPr>
                    <m:oMath xmlns:m="http://schemas.openxmlformats.org/officeDocument/2006/math">
                      <m:r>
                        <a:rPr lang="fr-BE" sz="1400" b="0" i="1" smtClean="0">
                          <a:solidFill>
                            <a:schemeClr val="tx1"/>
                          </a:solidFill>
                          <a:latin typeface="Cambria Math" panose="02040503050406030204" pitchFamily="18" charset="0"/>
                        </a:rPr>
                        <m:t>𝐶𝑜𝑙𝑙𝑎𝑔</m:t>
                      </m:r>
                      <m:r>
                        <m:rPr>
                          <m:sty m:val="p"/>
                        </m:rPr>
                        <a:rPr lang="en-US" sz="1400" b="0" i="0" smtClean="0">
                          <a:solidFill>
                            <a:schemeClr val="tx1"/>
                          </a:solidFill>
                          <a:latin typeface="Cambria Math" panose="02040503050406030204" pitchFamily="18" charset="0"/>
                        </a:rPr>
                        <m:t>en</m:t>
                      </m:r>
                      <m:r>
                        <a:rPr lang="fr-BE" sz="1400" b="0" i="0" smtClean="0">
                          <a:solidFill>
                            <a:schemeClr val="tx1"/>
                          </a:solidFill>
                          <a:latin typeface="Cambria Math" panose="02040503050406030204" pitchFamily="18" charset="0"/>
                        </a:rPr>
                        <m:t>: </m:t>
                      </m:r>
                    </m:oMath>
                  </m:oMathPara>
                </a14:m>
                <a:endParaRPr lang="fr-BE" sz="1400" b="0" dirty="0">
                  <a:solidFill>
                    <a:schemeClr val="tx1"/>
                  </a:solidFill>
                  <a:latin typeface="Cambria" panose="02040503050406030204" pitchFamily="18" charset="0"/>
                  <a:ea typeface="Cambria" panose="02040503050406030204" pitchFamily="18" charset="0"/>
                </a:endParaRPr>
              </a:p>
              <a:p>
                <a:pPr algn="ctr"/>
                <a:r>
                  <a:rPr lang="en-GB" sz="1400" dirty="0">
                    <a:latin typeface="Cambria" panose="02040503050406030204" pitchFamily="18" charset="0"/>
                    <a:ea typeface="Cambria" panose="02040503050406030204" pitchFamily="18" charset="0"/>
                  </a:rPr>
                  <a:t>Rich in C et N</a:t>
                </a:r>
                <a:endParaRPr lang="en-GB" sz="1400" dirty="0">
                  <a:solidFill>
                    <a:schemeClr val="tx1"/>
                  </a:solidFill>
                  <a:latin typeface="Cambria" panose="02040503050406030204" pitchFamily="18" charset="0"/>
                  <a:ea typeface="Cambria" panose="02040503050406030204" pitchFamily="18" charset="0"/>
                </a:endParaRPr>
              </a:p>
            </p:txBody>
          </p:sp>
        </mc:Choice>
        <mc:Fallback>
          <p:sp>
            <p:nvSpPr>
              <p:cNvPr id="4" name="Rectangle 3">
                <a:extLst>
                  <a:ext uri="{FF2B5EF4-FFF2-40B4-BE49-F238E27FC236}">
                    <a16:creationId xmlns:a16="http://schemas.microsoft.com/office/drawing/2014/main" id="{3A473DF2-5D00-94D6-57DE-5D545759592C}"/>
                  </a:ext>
                </a:extLst>
              </p:cNvPr>
              <p:cNvSpPr>
                <a:spLocks noRot="1" noChangeAspect="1" noMove="1" noResize="1" noEditPoints="1" noAdjustHandles="1" noChangeArrowheads="1" noChangeShapeType="1" noTextEdit="1"/>
              </p:cNvSpPr>
              <p:nvPr/>
            </p:nvSpPr>
            <p:spPr>
              <a:xfrm>
                <a:off x="6108128" y="5273287"/>
                <a:ext cx="3186693" cy="523220"/>
              </a:xfrm>
              <a:prstGeom prst="rect">
                <a:avLst/>
              </a:prstGeom>
              <a:blipFill>
                <a:blip r:embed="rId4"/>
                <a:stretch>
                  <a:fillRect b="-1046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3D5E35C4-3680-CD94-97A3-F4B59C770C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7427" y="2682807"/>
            <a:ext cx="6093218" cy="24380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6">
            <a:extLst>
              <a:ext uri="{FF2B5EF4-FFF2-40B4-BE49-F238E27FC236}">
                <a16:creationId xmlns:a16="http://schemas.microsoft.com/office/drawing/2014/main" id="{312F717A-BC48-B86F-DBF0-3F60031464D1}"/>
              </a:ext>
            </a:extLst>
          </p:cNvPr>
          <p:cNvCxnSpPr/>
          <p:nvPr/>
        </p:nvCxnSpPr>
        <p:spPr>
          <a:xfrm flipV="1">
            <a:off x="3264016" y="4022056"/>
            <a:ext cx="269372" cy="154305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Connecteur droit 8">
            <a:extLst>
              <a:ext uri="{FF2B5EF4-FFF2-40B4-BE49-F238E27FC236}">
                <a16:creationId xmlns:a16="http://schemas.microsoft.com/office/drawing/2014/main" id="{69DBA1DB-56CC-A457-A652-FD79220B384F}"/>
              </a:ext>
            </a:extLst>
          </p:cNvPr>
          <p:cNvCxnSpPr/>
          <p:nvPr/>
        </p:nvCxnSpPr>
        <p:spPr>
          <a:xfrm>
            <a:off x="5913960" y="4763372"/>
            <a:ext cx="1018036" cy="64933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Connecteur droit 10">
            <a:extLst>
              <a:ext uri="{FF2B5EF4-FFF2-40B4-BE49-F238E27FC236}">
                <a16:creationId xmlns:a16="http://schemas.microsoft.com/office/drawing/2014/main" id="{68ACAFB4-60C1-C9B1-A5C6-67E32F60FF33}"/>
              </a:ext>
            </a:extLst>
          </p:cNvPr>
          <p:cNvCxnSpPr/>
          <p:nvPr/>
        </p:nvCxnSpPr>
        <p:spPr>
          <a:xfrm flipV="1">
            <a:off x="8456142" y="4755481"/>
            <a:ext cx="838679" cy="61912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Ondertitel 17">
            <a:extLst>
              <a:ext uri="{FF2B5EF4-FFF2-40B4-BE49-F238E27FC236}">
                <a16:creationId xmlns:a16="http://schemas.microsoft.com/office/drawing/2014/main" id="{7EE76C32-8485-2CDB-D080-7117D781EBAC}"/>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Structures</a:t>
            </a:r>
          </a:p>
        </p:txBody>
      </p:sp>
    </p:spTree>
    <p:extLst>
      <p:ext uri="{BB962C8B-B14F-4D97-AF65-F5344CB8AC3E}">
        <p14:creationId xmlns:p14="http://schemas.microsoft.com/office/powerpoint/2010/main" val="3125480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igure 1">
            <a:extLst>
              <a:ext uri="{FF2B5EF4-FFF2-40B4-BE49-F238E27FC236}">
                <a16:creationId xmlns:a16="http://schemas.microsoft.com/office/drawing/2014/main" id="{A1E83200-1CBD-4765-F260-5303CB7BD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283" y="2528084"/>
            <a:ext cx="10175802" cy="4338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560E40-2610-6F79-DF65-00D27BFC56FD}"/>
              </a:ext>
            </a:extLst>
          </p:cNvPr>
          <p:cNvSpPr txBox="1"/>
          <p:nvPr/>
        </p:nvSpPr>
        <p:spPr>
          <a:xfrm>
            <a:off x="9839771" y="6345241"/>
            <a:ext cx="2067127" cy="461665"/>
          </a:xfrm>
          <a:prstGeom prst="rect">
            <a:avLst/>
          </a:prstGeom>
          <a:noFill/>
        </p:spPr>
        <p:txBody>
          <a:bodyPr wrap="square">
            <a:spAutoFit/>
          </a:bodyPr>
          <a:lstStyle/>
          <a:p>
            <a:r>
              <a:rPr lang="en-US" sz="1200" dirty="0"/>
              <a:t>https://doi.org/10.1038/s41598-018-34376-w</a:t>
            </a:r>
          </a:p>
        </p:txBody>
      </p:sp>
      <p:sp>
        <p:nvSpPr>
          <p:cNvPr id="4" name="Ondertitel 17">
            <a:extLst>
              <a:ext uri="{FF2B5EF4-FFF2-40B4-BE49-F238E27FC236}">
                <a16:creationId xmlns:a16="http://schemas.microsoft.com/office/drawing/2014/main" id="{E5E254A9-F2BA-CF60-8383-338ACF7C14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And </a:t>
            </a:r>
            <a:r>
              <a:rPr lang="fr-FR" dirty="0" err="1">
                <a:latin typeface="Berlin Sans FB Demi" panose="020E0802020502020306" pitchFamily="34" charset="0"/>
                <a:cs typeface="Calibri" panose="020F0502020204030204" pitchFamily="34" charset="0"/>
              </a:rPr>
              <a:t>fire</a:t>
            </a:r>
            <a:r>
              <a:rPr lang="fr-FR" dirty="0">
                <a:latin typeface="Berlin Sans FB Demi" panose="020E0802020502020306"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E14B5DA-73BD-83BB-E87C-B3C02192ED09}"/>
              </a:ext>
            </a:extLst>
          </p:cNvPr>
          <p:cNvPicPr>
            <a:picLocks noChangeAspect="1"/>
          </p:cNvPicPr>
          <p:nvPr/>
        </p:nvPicPr>
        <p:blipFill rotWithShape="1">
          <a:blip r:embed="rId3"/>
          <a:srcRect l="23234" t="42140" r="69631" b="46367"/>
          <a:stretch/>
        </p:blipFill>
        <p:spPr>
          <a:xfrm>
            <a:off x="3554047" y="244721"/>
            <a:ext cx="515566" cy="465250"/>
          </a:xfrm>
          <a:prstGeom prst="rect">
            <a:avLst/>
          </a:prstGeom>
        </p:spPr>
      </p:pic>
      <p:pic>
        <p:nvPicPr>
          <p:cNvPr id="6" name="Picture 5">
            <a:extLst>
              <a:ext uri="{FF2B5EF4-FFF2-40B4-BE49-F238E27FC236}">
                <a16:creationId xmlns:a16="http://schemas.microsoft.com/office/drawing/2014/main" id="{30B22561-796E-FD5C-88E5-A8A729AE8C56}"/>
              </a:ext>
            </a:extLst>
          </p:cNvPr>
          <p:cNvPicPr>
            <a:picLocks noChangeAspect="1"/>
          </p:cNvPicPr>
          <p:nvPr/>
        </p:nvPicPr>
        <p:blipFill rotWithShape="1">
          <a:blip r:embed="rId3"/>
          <a:srcRect l="3660" t="52514" r="81129" b="20018"/>
          <a:stretch/>
        </p:blipFill>
        <p:spPr>
          <a:xfrm rot="10800000">
            <a:off x="2584116" y="3160008"/>
            <a:ext cx="887819" cy="898130"/>
          </a:xfrm>
          <a:prstGeom prst="rect">
            <a:avLst/>
          </a:prstGeom>
        </p:spPr>
      </p:pic>
      <p:pic>
        <p:nvPicPr>
          <p:cNvPr id="7" name="Picture 6">
            <a:extLst>
              <a:ext uri="{FF2B5EF4-FFF2-40B4-BE49-F238E27FC236}">
                <a16:creationId xmlns:a16="http://schemas.microsoft.com/office/drawing/2014/main" id="{735DE29D-5AD9-B09E-874B-0F7D58F4376F}"/>
              </a:ext>
            </a:extLst>
          </p:cNvPr>
          <p:cNvPicPr>
            <a:picLocks noChangeAspect="1"/>
          </p:cNvPicPr>
          <p:nvPr/>
        </p:nvPicPr>
        <p:blipFill rotWithShape="1">
          <a:blip r:embed="rId3"/>
          <a:srcRect l="22114" t="59022" r="65832" b="20018"/>
          <a:stretch/>
        </p:blipFill>
        <p:spPr>
          <a:xfrm>
            <a:off x="4213517" y="4309355"/>
            <a:ext cx="757318" cy="737704"/>
          </a:xfrm>
          <a:prstGeom prst="rect">
            <a:avLst/>
          </a:prstGeom>
        </p:spPr>
      </p:pic>
      <p:pic>
        <p:nvPicPr>
          <p:cNvPr id="8" name="Picture 7">
            <a:extLst>
              <a:ext uri="{FF2B5EF4-FFF2-40B4-BE49-F238E27FC236}">
                <a16:creationId xmlns:a16="http://schemas.microsoft.com/office/drawing/2014/main" id="{A8C3EAAD-E073-DE04-F8A6-D54A31A28AC4}"/>
              </a:ext>
            </a:extLst>
          </p:cNvPr>
          <p:cNvPicPr>
            <a:picLocks noChangeAspect="1"/>
          </p:cNvPicPr>
          <p:nvPr/>
        </p:nvPicPr>
        <p:blipFill rotWithShape="1">
          <a:blip r:embed="rId3"/>
          <a:srcRect l="40689" t="61439" r="51022" b="23335"/>
          <a:stretch/>
        </p:blipFill>
        <p:spPr>
          <a:xfrm>
            <a:off x="6441148" y="4258383"/>
            <a:ext cx="620870" cy="639059"/>
          </a:xfrm>
          <a:prstGeom prst="rect">
            <a:avLst/>
          </a:prstGeom>
        </p:spPr>
      </p:pic>
      <p:pic>
        <p:nvPicPr>
          <p:cNvPr id="10" name="Picture 9">
            <a:extLst>
              <a:ext uri="{FF2B5EF4-FFF2-40B4-BE49-F238E27FC236}">
                <a16:creationId xmlns:a16="http://schemas.microsoft.com/office/drawing/2014/main" id="{8A6ED44D-F89A-5D57-6784-589D65E17E7F}"/>
              </a:ext>
            </a:extLst>
          </p:cNvPr>
          <p:cNvPicPr>
            <a:picLocks noChangeAspect="1"/>
          </p:cNvPicPr>
          <p:nvPr/>
        </p:nvPicPr>
        <p:blipFill rotWithShape="1">
          <a:blip r:embed="rId3"/>
          <a:srcRect l="63289" t="48359" r="26131" b="39350"/>
          <a:stretch/>
        </p:blipFill>
        <p:spPr>
          <a:xfrm>
            <a:off x="8706255" y="4103635"/>
            <a:ext cx="764602" cy="497553"/>
          </a:xfrm>
          <a:prstGeom prst="rect">
            <a:avLst/>
          </a:prstGeom>
        </p:spPr>
      </p:pic>
      <p:pic>
        <p:nvPicPr>
          <p:cNvPr id="11" name="Picture 10">
            <a:extLst>
              <a:ext uri="{FF2B5EF4-FFF2-40B4-BE49-F238E27FC236}">
                <a16:creationId xmlns:a16="http://schemas.microsoft.com/office/drawing/2014/main" id="{DF2F1EC6-5285-90E1-27CC-F85B23A42176}"/>
              </a:ext>
            </a:extLst>
          </p:cNvPr>
          <p:cNvPicPr>
            <a:picLocks noChangeAspect="1"/>
          </p:cNvPicPr>
          <p:nvPr/>
        </p:nvPicPr>
        <p:blipFill rotWithShape="1">
          <a:blip r:embed="rId3"/>
          <a:srcRect l="50783" t="48359" r="38058" b="39044"/>
          <a:stretch/>
        </p:blipFill>
        <p:spPr>
          <a:xfrm>
            <a:off x="7885423" y="4103635"/>
            <a:ext cx="806430" cy="509981"/>
          </a:xfrm>
          <a:prstGeom prst="rect">
            <a:avLst/>
          </a:prstGeom>
        </p:spPr>
      </p:pic>
      <p:pic>
        <p:nvPicPr>
          <p:cNvPr id="12" name="Picture 11">
            <a:extLst>
              <a:ext uri="{FF2B5EF4-FFF2-40B4-BE49-F238E27FC236}">
                <a16:creationId xmlns:a16="http://schemas.microsoft.com/office/drawing/2014/main" id="{C9847F93-B86F-0EB7-99CB-1B088F2C66AC}"/>
              </a:ext>
            </a:extLst>
          </p:cNvPr>
          <p:cNvPicPr>
            <a:picLocks noChangeAspect="1"/>
          </p:cNvPicPr>
          <p:nvPr/>
        </p:nvPicPr>
        <p:blipFill rotWithShape="1">
          <a:blip r:embed="rId3"/>
          <a:srcRect l="65526" t="48359" r="26131" b="40176"/>
          <a:stretch/>
        </p:blipFill>
        <p:spPr>
          <a:xfrm>
            <a:off x="8894986" y="236124"/>
            <a:ext cx="602991" cy="464119"/>
          </a:xfrm>
          <a:prstGeom prst="rect">
            <a:avLst/>
          </a:prstGeom>
        </p:spPr>
      </p:pic>
      <p:pic>
        <p:nvPicPr>
          <p:cNvPr id="13" name="Picture 12">
            <a:extLst>
              <a:ext uri="{FF2B5EF4-FFF2-40B4-BE49-F238E27FC236}">
                <a16:creationId xmlns:a16="http://schemas.microsoft.com/office/drawing/2014/main" id="{8DD63770-AEFC-E7B1-8D24-1A5B88647DA8}"/>
              </a:ext>
            </a:extLst>
          </p:cNvPr>
          <p:cNvPicPr>
            <a:picLocks noChangeAspect="1"/>
          </p:cNvPicPr>
          <p:nvPr/>
        </p:nvPicPr>
        <p:blipFill rotWithShape="1">
          <a:blip r:embed="rId3"/>
          <a:srcRect l="53598" t="48359" r="38058" b="40177"/>
          <a:stretch/>
        </p:blipFill>
        <p:spPr>
          <a:xfrm>
            <a:off x="5794137" y="221782"/>
            <a:ext cx="602992" cy="464119"/>
          </a:xfrm>
          <a:prstGeom prst="rect">
            <a:avLst/>
          </a:prstGeom>
        </p:spPr>
      </p:pic>
      <p:sp>
        <p:nvSpPr>
          <p:cNvPr id="17" name="Rectangle 16">
            <a:extLst>
              <a:ext uri="{FF2B5EF4-FFF2-40B4-BE49-F238E27FC236}">
                <a16:creationId xmlns:a16="http://schemas.microsoft.com/office/drawing/2014/main" id="{0A93A09E-2733-2A42-5840-722AEB00F114}"/>
              </a:ext>
            </a:extLst>
          </p:cNvPr>
          <p:cNvSpPr/>
          <p:nvPr/>
        </p:nvSpPr>
        <p:spPr>
          <a:xfrm>
            <a:off x="3015574" y="3728839"/>
            <a:ext cx="456360" cy="458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759694D-5075-63EB-DF0F-06D8FCE32743}"/>
              </a:ext>
            </a:extLst>
          </p:cNvPr>
          <p:cNvSpPr txBox="1"/>
          <p:nvPr/>
        </p:nvSpPr>
        <p:spPr>
          <a:xfrm>
            <a:off x="2932888" y="3895929"/>
            <a:ext cx="657815" cy="307777"/>
          </a:xfrm>
          <a:prstGeom prst="rect">
            <a:avLst/>
          </a:prstGeom>
          <a:noFill/>
        </p:spPr>
        <p:txBody>
          <a:bodyPr wrap="square">
            <a:spAutoFit/>
          </a:bodyPr>
          <a:lstStyle/>
          <a:p>
            <a:r>
              <a:rPr lang="en-US" sz="1400" dirty="0"/>
              <a:t>H</a:t>
            </a:r>
            <a:r>
              <a:rPr lang="en-US" sz="1400" baseline="-25000" dirty="0"/>
              <a:t>2</a:t>
            </a:r>
            <a:r>
              <a:rPr lang="en-US" sz="1400" dirty="0"/>
              <a:t>O</a:t>
            </a:r>
          </a:p>
        </p:txBody>
      </p:sp>
      <p:sp>
        <p:nvSpPr>
          <p:cNvPr id="21" name="TextBox 20">
            <a:extLst>
              <a:ext uri="{FF2B5EF4-FFF2-40B4-BE49-F238E27FC236}">
                <a16:creationId xmlns:a16="http://schemas.microsoft.com/office/drawing/2014/main" id="{58B3D2C7-D8EB-D4E0-D0EF-C4CDB1230FE3}"/>
              </a:ext>
            </a:extLst>
          </p:cNvPr>
          <p:cNvSpPr txBox="1"/>
          <p:nvPr/>
        </p:nvSpPr>
        <p:spPr>
          <a:xfrm>
            <a:off x="4177606" y="322791"/>
            <a:ext cx="2018796" cy="307777"/>
          </a:xfrm>
          <a:prstGeom prst="rect">
            <a:avLst/>
          </a:prstGeom>
          <a:noFill/>
        </p:spPr>
        <p:txBody>
          <a:bodyPr wrap="square" rtlCol="0">
            <a:spAutoFit/>
          </a:bodyPr>
          <a:lstStyle/>
          <a:p>
            <a:r>
              <a:rPr lang="en-US" sz="1400" dirty="0"/>
              <a:t>Organic matter</a:t>
            </a:r>
          </a:p>
        </p:txBody>
      </p:sp>
      <p:sp>
        <p:nvSpPr>
          <p:cNvPr id="23" name="TextBox 22">
            <a:extLst>
              <a:ext uri="{FF2B5EF4-FFF2-40B4-BE49-F238E27FC236}">
                <a16:creationId xmlns:a16="http://schemas.microsoft.com/office/drawing/2014/main" id="{82200CE1-ADCB-EB67-C710-82CE0F3A7AB7}"/>
              </a:ext>
            </a:extLst>
          </p:cNvPr>
          <p:cNvSpPr txBox="1"/>
          <p:nvPr/>
        </p:nvSpPr>
        <p:spPr>
          <a:xfrm>
            <a:off x="6390640" y="312657"/>
            <a:ext cx="2351191" cy="307777"/>
          </a:xfrm>
          <a:prstGeom prst="rect">
            <a:avLst/>
          </a:prstGeom>
          <a:noFill/>
        </p:spPr>
        <p:txBody>
          <a:bodyPr wrap="square" rtlCol="0">
            <a:spAutoFit/>
          </a:bodyPr>
          <a:lstStyle/>
          <a:p>
            <a:r>
              <a:rPr lang="en-US" sz="1400" dirty="0"/>
              <a:t>Crystal thickness and length</a:t>
            </a:r>
          </a:p>
        </p:txBody>
      </p:sp>
      <p:sp>
        <p:nvSpPr>
          <p:cNvPr id="28" name="TextBox 27">
            <a:extLst>
              <a:ext uri="{FF2B5EF4-FFF2-40B4-BE49-F238E27FC236}">
                <a16:creationId xmlns:a16="http://schemas.microsoft.com/office/drawing/2014/main" id="{033FE272-2D89-222A-8323-E1388B048125}"/>
              </a:ext>
            </a:extLst>
          </p:cNvPr>
          <p:cNvSpPr txBox="1"/>
          <p:nvPr/>
        </p:nvSpPr>
        <p:spPr>
          <a:xfrm>
            <a:off x="9470857" y="267375"/>
            <a:ext cx="2018796" cy="307777"/>
          </a:xfrm>
          <a:prstGeom prst="rect">
            <a:avLst/>
          </a:prstGeom>
          <a:noFill/>
        </p:spPr>
        <p:txBody>
          <a:bodyPr wrap="square" rtlCol="0">
            <a:spAutoFit/>
          </a:bodyPr>
          <a:lstStyle/>
          <a:p>
            <a:r>
              <a:rPr lang="en-US" sz="1400" dirty="0"/>
              <a:t>Intercrystallite space</a:t>
            </a:r>
          </a:p>
        </p:txBody>
      </p:sp>
      <p:sp>
        <p:nvSpPr>
          <p:cNvPr id="32" name="TextBox 31">
            <a:extLst>
              <a:ext uri="{FF2B5EF4-FFF2-40B4-BE49-F238E27FC236}">
                <a16:creationId xmlns:a16="http://schemas.microsoft.com/office/drawing/2014/main" id="{7A86B783-B336-498E-6A32-8B26BF53449A}"/>
              </a:ext>
            </a:extLst>
          </p:cNvPr>
          <p:cNvSpPr txBox="1"/>
          <p:nvPr/>
        </p:nvSpPr>
        <p:spPr>
          <a:xfrm rot="16200000">
            <a:off x="662237" y="1393085"/>
            <a:ext cx="1339088" cy="584775"/>
          </a:xfrm>
          <a:prstGeom prst="rect">
            <a:avLst/>
          </a:prstGeom>
          <a:noFill/>
        </p:spPr>
        <p:txBody>
          <a:bodyPr wrap="square">
            <a:spAutoFit/>
          </a:bodyPr>
          <a:lstStyle/>
          <a:p>
            <a:pPr algn="ctr"/>
            <a:r>
              <a:rPr lang="en-US" sz="1600" i="1" dirty="0"/>
              <a:t>Isotopic alteration</a:t>
            </a:r>
          </a:p>
        </p:txBody>
      </p:sp>
      <p:pic>
        <p:nvPicPr>
          <p:cNvPr id="35" name="Picture 34">
            <a:extLst>
              <a:ext uri="{FF2B5EF4-FFF2-40B4-BE49-F238E27FC236}">
                <a16:creationId xmlns:a16="http://schemas.microsoft.com/office/drawing/2014/main" id="{B4C3A27A-71F1-25FF-EDE6-57689FFA6BAC}"/>
              </a:ext>
            </a:extLst>
          </p:cNvPr>
          <p:cNvPicPr>
            <a:picLocks noChangeAspect="1"/>
          </p:cNvPicPr>
          <p:nvPr/>
        </p:nvPicPr>
        <p:blipFill rotWithShape="1">
          <a:blip r:embed="rId3"/>
          <a:srcRect l="3660" t="52514" r="81129" b="20018"/>
          <a:stretch/>
        </p:blipFill>
        <p:spPr>
          <a:xfrm rot="10800000">
            <a:off x="2736516" y="3312408"/>
            <a:ext cx="887819" cy="898130"/>
          </a:xfrm>
          <a:prstGeom prst="rect">
            <a:avLst/>
          </a:prstGeom>
        </p:spPr>
      </p:pic>
      <p:sp>
        <p:nvSpPr>
          <p:cNvPr id="36" name="Rectangle 35">
            <a:extLst>
              <a:ext uri="{FF2B5EF4-FFF2-40B4-BE49-F238E27FC236}">
                <a16:creationId xmlns:a16="http://schemas.microsoft.com/office/drawing/2014/main" id="{5C998D30-9F5B-34D3-07EF-E13CECDF2C8E}"/>
              </a:ext>
            </a:extLst>
          </p:cNvPr>
          <p:cNvSpPr/>
          <p:nvPr/>
        </p:nvSpPr>
        <p:spPr>
          <a:xfrm>
            <a:off x="3167974" y="3881239"/>
            <a:ext cx="456360" cy="458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10053250-F0E1-4C59-13E6-BD9B5904F2F9}"/>
              </a:ext>
            </a:extLst>
          </p:cNvPr>
          <p:cNvGrpSpPr/>
          <p:nvPr/>
        </p:nvGrpSpPr>
        <p:grpSpPr>
          <a:xfrm>
            <a:off x="4155781" y="3650378"/>
            <a:ext cx="487459" cy="608004"/>
            <a:chOff x="4818649" y="818684"/>
            <a:chExt cx="590148" cy="736087"/>
          </a:xfrm>
        </p:grpSpPr>
        <p:pic>
          <p:nvPicPr>
            <p:cNvPr id="38" name="Picture 37">
              <a:extLst>
                <a:ext uri="{FF2B5EF4-FFF2-40B4-BE49-F238E27FC236}">
                  <a16:creationId xmlns:a16="http://schemas.microsoft.com/office/drawing/2014/main" id="{0FFD1C85-2308-367D-A82B-D09738D50CDF}"/>
                </a:ext>
              </a:extLst>
            </p:cNvPr>
            <p:cNvPicPr>
              <a:picLocks noChangeAspect="1"/>
            </p:cNvPicPr>
            <p:nvPr/>
          </p:nvPicPr>
          <p:blipFill rotWithShape="1">
            <a:blip r:embed="rId3"/>
            <a:srcRect l="10226" t="52514" r="83178" b="24974"/>
            <a:stretch/>
          </p:blipFill>
          <p:spPr>
            <a:xfrm rot="10800000">
              <a:off x="4818649" y="818684"/>
              <a:ext cx="384964" cy="736087"/>
            </a:xfrm>
            <a:prstGeom prst="rect">
              <a:avLst/>
            </a:prstGeom>
          </p:spPr>
        </p:pic>
        <p:sp>
          <p:nvSpPr>
            <p:cNvPr id="39" name="Rectangle 38">
              <a:extLst>
                <a:ext uri="{FF2B5EF4-FFF2-40B4-BE49-F238E27FC236}">
                  <a16:creationId xmlns:a16="http://schemas.microsoft.com/office/drawing/2014/main" id="{670C9659-85DB-5755-3540-47602185B8B5}"/>
                </a:ext>
              </a:extLst>
            </p:cNvPr>
            <p:cNvSpPr/>
            <p:nvPr/>
          </p:nvSpPr>
          <p:spPr>
            <a:xfrm>
              <a:off x="5130497" y="1225474"/>
              <a:ext cx="278300" cy="2553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a:extLst>
              <a:ext uri="{FF2B5EF4-FFF2-40B4-BE49-F238E27FC236}">
                <a16:creationId xmlns:a16="http://schemas.microsoft.com/office/drawing/2014/main" id="{9D3822F8-2530-43A4-2D74-65429F0EF4C9}"/>
              </a:ext>
            </a:extLst>
          </p:cNvPr>
          <p:cNvPicPr>
            <a:picLocks noChangeAspect="1"/>
          </p:cNvPicPr>
          <p:nvPr/>
        </p:nvPicPr>
        <p:blipFill rotWithShape="1">
          <a:blip r:embed="rId3"/>
          <a:srcRect l="23234" t="42140" r="69631" b="46367"/>
          <a:stretch/>
        </p:blipFill>
        <p:spPr>
          <a:xfrm>
            <a:off x="4519809" y="3742158"/>
            <a:ext cx="515566" cy="465250"/>
          </a:xfrm>
          <a:prstGeom prst="rect">
            <a:avLst/>
          </a:prstGeom>
        </p:spPr>
      </p:pic>
      <p:grpSp>
        <p:nvGrpSpPr>
          <p:cNvPr id="41" name="Group 40">
            <a:extLst>
              <a:ext uri="{FF2B5EF4-FFF2-40B4-BE49-F238E27FC236}">
                <a16:creationId xmlns:a16="http://schemas.microsoft.com/office/drawing/2014/main" id="{EA631586-0B65-F810-5D3F-274EC632211C}"/>
              </a:ext>
            </a:extLst>
          </p:cNvPr>
          <p:cNvGrpSpPr/>
          <p:nvPr/>
        </p:nvGrpSpPr>
        <p:grpSpPr>
          <a:xfrm>
            <a:off x="6036472" y="3417753"/>
            <a:ext cx="487459" cy="608004"/>
            <a:chOff x="4818649" y="818684"/>
            <a:chExt cx="590148" cy="736087"/>
          </a:xfrm>
        </p:grpSpPr>
        <p:pic>
          <p:nvPicPr>
            <p:cNvPr id="42" name="Picture 41">
              <a:extLst>
                <a:ext uri="{FF2B5EF4-FFF2-40B4-BE49-F238E27FC236}">
                  <a16:creationId xmlns:a16="http://schemas.microsoft.com/office/drawing/2014/main" id="{86CCC2AF-E3EB-7A80-A73E-E0A50E3E0B6C}"/>
                </a:ext>
              </a:extLst>
            </p:cNvPr>
            <p:cNvPicPr>
              <a:picLocks noChangeAspect="1"/>
            </p:cNvPicPr>
            <p:nvPr/>
          </p:nvPicPr>
          <p:blipFill rotWithShape="1">
            <a:blip r:embed="rId3"/>
            <a:srcRect l="10226" t="52514" r="83178" b="24974"/>
            <a:stretch/>
          </p:blipFill>
          <p:spPr>
            <a:xfrm rot="10800000">
              <a:off x="4818649" y="818684"/>
              <a:ext cx="384964" cy="736087"/>
            </a:xfrm>
            <a:prstGeom prst="rect">
              <a:avLst/>
            </a:prstGeom>
          </p:spPr>
        </p:pic>
        <p:sp>
          <p:nvSpPr>
            <p:cNvPr id="43" name="Rectangle 42">
              <a:extLst>
                <a:ext uri="{FF2B5EF4-FFF2-40B4-BE49-F238E27FC236}">
                  <a16:creationId xmlns:a16="http://schemas.microsoft.com/office/drawing/2014/main" id="{C9C41586-363F-9E16-9B75-442548FEEBBF}"/>
                </a:ext>
              </a:extLst>
            </p:cNvPr>
            <p:cNvSpPr/>
            <p:nvPr/>
          </p:nvSpPr>
          <p:spPr>
            <a:xfrm>
              <a:off x="5130497" y="1225474"/>
              <a:ext cx="278300" cy="2553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676238AA-1D7D-3A07-D505-357793FACE13}"/>
              </a:ext>
            </a:extLst>
          </p:cNvPr>
          <p:cNvPicPr>
            <a:picLocks noChangeAspect="1"/>
          </p:cNvPicPr>
          <p:nvPr/>
        </p:nvPicPr>
        <p:blipFill rotWithShape="1">
          <a:blip r:embed="rId3"/>
          <a:srcRect l="23234" t="42140" r="69631" b="46367"/>
          <a:stretch/>
        </p:blipFill>
        <p:spPr>
          <a:xfrm>
            <a:off x="6400500" y="3509533"/>
            <a:ext cx="515566" cy="465250"/>
          </a:xfrm>
          <a:prstGeom prst="rect">
            <a:avLst/>
          </a:prstGeom>
        </p:spPr>
      </p:pic>
      <p:grpSp>
        <p:nvGrpSpPr>
          <p:cNvPr id="45" name="Group 44">
            <a:extLst>
              <a:ext uri="{FF2B5EF4-FFF2-40B4-BE49-F238E27FC236}">
                <a16:creationId xmlns:a16="http://schemas.microsoft.com/office/drawing/2014/main" id="{8EDCE47D-0AF2-C88C-666A-CA993280E1E7}"/>
              </a:ext>
            </a:extLst>
          </p:cNvPr>
          <p:cNvGrpSpPr/>
          <p:nvPr/>
        </p:nvGrpSpPr>
        <p:grpSpPr>
          <a:xfrm rot="10800000">
            <a:off x="5841899" y="4258383"/>
            <a:ext cx="487459" cy="608004"/>
            <a:chOff x="4818649" y="818684"/>
            <a:chExt cx="590148" cy="736087"/>
          </a:xfrm>
        </p:grpSpPr>
        <p:pic>
          <p:nvPicPr>
            <p:cNvPr id="46" name="Picture 45">
              <a:extLst>
                <a:ext uri="{FF2B5EF4-FFF2-40B4-BE49-F238E27FC236}">
                  <a16:creationId xmlns:a16="http://schemas.microsoft.com/office/drawing/2014/main" id="{98440926-0A46-3535-79D8-ADA906C79756}"/>
                </a:ext>
              </a:extLst>
            </p:cNvPr>
            <p:cNvPicPr>
              <a:picLocks noChangeAspect="1"/>
            </p:cNvPicPr>
            <p:nvPr/>
          </p:nvPicPr>
          <p:blipFill rotWithShape="1">
            <a:blip r:embed="rId3"/>
            <a:srcRect l="10226" t="52514" r="83178" b="24974"/>
            <a:stretch/>
          </p:blipFill>
          <p:spPr>
            <a:xfrm rot="10800000">
              <a:off x="4818649" y="818684"/>
              <a:ext cx="384964" cy="736087"/>
            </a:xfrm>
            <a:prstGeom prst="rect">
              <a:avLst/>
            </a:prstGeom>
          </p:spPr>
        </p:pic>
        <p:sp>
          <p:nvSpPr>
            <p:cNvPr id="47" name="Rectangle 46">
              <a:extLst>
                <a:ext uri="{FF2B5EF4-FFF2-40B4-BE49-F238E27FC236}">
                  <a16:creationId xmlns:a16="http://schemas.microsoft.com/office/drawing/2014/main" id="{8FF57F75-B1EC-E521-90BB-66E991B30351}"/>
                </a:ext>
              </a:extLst>
            </p:cNvPr>
            <p:cNvSpPr/>
            <p:nvPr/>
          </p:nvSpPr>
          <p:spPr>
            <a:xfrm>
              <a:off x="5130497" y="1225474"/>
              <a:ext cx="278300" cy="2553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ZoneTexte 17">
            <a:extLst>
              <a:ext uri="{FF2B5EF4-FFF2-40B4-BE49-F238E27FC236}">
                <a16:creationId xmlns:a16="http://schemas.microsoft.com/office/drawing/2014/main" id="{BBC79189-781B-5B1D-F937-3C7708B60B78}"/>
              </a:ext>
            </a:extLst>
          </p:cNvPr>
          <p:cNvSpPr txBox="1"/>
          <p:nvPr/>
        </p:nvSpPr>
        <p:spPr>
          <a:xfrm>
            <a:off x="5277685" y="1151217"/>
            <a:ext cx="2943338" cy="707886"/>
          </a:xfrm>
          <a:prstGeom prst="rect">
            <a:avLst/>
          </a:prstGeom>
          <a:noFill/>
        </p:spPr>
        <p:txBody>
          <a:bodyPr wrap="square">
            <a:spAutoFit/>
          </a:bodyPr>
          <a:lstStyle/>
          <a:p>
            <a:pPr algn="ctr"/>
            <a:r>
              <a:rPr lang="fr-BE" sz="2000" b="1" dirty="0" err="1">
                <a:latin typeface="Berlin Sans FB Demi" panose="020E0802020502020306" pitchFamily="34" charset="0"/>
                <a:cs typeface="Calibri" pitchFamily="34" charset="0"/>
              </a:rPr>
              <a:t>Isotopic</a:t>
            </a:r>
            <a:r>
              <a:rPr lang="fr-BE" sz="2000" b="1" dirty="0">
                <a:latin typeface="Berlin Sans FB Demi" panose="020E0802020502020306" pitchFamily="34" charset="0"/>
                <a:cs typeface="Calibri" pitchFamily="34" charset="0"/>
              </a:rPr>
              <a:t> changes (C/N/O/etc. but no Sr)</a:t>
            </a:r>
            <a:endParaRPr lang="fr-BE" sz="1600" dirty="0">
              <a:latin typeface="Berlin Sans FB Demi" panose="020E0802020502020306" pitchFamily="34" charset="0"/>
              <a:cs typeface="Calibri" panose="020F0502020204030204" pitchFamily="34" charset="0"/>
            </a:endParaRPr>
          </a:p>
        </p:txBody>
      </p:sp>
      <p:pic>
        <p:nvPicPr>
          <p:cNvPr id="49" name="Picture 4" descr="Figure 1">
            <a:extLst>
              <a:ext uri="{FF2B5EF4-FFF2-40B4-BE49-F238E27FC236}">
                <a16:creationId xmlns:a16="http://schemas.microsoft.com/office/drawing/2014/main" id="{1D1C2CE8-A75C-60EE-9485-C656BCAD65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63" r="73047" b="65262"/>
          <a:stretch/>
        </p:blipFill>
        <p:spPr bwMode="auto">
          <a:xfrm>
            <a:off x="3607015" y="1374242"/>
            <a:ext cx="243195" cy="150727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Figure 1">
            <a:extLst>
              <a:ext uri="{FF2B5EF4-FFF2-40B4-BE49-F238E27FC236}">
                <a16:creationId xmlns:a16="http://schemas.microsoft.com/office/drawing/2014/main" id="{D412180B-34AD-CDDF-A20E-037F5D76DA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63" r="73047" b="65262"/>
          <a:stretch/>
        </p:blipFill>
        <p:spPr bwMode="auto">
          <a:xfrm>
            <a:off x="9779503" y="1374242"/>
            <a:ext cx="243195" cy="1507277"/>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A6883422-C604-327B-5D51-85D8EFDDABC4}"/>
              </a:ext>
            </a:extLst>
          </p:cNvPr>
          <p:cNvSpPr txBox="1"/>
          <p:nvPr/>
        </p:nvSpPr>
        <p:spPr>
          <a:xfrm>
            <a:off x="4291519" y="6587633"/>
            <a:ext cx="6099242" cy="276999"/>
          </a:xfrm>
          <a:prstGeom prst="rect">
            <a:avLst/>
          </a:prstGeom>
          <a:noFill/>
        </p:spPr>
        <p:txBody>
          <a:bodyPr wrap="square">
            <a:spAutoFit/>
          </a:bodyPr>
          <a:lstStyle/>
          <a:p>
            <a:r>
              <a:rPr lang="en-US" sz="1200" dirty="0"/>
              <a:t>https://doi.org/10.1080/05704928.2017.1400442</a:t>
            </a:r>
          </a:p>
        </p:txBody>
      </p:sp>
      <p:cxnSp>
        <p:nvCxnSpPr>
          <p:cNvPr id="55" name="Straight Arrow Connector 54">
            <a:extLst>
              <a:ext uri="{FF2B5EF4-FFF2-40B4-BE49-F238E27FC236}">
                <a16:creationId xmlns:a16="http://schemas.microsoft.com/office/drawing/2014/main" id="{12553821-F0CA-396E-FD52-9AB03A12726E}"/>
              </a:ext>
            </a:extLst>
          </p:cNvPr>
          <p:cNvCxnSpPr/>
          <p:nvPr/>
        </p:nvCxnSpPr>
        <p:spPr>
          <a:xfrm>
            <a:off x="4041987" y="1971629"/>
            <a:ext cx="5593693"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078" name="Picture 6" descr="Strong Enamel – The Secret of Healthy Teeth - Strong Enamel">
            <a:extLst>
              <a:ext uri="{FF2B5EF4-FFF2-40B4-BE49-F238E27FC236}">
                <a16:creationId xmlns:a16="http://schemas.microsoft.com/office/drawing/2014/main" id="{3B67B9C6-FA42-C3DF-5C04-84B99458F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941" y="2011373"/>
            <a:ext cx="2466975" cy="1847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38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Why</a:t>
            </a:r>
            <a:r>
              <a:rPr lang="fr-FR" dirty="0">
                <a:latin typeface="Berlin Sans FB Demi" panose="020E0802020502020306" pitchFamily="34" charset="0"/>
                <a:cs typeface="Calibri" panose="020F0502020204030204" pitchFamily="34" charset="0"/>
              </a:rPr>
              <a:t> isotopes </a:t>
            </a:r>
            <a:r>
              <a:rPr lang="fr-FR" dirty="0" err="1">
                <a:latin typeface="Berlin Sans FB Demi" panose="020E0802020502020306" pitchFamily="34" charset="0"/>
                <a:cs typeface="Calibri" panose="020F0502020204030204" pitchFamily="34" charset="0"/>
              </a:rPr>
              <a:t>matter</a:t>
            </a:r>
            <a:r>
              <a:rPr lang="fr-FR" dirty="0">
                <a:latin typeface="Berlin Sans FB Demi" panose="020E0802020502020306" pitchFamily="34" charset="0"/>
                <a:cs typeface="Calibri" panose="020F0502020204030204" pitchFamily="34" charset="0"/>
              </a:rPr>
              <a:t>?</a:t>
            </a:r>
          </a:p>
        </p:txBody>
      </p:sp>
      <p:pic>
        <p:nvPicPr>
          <p:cNvPr id="1026" name="Picture 2" descr="Diet tracing through strontium isotopes">
            <a:extLst>
              <a:ext uri="{FF2B5EF4-FFF2-40B4-BE49-F238E27FC236}">
                <a16:creationId xmlns:a16="http://schemas.microsoft.com/office/drawing/2014/main" id="{B12B8FCF-C286-98C9-DB9F-31370059B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2266015"/>
            <a:ext cx="9810750" cy="2876550"/>
          </a:xfrm>
          <a:prstGeom prst="rect">
            <a:avLst/>
          </a:prstGeom>
          <a:noFill/>
          <a:extLst>
            <a:ext uri="{909E8E84-426E-40DD-AFC4-6F175D3DCCD1}">
              <a14:hiddenFill xmlns:a14="http://schemas.microsoft.com/office/drawing/2010/main">
                <a:solidFill>
                  <a:srgbClr val="FFFFFF"/>
                </a:solidFill>
              </a14:hiddenFill>
            </a:ext>
          </a:extLst>
        </p:spPr>
      </p:pic>
      <p:sp>
        <p:nvSpPr>
          <p:cNvPr id="44" name="Multiplication Sign 43">
            <a:extLst>
              <a:ext uri="{FF2B5EF4-FFF2-40B4-BE49-F238E27FC236}">
                <a16:creationId xmlns:a16="http://schemas.microsoft.com/office/drawing/2014/main" id="{BF1F51D2-4821-A42F-4189-D95A04AB8B63}"/>
              </a:ext>
            </a:extLst>
          </p:cNvPr>
          <p:cNvSpPr/>
          <p:nvPr/>
        </p:nvSpPr>
        <p:spPr>
          <a:xfrm>
            <a:off x="8279218" y="2415539"/>
            <a:ext cx="2383277" cy="2354094"/>
          </a:xfrm>
          <a:prstGeom prst="mathMultiply">
            <a:avLst>
              <a:gd name="adj1" fmla="val 6991"/>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D23A1AC-9AF6-8B9D-5C03-9F10C0585A9A}"/>
              </a:ext>
            </a:extLst>
          </p:cNvPr>
          <p:cNvSpPr/>
          <p:nvPr/>
        </p:nvSpPr>
        <p:spPr>
          <a:xfrm>
            <a:off x="3735421" y="2175837"/>
            <a:ext cx="4634940" cy="29667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23534C9-483F-7150-CC20-C0E9623C70AD}"/>
              </a:ext>
            </a:extLst>
          </p:cNvPr>
          <p:cNvSpPr txBox="1"/>
          <p:nvPr/>
        </p:nvSpPr>
        <p:spPr>
          <a:xfrm>
            <a:off x="8540200" y="5166245"/>
            <a:ext cx="2122295" cy="400110"/>
          </a:xfrm>
          <a:prstGeom prst="rect">
            <a:avLst/>
          </a:prstGeom>
          <a:noFill/>
        </p:spPr>
        <p:txBody>
          <a:bodyPr wrap="square">
            <a:spAutoFit/>
          </a:bodyPr>
          <a:lstStyle/>
          <a:p>
            <a:r>
              <a:rPr lang="en-US" sz="2000" dirty="0">
                <a:solidFill>
                  <a:srgbClr val="FF0000"/>
                </a:solidFill>
                <a:latin typeface="Berlin Sans FB Demi" panose="020E0802020502020306" pitchFamily="34" charset="0"/>
              </a:rPr>
              <a:t>Forget about it!</a:t>
            </a:r>
          </a:p>
        </p:txBody>
      </p:sp>
      <p:sp>
        <p:nvSpPr>
          <p:cNvPr id="48" name="TextBox 47">
            <a:extLst>
              <a:ext uri="{FF2B5EF4-FFF2-40B4-BE49-F238E27FC236}">
                <a16:creationId xmlns:a16="http://schemas.microsoft.com/office/drawing/2014/main" id="{2AC53EF4-01F0-7EEB-A05A-F5CF8E4381CC}"/>
              </a:ext>
            </a:extLst>
          </p:cNvPr>
          <p:cNvSpPr txBox="1"/>
          <p:nvPr/>
        </p:nvSpPr>
        <p:spPr>
          <a:xfrm>
            <a:off x="4441823" y="1552542"/>
            <a:ext cx="3977160" cy="400110"/>
          </a:xfrm>
          <a:prstGeom prst="rect">
            <a:avLst/>
          </a:prstGeom>
          <a:noFill/>
        </p:spPr>
        <p:txBody>
          <a:bodyPr wrap="square">
            <a:spAutoFit/>
          </a:bodyPr>
          <a:lstStyle/>
          <a:p>
            <a:r>
              <a:rPr lang="en-US" sz="2000" dirty="0">
                <a:solidFill>
                  <a:srgbClr val="FF0000"/>
                </a:solidFill>
                <a:latin typeface="Berlin Sans FB Demi" panose="020E0802020502020306" pitchFamily="34" charset="0"/>
              </a:rPr>
              <a:t>Convoluted but promising!</a:t>
            </a:r>
          </a:p>
        </p:txBody>
      </p:sp>
      <p:sp>
        <p:nvSpPr>
          <p:cNvPr id="49" name="TextBox 48">
            <a:extLst>
              <a:ext uri="{FF2B5EF4-FFF2-40B4-BE49-F238E27FC236}">
                <a16:creationId xmlns:a16="http://schemas.microsoft.com/office/drawing/2014/main" id="{B61A1CB1-E8D5-B2D9-133D-3BF5B7D91734}"/>
              </a:ext>
            </a:extLst>
          </p:cNvPr>
          <p:cNvSpPr txBox="1"/>
          <p:nvPr/>
        </p:nvSpPr>
        <p:spPr>
          <a:xfrm>
            <a:off x="1836734" y="5166245"/>
            <a:ext cx="1567942" cy="400110"/>
          </a:xfrm>
          <a:prstGeom prst="rect">
            <a:avLst/>
          </a:prstGeom>
          <a:noFill/>
        </p:spPr>
        <p:txBody>
          <a:bodyPr wrap="square">
            <a:spAutoFit/>
          </a:bodyPr>
          <a:lstStyle/>
          <a:p>
            <a:pPr algn="ctr"/>
            <a:r>
              <a:rPr lang="en-US" sz="2000" dirty="0">
                <a:solidFill>
                  <a:srgbClr val="FF0000"/>
                </a:solidFill>
                <a:latin typeface="Berlin Sans FB Demi" panose="020E0802020502020306" pitchFamily="34" charset="0"/>
              </a:rPr>
              <a:t>Awesome!</a:t>
            </a:r>
          </a:p>
        </p:txBody>
      </p:sp>
      <p:sp>
        <p:nvSpPr>
          <p:cNvPr id="50" name="Multiplication Sign 49">
            <a:extLst>
              <a:ext uri="{FF2B5EF4-FFF2-40B4-BE49-F238E27FC236}">
                <a16:creationId xmlns:a16="http://schemas.microsoft.com/office/drawing/2014/main" id="{C9EC9639-FD57-9EE0-EDF1-776E3BBBD817}"/>
              </a:ext>
            </a:extLst>
          </p:cNvPr>
          <p:cNvSpPr/>
          <p:nvPr/>
        </p:nvSpPr>
        <p:spPr>
          <a:xfrm>
            <a:off x="4348264" y="4242288"/>
            <a:ext cx="1128409" cy="1114592"/>
          </a:xfrm>
          <a:prstGeom prst="mathMultiply">
            <a:avLst>
              <a:gd name="adj1" fmla="val 6991"/>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ultiplication Sign 50">
            <a:extLst>
              <a:ext uri="{FF2B5EF4-FFF2-40B4-BE49-F238E27FC236}">
                <a16:creationId xmlns:a16="http://schemas.microsoft.com/office/drawing/2014/main" id="{46E20E28-AE5C-CB9F-F381-D451F98EC8D5}"/>
              </a:ext>
            </a:extLst>
          </p:cNvPr>
          <p:cNvSpPr/>
          <p:nvPr/>
        </p:nvSpPr>
        <p:spPr>
          <a:xfrm>
            <a:off x="6635579" y="4251158"/>
            <a:ext cx="1128409" cy="1114592"/>
          </a:xfrm>
          <a:prstGeom prst="mathMultiply">
            <a:avLst>
              <a:gd name="adj1" fmla="val 6991"/>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287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dertitel 17">
            <a:extLst>
              <a:ext uri="{FF2B5EF4-FFF2-40B4-BE49-F238E27FC236}">
                <a16:creationId xmlns:a16="http://schemas.microsoft.com/office/drawing/2014/main" id="{E89C4164-0195-E3C4-5E09-DF86371C792F}"/>
              </a:ext>
            </a:extLst>
          </p:cNvPr>
          <p:cNvSpPr txBox="1">
            <a:spLocks/>
          </p:cNvSpPr>
          <p:nvPr/>
        </p:nvSpPr>
        <p:spPr>
          <a:xfrm>
            <a:off x="966117" y="529407"/>
            <a:ext cx="5473593"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According</a:t>
            </a:r>
            <a:r>
              <a:rPr lang="fr-FR" dirty="0">
                <a:latin typeface="Berlin Sans FB Demi" panose="020E0802020502020306" pitchFamily="34" charset="0"/>
                <a:cs typeface="Calibri" panose="020F0502020204030204" pitchFamily="34" charset="0"/>
              </a:rPr>
              <a:t> to </a:t>
            </a:r>
            <a:r>
              <a:rPr lang="fr-FR" dirty="0" err="1">
                <a:latin typeface="Berlin Sans FB Demi" panose="020E0802020502020306" pitchFamily="34" charset="0"/>
                <a:cs typeface="Calibri" panose="020F0502020204030204" pitchFamily="34" charset="0"/>
              </a:rPr>
              <a:t>nutritionists</a:t>
            </a:r>
            <a:endParaRPr lang="fr-FR" dirty="0">
              <a:latin typeface="Berlin Sans FB Demi" panose="020E0802020502020306" pitchFamily="34" charset="0"/>
              <a:cs typeface="Calibri" panose="020F0502020204030204" pitchFamily="34" charset="0"/>
            </a:endParaRPr>
          </a:p>
        </p:txBody>
      </p:sp>
      <p:sp>
        <p:nvSpPr>
          <p:cNvPr id="19" name="ZoneTexte 5">
            <a:extLst>
              <a:ext uri="{FF2B5EF4-FFF2-40B4-BE49-F238E27FC236}">
                <a16:creationId xmlns:a16="http://schemas.microsoft.com/office/drawing/2014/main" id="{7076AD49-0A05-AB40-4607-C8197A67EF6B}"/>
              </a:ext>
            </a:extLst>
          </p:cNvPr>
          <p:cNvSpPr txBox="1"/>
          <p:nvPr/>
        </p:nvSpPr>
        <p:spPr>
          <a:xfrm>
            <a:off x="4030474" y="2798058"/>
            <a:ext cx="3989042" cy="1261884"/>
          </a:xfrm>
          <a:prstGeom prst="rect">
            <a:avLst/>
          </a:prstGeom>
          <a:noFill/>
        </p:spPr>
        <p:txBody>
          <a:bodyPr wrap="square" rtlCol="0">
            <a:spAutoFit/>
          </a:bodyPr>
          <a:lstStyle/>
          <a:p>
            <a:pPr algn="ctr"/>
            <a:r>
              <a:rPr lang="en-US" sz="2000" dirty="0">
                <a:latin typeface="Calibri" pitchFamily="34" charset="0"/>
                <a:cs typeface="Calibri" pitchFamily="34" charset="0"/>
              </a:rPr>
              <a:t>“</a:t>
            </a:r>
            <a:r>
              <a:rPr lang="en-US" sz="2000" b="1" dirty="0">
                <a:latin typeface="Berlin Sans FB Demi" panose="020E0802020502020306" pitchFamily="34" charset="0"/>
                <a:cs typeface="Calibri" pitchFamily="34" charset="0"/>
              </a:rPr>
              <a:t>You are what you eat</a:t>
            </a:r>
            <a:r>
              <a:rPr lang="en-US" sz="2000" b="1" dirty="0">
                <a:latin typeface="Calibri" pitchFamily="34" charset="0"/>
                <a:cs typeface="Calibri" pitchFamily="34" charset="0"/>
              </a:rPr>
              <a:t>”</a:t>
            </a:r>
            <a:endParaRPr lang="fr-FR" sz="2000" b="1" dirty="0">
              <a:latin typeface="Calibri" pitchFamily="34" charset="0"/>
              <a:cs typeface="Calibri" pitchFamily="34" charset="0"/>
            </a:endParaRPr>
          </a:p>
          <a:p>
            <a:pPr algn="ctr"/>
            <a:endParaRPr lang="fr-FR" sz="2400" dirty="0">
              <a:latin typeface="Calibri" pitchFamily="34" charset="0"/>
              <a:cs typeface="Calibri" pitchFamily="34" charset="0"/>
            </a:endParaRPr>
          </a:p>
          <a:p>
            <a:pPr algn="ctr"/>
            <a:r>
              <a:rPr lang="en-US" sz="1600" dirty="0" err="1"/>
              <a:t>Lindlahr</a:t>
            </a:r>
            <a:r>
              <a:rPr lang="en-US" sz="1600" dirty="0"/>
              <a:t>, nutritionist,  </a:t>
            </a:r>
            <a:r>
              <a:rPr lang="en-US" sz="1600" i="1" dirty="0"/>
              <a:t>The</a:t>
            </a:r>
            <a:r>
              <a:rPr lang="en-US" sz="1600" dirty="0"/>
              <a:t> </a:t>
            </a:r>
            <a:r>
              <a:rPr lang="en-US" sz="1600" i="1" dirty="0"/>
              <a:t>Bridgeport Telegraph</a:t>
            </a:r>
            <a:r>
              <a:rPr lang="en-US" sz="1600" dirty="0"/>
              <a:t>, 1923</a:t>
            </a:r>
            <a:endParaRPr lang="fr-FR" sz="1600" dirty="0">
              <a:latin typeface="Calibri" pitchFamily="34" charset="0"/>
              <a:cs typeface="Calibri" pitchFamily="34" charset="0"/>
            </a:endParaRPr>
          </a:p>
        </p:txBody>
      </p:sp>
      <p:pic>
        <p:nvPicPr>
          <p:cNvPr id="21" name="Picture 2" descr="Dis-moi ce que tu manges : je te dirai ce que tu es. » - Allo Naturopathes">
            <a:extLst>
              <a:ext uri="{FF2B5EF4-FFF2-40B4-BE49-F238E27FC236}">
                <a16:creationId xmlns:a16="http://schemas.microsoft.com/office/drawing/2014/main" id="{03148812-4D1B-CE82-E58E-406C8CFF1A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93"/>
          <a:stretch/>
        </p:blipFill>
        <p:spPr bwMode="auto">
          <a:xfrm>
            <a:off x="1575441" y="2266015"/>
            <a:ext cx="2235812"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Dis-moi ce que tu manges : je te dirai ce que tu es. » - Allo Naturopathes">
            <a:extLst>
              <a:ext uri="{FF2B5EF4-FFF2-40B4-BE49-F238E27FC236}">
                <a16:creationId xmlns:a16="http://schemas.microsoft.com/office/drawing/2014/main" id="{F9607020-0E35-0EDF-70FA-0463D6A12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93"/>
          <a:stretch/>
        </p:blipFill>
        <p:spPr bwMode="auto">
          <a:xfrm>
            <a:off x="8238737" y="2266015"/>
            <a:ext cx="2235812" cy="2520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55CC35B-9E06-41D5-09FA-446A07374585}"/>
              </a:ext>
            </a:extLst>
          </p:cNvPr>
          <p:cNvSpPr txBox="1"/>
          <p:nvPr/>
        </p:nvSpPr>
        <p:spPr>
          <a:xfrm>
            <a:off x="3046379" y="5262580"/>
            <a:ext cx="6099242" cy="707886"/>
          </a:xfrm>
          <a:prstGeom prst="rect">
            <a:avLst/>
          </a:prstGeom>
          <a:noFill/>
        </p:spPr>
        <p:txBody>
          <a:bodyPr wrap="square">
            <a:spAutoFit/>
          </a:bodyPr>
          <a:lstStyle/>
          <a:p>
            <a:pPr algn="ctr"/>
            <a:r>
              <a:rPr lang="en-US" sz="2000" dirty="0">
                <a:latin typeface="Berlin Sans FB Demi" panose="020E0802020502020306" pitchFamily="34" charset="0"/>
              </a:rPr>
              <a:t>As per nutritionists, there is a correlation between your nutrition and your state of health</a:t>
            </a:r>
          </a:p>
        </p:txBody>
      </p:sp>
    </p:spTree>
    <p:extLst>
      <p:ext uri="{BB962C8B-B14F-4D97-AF65-F5344CB8AC3E}">
        <p14:creationId xmlns:p14="http://schemas.microsoft.com/office/powerpoint/2010/main" val="305239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ulti-Collector ICP-MS | PCIGR">
            <a:extLst>
              <a:ext uri="{FF2B5EF4-FFF2-40B4-BE49-F238E27FC236}">
                <a16:creationId xmlns:a16="http://schemas.microsoft.com/office/drawing/2014/main" id="{1E91FAFB-6D94-22D6-3F17-91383CAF5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CE50B0-4D56-9D5F-B378-B3ED4AF7062E}"/>
              </a:ext>
            </a:extLst>
          </p:cNvPr>
          <p:cNvSpPr txBox="1"/>
          <p:nvPr/>
        </p:nvSpPr>
        <p:spPr>
          <a:xfrm>
            <a:off x="6755963" y="2988458"/>
            <a:ext cx="4973208" cy="1631216"/>
          </a:xfrm>
          <a:prstGeom prst="rect">
            <a:avLst/>
          </a:prstGeom>
          <a:noFill/>
        </p:spPr>
        <p:txBody>
          <a:bodyPr wrap="square">
            <a:spAutoFit/>
          </a:bodyPr>
          <a:lstStyle/>
          <a:p>
            <a:pPr algn="ctr"/>
            <a:r>
              <a:rPr lang="en-US" sz="3600" dirty="0">
                <a:latin typeface="Berlin Sans FB Demi" panose="020E0802020502020306" pitchFamily="34" charset="0"/>
              </a:rPr>
              <a:t>Strontium:</a:t>
            </a:r>
          </a:p>
          <a:p>
            <a:pPr algn="ctr"/>
            <a:r>
              <a:rPr lang="en-US" sz="2800" dirty="0">
                <a:latin typeface="Berlin Sans FB" panose="020E0602020502020306" pitchFamily="34" charset="0"/>
              </a:rPr>
              <a:t>the unaffected isotope</a:t>
            </a:r>
          </a:p>
          <a:p>
            <a:pPr algn="ctr"/>
            <a:endParaRPr lang="en-US" sz="3600" dirty="0">
              <a:latin typeface="Berlin Sans FB Demi" panose="020E0802020502020306" pitchFamily="34" charset="0"/>
            </a:endParaRPr>
          </a:p>
        </p:txBody>
      </p:sp>
    </p:spTree>
    <p:extLst>
      <p:ext uri="{BB962C8B-B14F-4D97-AF65-F5344CB8AC3E}">
        <p14:creationId xmlns:p14="http://schemas.microsoft.com/office/powerpoint/2010/main" val="73137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52A76D-A7BD-FABD-ACA2-B45E18AAA9A9}"/>
              </a:ext>
            </a:extLst>
          </p:cNvPr>
          <p:cNvSpPr txBox="1"/>
          <p:nvPr/>
        </p:nvSpPr>
        <p:spPr>
          <a:xfrm>
            <a:off x="1166036" y="1730582"/>
            <a:ext cx="6099242" cy="1015663"/>
          </a:xfrm>
          <a:prstGeom prst="rect">
            <a:avLst/>
          </a:prstGeom>
          <a:noFill/>
        </p:spPr>
        <p:txBody>
          <a:bodyPr wrap="square">
            <a:spAutoFit/>
          </a:bodyPr>
          <a:lstStyle/>
          <a:p>
            <a:r>
              <a:rPr lang="en-US" sz="2000" dirty="0">
                <a:latin typeface="Berlin Sans FB Demi" panose="020E0802020502020306" pitchFamily="34" charset="0"/>
              </a:rPr>
              <a:t>Strontium (or Sr) has chemical similarity to calcium, which enables the replacement of calcium by strontium in biomineralization processes</a:t>
            </a:r>
          </a:p>
        </p:txBody>
      </p:sp>
      <p:sp>
        <p:nvSpPr>
          <p:cNvPr id="4" name="TextBox 3">
            <a:extLst>
              <a:ext uri="{FF2B5EF4-FFF2-40B4-BE49-F238E27FC236}">
                <a16:creationId xmlns:a16="http://schemas.microsoft.com/office/drawing/2014/main" id="{6DE0FFEA-BF54-0522-A859-B0B2DA3476CB}"/>
              </a:ext>
            </a:extLst>
          </p:cNvPr>
          <p:cNvSpPr txBox="1"/>
          <p:nvPr/>
        </p:nvSpPr>
        <p:spPr>
          <a:xfrm>
            <a:off x="1166036" y="4235871"/>
            <a:ext cx="6099242" cy="1015663"/>
          </a:xfrm>
          <a:prstGeom prst="rect">
            <a:avLst/>
          </a:prstGeom>
          <a:noFill/>
        </p:spPr>
        <p:txBody>
          <a:bodyPr wrap="square">
            <a:spAutoFit/>
          </a:bodyPr>
          <a:lstStyle/>
          <a:p>
            <a:r>
              <a:rPr lang="en-US" sz="2000" dirty="0">
                <a:latin typeface="Berlin Sans FB Demi" panose="020E0802020502020306" pitchFamily="34" charset="0"/>
              </a:rPr>
              <a:t>Sr concentrations are relatively low in skeletal tissues (bone and tooth) and are expressed in ppm (parts per million).</a:t>
            </a:r>
          </a:p>
        </p:txBody>
      </p:sp>
      <p:pic>
        <p:nvPicPr>
          <p:cNvPr id="8194" name="Picture 2" descr="Strontium Citrate | Strontium Citrate – Bio-Tech Pharmacal">
            <a:extLst>
              <a:ext uri="{FF2B5EF4-FFF2-40B4-BE49-F238E27FC236}">
                <a16:creationId xmlns:a16="http://schemas.microsoft.com/office/drawing/2014/main" id="{F9CA5A40-944E-F7EF-034A-77EACAE43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341" y="1572649"/>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68BFF6-E6AE-EF1E-8EE6-DDD02A509705}"/>
              </a:ext>
            </a:extLst>
          </p:cNvPr>
          <p:cNvSpPr txBox="1"/>
          <p:nvPr/>
        </p:nvSpPr>
        <p:spPr>
          <a:xfrm>
            <a:off x="9207557" y="6268477"/>
            <a:ext cx="1785122" cy="369332"/>
          </a:xfrm>
          <a:prstGeom prst="rect">
            <a:avLst/>
          </a:prstGeom>
          <a:noFill/>
        </p:spPr>
        <p:txBody>
          <a:bodyPr wrap="square">
            <a:spAutoFit/>
          </a:bodyPr>
          <a:lstStyle/>
          <a:p>
            <a:pPr algn="ctr"/>
            <a:r>
              <a:rPr lang="en-US" dirty="0"/>
              <a:t>Strontium salts</a:t>
            </a:r>
          </a:p>
        </p:txBody>
      </p:sp>
      <p:sp>
        <p:nvSpPr>
          <p:cNvPr id="8" name="Ondertitel 17">
            <a:extLst>
              <a:ext uri="{FF2B5EF4-FFF2-40B4-BE49-F238E27FC236}">
                <a16:creationId xmlns:a16="http://schemas.microsoft.com/office/drawing/2014/main" id="{F02C8627-13D2-9673-8D20-F54597698F08}"/>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Not </a:t>
            </a:r>
            <a:r>
              <a:rPr lang="fr-FR" dirty="0" err="1">
                <a:latin typeface="Berlin Sans FB Demi" panose="020E0802020502020306" pitchFamily="34" charset="0"/>
                <a:cs typeface="Calibri" panose="020F0502020204030204" pitchFamily="34" charset="0"/>
              </a:rPr>
              <a:t>so</a:t>
            </a:r>
            <a:r>
              <a:rPr lang="fr-FR" dirty="0">
                <a:latin typeface="Berlin Sans FB Demi" panose="020E0802020502020306" pitchFamily="34" charset="0"/>
                <a:cs typeface="Calibri" panose="020F0502020204030204" pitchFamily="34" charset="0"/>
              </a:rPr>
              <a:t> </a:t>
            </a:r>
            <a:r>
              <a:rPr lang="fr-FR" dirty="0" err="1">
                <a:latin typeface="Berlin Sans FB Demi" panose="020E0802020502020306" pitchFamily="34" charset="0"/>
                <a:cs typeface="Calibri" panose="020F0502020204030204" pitchFamily="34" charset="0"/>
              </a:rPr>
              <a:t>strong-tium</a:t>
            </a:r>
            <a:endParaRPr lang="fr-FR" dirty="0">
              <a:latin typeface="Berlin Sans FB Demi" panose="020E0802020502020306" pitchFamily="34" charset="0"/>
              <a:cs typeface="Calibri" panose="020F0502020204030204" pitchFamily="34" charset="0"/>
            </a:endParaRPr>
          </a:p>
        </p:txBody>
      </p:sp>
      <p:sp>
        <p:nvSpPr>
          <p:cNvPr id="10" name="TextBox 9">
            <a:extLst>
              <a:ext uri="{FF2B5EF4-FFF2-40B4-BE49-F238E27FC236}">
                <a16:creationId xmlns:a16="http://schemas.microsoft.com/office/drawing/2014/main" id="{89A7044E-8418-6669-D53B-DB635C84F79C}"/>
              </a:ext>
            </a:extLst>
          </p:cNvPr>
          <p:cNvSpPr txBox="1"/>
          <p:nvPr/>
        </p:nvSpPr>
        <p:spPr>
          <a:xfrm>
            <a:off x="1166036" y="3137115"/>
            <a:ext cx="6191654" cy="707886"/>
          </a:xfrm>
          <a:prstGeom prst="rect">
            <a:avLst/>
          </a:prstGeom>
          <a:noFill/>
        </p:spPr>
        <p:txBody>
          <a:bodyPr wrap="square">
            <a:spAutoFit/>
          </a:bodyPr>
          <a:lstStyle/>
          <a:p>
            <a:r>
              <a:rPr lang="en-US" sz="2000" dirty="0">
                <a:latin typeface="Berlin Sans FB Demi" panose="020E0802020502020306" pitchFamily="34" charset="0"/>
              </a:rPr>
              <a:t>About 99% of Sr in the human body is concentrated in the bones</a:t>
            </a:r>
          </a:p>
        </p:txBody>
      </p:sp>
      <p:sp>
        <p:nvSpPr>
          <p:cNvPr id="12" name="TextBox 11">
            <a:extLst>
              <a:ext uri="{FF2B5EF4-FFF2-40B4-BE49-F238E27FC236}">
                <a16:creationId xmlns:a16="http://schemas.microsoft.com/office/drawing/2014/main" id="{69295818-3E67-C40E-178C-0D850FF17678}"/>
              </a:ext>
            </a:extLst>
          </p:cNvPr>
          <p:cNvSpPr txBox="1"/>
          <p:nvPr/>
        </p:nvSpPr>
        <p:spPr>
          <a:xfrm>
            <a:off x="1166036" y="5642404"/>
            <a:ext cx="6191654" cy="707886"/>
          </a:xfrm>
          <a:prstGeom prst="rect">
            <a:avLst/>
          </a:prstGeom>
          <a:noFill/>
        </p:spPr>
        <p:txBody>
          <a:bodyPr wrap="square">
            <a:spAutoFit/>
          </a:bodyPr>
          <a:lstStyle/>
          <a:p>
            <a:r>
              <a:rPr lang="en-US" sz="2000" dirty="0">
                <a:latin typeface="Berlin Sans FB" panose="020E0602020502020306" pitchFamily="34" charset="0"/>
              </a:rPr>
              <a:t>Does supplemental strontium strengthen weak bone? The jury is in: and the answer is, it does not!</a:t>
            </a:r>
          </a:p>
        </p:txBody>
      </p:sp>
    </p:spTree>
    <p:extLst>
      <p:ext uri="{BB962C8B-B14F-4D97-AF65-F5344CB8AC3E}">
        <p14:creationId xmlns:p14="http://schemas.microsoft.com/office/powerpoint/2010/main" val="1660250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strontium?</a:t>
            </a:r>
          </a:p>
        </p:txBody>
      </p:sp>
      <p:sp>
        <p:nvSpPr>
          <p:cNvPr id="2" name="TextBox 1">
            <a:extLst>
              <a:ext uri="{FF2B5EF4-FFF2-40B4-BE49-F238E27FC236}">
                <a16:creationId xmlns:a16="http://schemas.microsoft.com/office/drawing/2014/main" id="{BD96C48E-BD47-8FF8-C88D-3F1169FF6C16}"/>
              </a:ext>
            </a:extLst>
          </p:cNvPr>
          <p:cNvSpPr txBox="1"/>
          <p:nvPr/>
        </p:nvSpPr>
        <p:spPr>
          <a:xfrm>
            <a:off x="2056221" y="1742290"/>
            <a:ext cx="3350081" cy="369332"/>
          </a:xfrm>
          <a:prstGeom prst="rect">
            <a:avLst/>
          </a:prstGeom>
          <a:noFill/>
        </p:spPr>
        <p:txBody>
          <a:bodyPr wrap="square" rtlCol="0">
            <a:spAutoFit/>
          </a:bodyPr>
          <a:lstStyle/>
          <a:p>
            <a:pPr algn="ctr"/>
            <a:r>
              <a:rPr lang="en-US" dirty="0">
                <a:latin typeface="Berlin Sans FB Demi" panose="020E0802020502020306" pitchFamily="34" charset="0"/>
              </a:rPr>
              <a:t>Let’s start with strontium (Sr)!</a:t>
            </a:r>
          </a:p>
        </p:txBody>
      </p:sp>
      <p:pic>
        <p:nvPicPr>
          <p:cNvPr id="4" name="Picture 12" descr="What's in the name of a Scottish village - a discovery by a Kirk minister |  The Church of Scotland">
            <a:extLst>
              <a:ext uri="{FF2B5EF4-FFF2-40B4-BE49-F238E27FC236}">
                <a16:creationId xmlns:a16="http://schemas.microsoft.com/office/drawing/2014/main" id="{102F30AB-C0FB-DA15-846D-37DAFE3FA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150" y="4797905"/>
            <a:ext cx="3342329" cy="20600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F03D4D0-8B31-5FC8-D93B-156836A36FFD}"/>
              </a:ext>
            </a:extLst>
          </p:cNvPr>
          <p:cNvPicPr>
            <a:picLocks noChangeAspect="1"/>
          </p:cNvPicPr>
          <p:nvPr/>
        </p:nvPicPr>
        <p:blipFill rotWithShape="1">
          <a:blip r:embed="rId3"/>
          <a:srcRect l="4712"/>
          <a:stretch/>
        </p:blipFill>
        <p:spPr>
          <a:xfrm>
            <a:off x="4547320" y="4797904"/>
            <a:ext cx="5889078" cy="2060096"/>
          </a:xfrm>
          <a:prstGeom prst="rect">
            <a:avLst/>
          </a:prstGeom>
        </p:spPr>
      </p:pic>
      <p:pic>
        <p:nvPicPr>
          <p:cNvPr id="6" name="Picture 5" descr="A close-up of some snow&#10;&#10;Description automatically generated with medium confidence">
            <a:extLst>
              <a:ext uri="{FF2B5EF4-FFF2-40B4-BE49-F238E27FC236}">
                <a16:creationId xmlns:a16="http://schemas.microsoft.com/office/drawing/2014/main" id="{BC26DFAB-C0E6-DEA1-7F65-50283646C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9542" y="3600684"/>
            <a:ext cx="2643454" cy="1694819"/>
          </a:xfrm>
          <a:prstGeom prst="roundRect">
            <a:avLst/>
          </a:prstGeom>
          <a:ln>
            <a:noFill/>
          </a:ln>
          <a:effectLst>
            <a:softEdge rad="112500"/>
          </a:effectLst>
        </p:spPr>
      </p:pic>
      <p:sp>
        <p:nvSpPr>
          <p:cNvPr id="7" name="TextBox 6">
            <a:extLst>
              <a:ext uri="{FF2B5EF4-FFF2-40B4-BE49-F238E27FC236}">
                <a16:creationId xmlns:a16="http://schemas.microsoft.com/office/drawing/2014/main" id="{737BB890-EA29-BF84-6960-B895975AA715}"/>
              </a:ext>
            </a:extLst>
          </p:cNvPr>
          <p:cNvSpPr txBox="1"/>
          <p:nvPr/>
        </p:nvSpPr>
        <p:spPr>
          <a:xfrm>
            <a:off x="5695978" y="758572"/>
            <a:ext cx="3142329" cy="830997"/>
          </a:xfrm>
          <a:prstGeom prst="rect">
            <a:avLst/>
          </a:prstGeom>
          <a:noFill/>
        </p:spPr>
        <p:txBody>
          <a:bodyPr wrap="square">
            <a:spAutoFit/>
          </a:bodyPr>
          <a:lstStyle/>
          <a:p>
            <a:pPr algn="ctr"/>
            <a:r>
              <a:rPr lang="en-US" sz="1600" dirty="0">
                <a:latin typeface="Berlin Sans FB Demi" panose="020E0802020502020306" pitchFamily="34" charset="0"/>
              </a:rPr>
              <a:t>Sr is a soft silver-white yellowish metallic element that is highly chemically reactive. </a:t>
            </a:r>
            <a:endParaRPr lang="en-US" sz="1600" dirty="0"/>
          </a:p>
        </p:txBody>
      </p:sp>
      <p:sp>
        <p:nvSpPr>
          <p:cNvPr id="8" name="TextBox 7">
            <a:extLst>
              <a:ext uri="{FF2B5EF4-FFF2-40B4-BE49-F238E27FC236}">
                <a16:creationId xmlns:a16="http://schemas.microsoft.com/office/drawing/2014/main" id="{2079A68C-D2DF-6EB0-7962-DB858E7FEDBB}"/>
              </a:ext>
            </a:extLst>
          </p:cNvPr>
          <p:cNvSpPr txBox="1"/>
          <p:nvPr/>
        </p:nvSpPr>
        <p:spPr>
          <a:xfrm>
            <a:off x="2093225" y="2731225"/>
            <a:ext cx="3996233" cy="830997"/>
          </a:xfrm>
          <a:prstGeom prst="rect">
            <a:avLst/>
          </a:prstGeom>
          <a:noFill/>
        </p:spPr>
        <p:txBody>
          <a:bodyPr wrap="square">
            <a:spAutoFit/>
          </a:bodyPr>
          <a:lstStyle/>
          <a:p>
            <a:pPr algn="ctr"/>
            <a:r>
              <a:rPr lang="en-US" sz="1600" dirty="0">
                <a:latin typeface="Berlin Sans FB Demi" panose="020E0802020502020306" pitchFamily="34" charset="0"/>
              </a:rPr>
              <a:t>Because strontium has an electron configuration similar to that of calcium, it readily substitutes for calcium in minerals.</a:t>
            </a:r>
            <a:endParaRPr lang="en-US" sz="1600" dirty="0"/>
          </a:p>
        </p:txBody>
      </p:sp>
      <p:sp>
        <p:nvSpPr>
          <p:cNvPr id="9" name="TextBox 8">
            <a:extLst>
              <a:ext uri="{FF2B5EF4-FFF2-40B4-BE49-F238E27FC236}">
                <a16:creationId xmlns:a16="http://schemas.microsoft.com/office/drawing/2014/main" id="{F78F79FF-9256-7D80-2634-D7BFED14DDC1}"/>
              </a:ext>
            </a:extLst>
          </p:cNvPr>
          <p:cNvSpPr txBox="1"/>
          <p:nvPr/>
        </p:nvSpPr>
        <p:spPr>
          <a:xfrm>
            <a:off x="2395875" y="4269564"/>
            <a:ext cx="4871268" cy="430887"/>
          </a:xfrm>
          <a:prstGeom prst="rect">
            <a:avLst/>
          </a:prstGeom>
          <a:noFill/>
        </p:spPr>
        <p:txBody>
          <a:bodyPr wrap="square">
            <a:spAutoFit/>
          </a:bodyPr>
          <a:lstStyle/>
          <a:p>
            <a:pPr algn="ctr"/>
            <a:r>
              <a:rPr lang="en-US" sz="1100" i="1" dirty="0"/>
              <a:t>Sr are named after Strontian, a village in Scotland near which the mineral was discovered in 1790 by Adair Crawford and William Cruickshank.</a:t>
            </a:r>
          </a:p>
        </p:txBody>
      </p:sp>
      <p:sp>
        <p:nvSpPr>
          <p:cNvPr id="10" name="TextBox 9">
            <a:extLst>
              <a:ext uri="{FF2B5EF4-FFF2-40B4-BE49-F238E27FC236}">
                <a16:creationId xmlns:a16="http://schemas.microsoft.com/office/drawing/2014/main" id="{47BBDE18-929D-B0A9-E76F-A905E7038B09}"/>
              </a:ext>
            </a:extLst>
          </p:cNvPr>
          <p:cNvSpPr txBox="1"/>
          <p:nvPr/>
        </p:nvSpPr>
        <p:spPr>
          <a:xfrm>
            <a:off x="6501340" y="2287514"/>
            <a:ext cx="2214761" cy="830997"/>
          </a:xfrm>
          <a:prstGeom prst="rect">
            <a:avLst/>
          </a:prstGeom>
          <a:noFill/>
        </p:spPr>
        <p:txBody>
          <a:bodyPr wrap="square">
            <a:spAutoFit/>
          </a:bodyPr>
          <a:lstStyle/>
          <a:p>
            <a:pPr algn="ctr"/>
            <a:r>
              <a:rPr lang="en-US" sz="1600" dirty="0">
                <a:latin typeface="Berlin Sans FB Demi" panose="020E0802020502020306" pitchFamily="34" charset="0"/>
              </a:rPr>
              <a:t>Natural stable strontium is not hazardous to health.</a:t>
            </a:r>
          </a:p>
        </p:txBody>
      </p:sp>
    </p:spTree>
    <p:extLst>
      <p:ext uri="{BB962C8B-B14F-4D97-AF65-F5344CB8AC3E}">
        <p14:creationId xmlns:p14="http://schemas.microsoft.com/office/powerpoint/2010/main" val="1042479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D83B14-9810-9EEA-5A23-DC22C9EFF42E}"/>
              </a:ext>
            </a:extLst>
          </p:cNvPr>
          <p:cNvSpPr txBox="1"/>
          <p:nvPr/>
        </p:nvSpPr>
        <p:spPr>
          <a:xfrm>
            <a:off x="1498020" y="1727871"/>
            <a:ext cx="2751567" cy="1815882"/>
          </a:xfrm>
          <a:prstGeom prst="rect">
            <a:avLst/>
          </a:prstGeom>
          <a:noFill/>
        </p:spPr>
        <p:txBody>
          <a:bodyPr wrap="square">
            <a:spAutoFit/>
          </a:bodyPr>
          <a:lstStyle/>
          <a:p>
            <a:r>
              <a:rPr lang="en-US" sz="1600" dirty="0">
                <a:latin typeface="Berlin Sans FB Demi" panose="020E0802020502020306" pitchFamily="34" charset="0"/>
              </a:rPr>
              <a:t>Sr has four stable, naturally occurring isotopes:</a:t>
            </a:r>
          </a:p>
          <a:p>
            <a:endParaRPr lang="en-US" sz="1600" dirty="0"/>
          </a:p>
          <a:p>
            <a:pPr marL="285750" indent="-285750">
              <a:buFontTx/>
              <a:buChar char="-"/>
            </a:pPr>
            <a:r>
              <a:rPr lang="en-US" sz="1600" baseline="30000" dirty="0"/>
              <a:t>84</a:t>
            </a:r>
            <a:r>
              <a:rPr lang="en-US" sz="1600" dirty="0"/>
              <a:t>Sr = 0.56%</a:t>
            </a:r>
          </a:p>
          <a:p>
            <a:pPr marL="285750" indent="-285750">
              <a:buFontTx/>
              <a:buChar char="-"/>
            </a:pPr>
            <a:r>
              <a:rPr lang="en-US" sz="1600" baseline="30000" dirty="0"/>
              <a:t>86</a:t>
            </a:r>
            <a:r>
              <a:rPr lang="en-US" sz="1600" dirty="0"/>
              <a:t>Sr = 9.87%</a:t>
            </a:r>
          </a:p>
          <a:p>
            <a:pPr marL="285750" indent="-285750">
              <a:buFontTx/>
              <a:buChar char="-"/>
            </a:pPr>
            <a:r>
              <a:rPr lang="en-US" sz="1600" baseline="30000" dirty="0"/>
              <a:t>87</a:t>
            </a:r>
            <a:r>
              <a:rPr lang="en-US" sz="1600" dirty="0"/>
              <a:t>Sr = 7.04%</a:t>
            </a:r>
          </a:p>
          <a:p>
            <a:pPr marL="285750" indent="-285750">
              <a:buFontTx/>
              <a:buChar char="-"/>
            </a:pPr>
            <a:r>
              <a:rPr lang="en-US" sz="1600" baseline="30000" dirty="0"/>
              <a:t>88</a:t>
            </a:r>
            <a:r>
              <a:rPr lang="en-US" sz="1600" dirty="0"/>
              <a:t>Sr = 82.53%</a:t>
            </a:r>
          </a:p>
        </p:txBody>
      </p:sp>
      <p:sp>
        <p:nvSpPr>
          <p:cNvPr id="4" name="TextBox 3">
            <a:extLst>
              <a:ext uri="{FF2B5EF4-FFF2-40B4-BE49-F238E27FC236}">
                <a16:creationId xmlns:a16="http://schemas.microsoft.com/office/drawing/2014/main" id="{50618CC1-166E-29A4-A170-33DF701B344F}"/>
              </a:ext>
            </a:extLst>
          </p:cNvPr>
          <p:cNvSpPr txBox="1"/>
          <p:nvPr/>
        </p:nvSpPr>
        <p:spPr>
          <a:xfrm>
            <a:off x="3445843" y="2532321"/>
            <a:ext cx="2433021" cy="1815882"/>
          </a:xfrm>
          <a:prstGeom prst="rect">
            <a:avLst/>
          </a:prstGeom>
          <a:noFill/>
        </p:spPr>
        <p:txBody>
          <a:bodyPr wrap="square">
            <a:spAutoFit/>
          </a:bodyPr>
          <a:lstStyle/>
          <a:p>
            <a:pPr algn="ctr"/>
            <a:r>
              <a:rPr lang="en-US" sz="1600" dirty="0">
                <a:latin typeface="Berlin Sans FB Demi" panose="020E0802020502020306" pitchFamily="34" charset="0"/>
              </a:rPr>
              <a:t>Only </a:t>
            </a:r>
            <a:r>
              <a:rPr lang="en-US" sz="1600" baseline="30000" dirty="0">
                <a:latin typeface="Berlin Sans FB Demi" panose="020E0802020502020306" pitchFamily="34" charset="0"/>
              </a:rPr>
              <a:t>87</a:t>
            </a:r>
            <a:r>
              <a:rPr lang="en-US" sz="1600" dirty="0">
                <a:latin typeface="Berlin Sans FB Demi" panose="020E0802020502020306" pitchFamily="34" charset="0"/>
              </a:rPr>
              <a:t>Sr is radiogenic</a:t>
            </a:r>
            <a:endParaRPr lang="en-US" sz="1600" dirty="0"/>
          </a:p>
          <a:p>
            <a:pPr algn="ctr"/>
            <a:endParaRPr lang="en-US" sz="1600" dirty="0"/>
          </a:p>
          <a:p>
            <a:pPr algn="ctr"/>
            <a:r>
              <a:rPr lang="en-US" sz="1600" dirty="0"/>
              <a:t>A radiogenic nuclide is a nuclide that is produced by a process of radioactive decay. It may itself be radioactive or stable.</a:t>
            </a:r>
          </a:p>
        </p:txBody>
      </p:sp>
      <p:sp>
        <p:nvSpPr>
          <p:cNvPr id="5" name="TextBox 4">
            <a:extLst>
              <a:ext uri="{FF2B5EF4-FFF2-40B4-BE49-F238E27FC236}">
                <a16:creationId xmlns:a16="http://schemas.microsoft.com/office/drawing/2014/main" id="{F9E41BEB-3208-888F-9572-B6ECC0C4EA8F}"/>
              </a:ext>
            </a:extLst>
          </p:cNvPr>
          <p:cNvSpPr txBox="1"/>
          <p:nvPr/>
        </p:nvSpPr>
        <p:spPr>
          <a:xfrm>
            <a:off x="1334496" y="5913466"/>
            <a:ext cx="4599784" cy="584775"/>
          </a:xfrm>
          <a:prstGeom prst="rect">
            <a:avLst/>
          </a:prstGeom>
          <a:noFill/>
        </p:spPr>
        <p:txBody>
          <a:bodyPr wrap="square">
            <a:spAutoFit/>
          </a:bodyPr>
          <a:lstStyle/>
          <a:p>
            <a:pPr algn="ctr"/>
            <a:r>
              <a:rPr lang="en-US" sz="1600" dirty="0">
                <a:latin typeface="Berlin Sans FB Demi" panose="020E0802020502020306" pitchFamily="34" charset="0"/>
              </a:rPr>
              <a:t>The ratio of </a:t>
            </a:r>
            <a:r>
              <a:rPr lang="en-US" sz="1600" baseline="30000" dirty="0">
                <a:latin typeface="Berlin Sans FB Demi" panose="020E0802020502020306" pitchFamily="34" charset="0"/>
              </a:rPr>
              <a:t>87</a:t>
            </a:r>
            <a:r>
              <a:rPr lang="en-US" sz="1600" dirty="0">
                <a:latin typeface="Berlin Sans FB Demi" panose="020E0802020502020306" pitchFamily="34" charset="0"/>
              </a:rPr>
              <a:t>Sr to the other isotopes is therefore a function of the variable abundance of </a:t>
            </a:r>
            <a:r>
              <a:rPr lang="en-US" sz="1600" baseline="30000" dirty="0">
                <a:latin typeface="Berlin Sans FB Demi" panose="020E0802020502020306" pitchFamily="34" charset="0"/>
              </a:rPr>
              <a:t>87</a:t>
            </a:r>
            <a:r>
              <a:rPr lang="en-US" sz="1600" dirty="0">
                <a:latin typeface="Berlin Sans FB Demi" panose="020E0802020502020306" pitchFamily="34" charset="0"/>
              </a:rPr>
              <a:t>Sr.</a:t>
            </a:r>
            <a:endParaRPr lang="en-US" sz="1600" dirty="0"/>
          </a:p>
        </p:txBody>
      </p:sp>
      <p:sp>
        <p:nvSpPr>
          <p:cNvPr id="6" name="TextBox 5">
            <a:extLst>
              <a:ext uri="{FF2B5EF4-FFF2-40B4-BE49-F238E27FC236}">
                <a16:creationId xmlns:a16="http://schemas.microsoft.com/office/drawing/2014/main" id="{17834488-8DC4-625F-4EDB-6DF712CB6E6B}"/>
              </a:ext>
            </a:extLst>
          </p:cNvPr>
          <p:cNvSpPr txBox="1"/>
          <p:nvPr/>
        </p:nvSpPr>
        <p:spPr>
          <a:xfrm>
            <a:off x="1229764" y="4600296"/>
            <a:ext cx="4321413" cy="830997"/>
          </a:xfrm>
          <a:prstGeom prst="rect">
            <a:avLst/>
          </a:prstGeom>
          <a:noFill/>
        </p:spPr>
        <p:txBody>
          <a:bodyPr wrap="square">
            <a:spAutoFit/>
          </a:bodyPr>
          <a:lstStyle/>
          <a:p>
            <a:pPr algn="ctr"/>
            <a:r>
              <a:rPr lang="en-US" sz="1600" dirty="0"/>
              <a:t> </a:t>
            </a:r>
            <a:r>
              <a:rPr lang="en-US" sz="1600" baseline="30000" dirty="0"/>
              <a:t>87</a:t>
            </a:r>
            <a:r>
              <a:rPr lang="en-US" sz="1600" dirty="0"/>
              <a:t>Sr derived from </a:t>
            </a:r>
            <a:r>
              <a:rPr lang="en-US" sz="1600" baseline="30000" dirty="0"/>
              <a:t>87</a:t>
            </a:r>
            <a:r>
              <a:rPr lang="en-US" sz="1600" dirty="0"/>
              <a:t>Rb, which has a half-life of 4.88 × 10</a:t>
            </a:r>
            <a:r>
              <a:rPr lang="en-US" sz="1600" baseline="30000" dirty="0"/>
              <a:t>10</a:t>
            </a:r>
            <a:r>
              <a:rPr lang="en-US" sz="1600" dirty="0"/>
              <a:t> years (i.e. more than three times longer than the current age of the universe). </a:t>
            </a:r>
          </a:p>
        </p:txBody>
      </p:sp>
      <p:pic>
        <p:nvPicPr>
          <p:cNvPr id="7" name="Picture 2" descr="How Do Fireworks Get Their Colors? Firework Colors Chemistry">
            <a:extLst>
              <a:ext uri="{FF2B5EF4-FFF2-40B4-BE49-F238E27FC236}">
                <a16:creationId xmlns:a16="http://schemas.microsoft.com/office/drawing/2014/main" id="{B22B7660-C825-E599-C0D4-2F1B6264DB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856"/>
          <a:stretch/>
        </p:blipFill>
        <p:spPr bwMode="auto">
          <a:xfrm>
            <a:off x="6890134" y="3429000"/>
            <a:ext cx="3579953" cy="32255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D2C6FA-C3BE-4B0D-1064-DA990896C274}"/>
              </a:ext>
            </a:extLst>
          </p:cNvPr>
          <p:cNvSpPr txBox="1"/>
          <p:nvPr/>
        </p:nvSpPr>
        <p:spPr>
          <a:xfrm>
            <a:off x="7001567" y="2759457"/>
            <a:ext cx="3226065" cy="430887"/>
          </a:xfrm>
          <a:prstGeom prst="rect">
            <a:avLst/>
          </a:prstGeom>
          <a:noFill/>
        </p:spPr>
        <p:txBody>
          <a:bodyPr wrap="square" rtlCol="0">
            <a:spAutoFit/>
          </a:bodyPr>
          <a:lstStyle/>
          <a:p>
            <a:pPr algn="ctr"/>
            <a:r>
              <a:rPr lang="en-US" sz="1100" i="1" dirty="0"/>
              <a:t>How colors in fireworks are produced. Purple = Mixture of Sr and Cu compounds. Red = Sr salts.</a:t>
            </a:r>
          </a:p>
        </p:txBody>
      </p:sp>
      <p:pic>
        <p:nvPicPr>
          <p:cNvPr id="9" name="Picture 10">
            <a:extLst>
              <a:ext uri="{FF2B5EF4-FFF2-40B4-BE49-F238E27FC236}">
                <a16:creationId xmlns:a16="http://schemas.microsoft.com/office/drawing/2014/main" id="{379DB3A5-B05F-C4C9-BB88-F54451A5C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517" y="686599"/>
            <a:ext cx="3570570" cy="1785285"/>
          </a:xfrm>
          <a:prstGeom prst="rect">
            <a:avLst/>
          </a:prstGeom>
          <a:noFill/>
          <a:extLst>
            <a:ext uri="{909E8E84-426E-40DD-AFC4-6F175D3DCCD1}">
              <a14:hiddenFill xmlns:a14="http://schemas.microsoft.com/office/drawing/2010/main">
                <a:solidFill>
                  <a:srgbClr val="FFFFFF"/>
                </a:solidFill>
              </a14:hiddenFill>
            </a:ext>
          </a:extLst>
        </p:spPr>
      </p:pic>
      <p:sp>
        <p:nvSpPr>
          <p:cNvPr id="10" name="Ondertitel 17">
            <a:extLst>
              <a:ext uri="{FF2B5EF4-FFF2-40B4-BE49-F238E27FC236}">
                <a16:creationId xmlns:a16="http://schemas.microsoft.com/office/drawing/2014/main" id="{C1311474-8A9A-677A-870C-3E368933C07F}"/>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strontium?</a:t>
            </a:r>
          </a:p>
        </p:txBody>
      </p:sp>
    </p:spTree>
    <p:extLst>
      <p:ext uri="{BB962C8B-B14F-4D97-AF65-F5344CB8AC3E}">
        <p14:creationId xmlns:p14="http://schemas.microsoft.com/office/powerpoint/2010/main" val="2483145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ndertitel 17">
            <a:extLst>
              <a:ext uri="{FF2B5EF4-FFF2-40B4-BE49-F238E27FC236}">
                <a16:creationId xmlns:a16="http://schemas.microsoft.com/office/drawing/2014/main" id="{1556C305-CE49-353A-37EF-AA9E6EC2F890}"/>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strontium?</a:t>
            </a:r>
          </a:p>
        </p:txBody>
      </p:sp>
      <p:sp>
        <p:nvSpPr>
          <p:cNvPr id="4" name="TextBox 3">
            <a:extLst>
              <a:ext uri="{FF2B5EF4-FFF2-40B4-BE49-F238E27FC236}">
                <a16:creationId xmlns:a16="http://schemas.microsoft.com/office/drawing/2014/main" id="{F6617311-E6C8-CE41-9436-81A5D58E7EEC}"/>
              </a:ext>
            </a:extLst>
          </p:cNvPr>
          <p:cNvSpPr txBox="1"/>
          <p:nvPr/>
        </p:nvSpPr>
        <p:spPr>
          <a:xfrm>
            <a:off x="1106317" y="1536898"/>
            <a:ext cx="2981808" cy="830997"/>
          </a:xfrm>
          <a:prstGeom prst="rect">
            <a:avLst/>
          </a:prstGeom>
          <a:noFill/>
        </p:spPr>
        <p:txBody>
          <a:bodyPr wrap="square">
            <a:spAutoFit/>
          </a:bodyPr>
          <a:lstStyle/>
          <a:p>
            <a:pPr algn="ctr"/>
            <a:r>
              <a:rPr lang="en-US" sz="1600" dirty="0">
                <a:latin typeface="Berlin Sans FB Demi" panose="020E0802020502020306" pitchFamily="34" charset="0"/>
              </a:rPr>
              <a:t>32 unstable isotopes of strontium are known to exist, ranging from </a:t>
            </a:r>
            <a:r>
              <a:rPr lang="en-US" sz="1600" baseline="30000" dirty="0">
                <a:latin typeface="Berlin Sans FB Demi" panose="020E0802020502020306" pitchFamily="34" charset="0"/>
              </a:rPr>
              <a:t>73</a:t>
            </a:r>
            <a:r>
              <a:rPr lang="en-US" sz="1600" dirty="0">
                <a:latin typeface="Berlin Sans FB Demi" panose="020E0802020502020306" pitchFamily="34" charset="0"/>
              </a:rPr>
              <a:t>Sr to </a:t>
            </a:r>
            <a:r>
              <a:rPr lang="en-US" sz="1600" baseline="30000" dirty="0">
                <a:latin typeface="Berlin Sans FB Demi" panose="020E0802020502020306" pitchFamily="34" charset="0"/>
              </a:rPr>
              <a:t>108</a:t>
            </a:r>
            <a:r>
              <a:rPr lang="en-US" sz="1600" dirty="0">
                <a:latin typeface="Berlin Sans FB Demi" panose="020E0802020502020306" pitchFamily="34" charset="0"/>
              </a:rPr>
              <a:t>Sr.</a:t>
            </a:r>
            <a:endParaRPr lang="en-US" sz="1600" dirty="0"/>
          </a:p>
        </p:txBody>
      </p:sp>
      <p:sp>
        <p:nvSpPr>
          <p:cNvPr id="5" name="TextBox 4">
            <a:extLst>
              <a:ext uri="{FF2B5EF4-FFF2-40B4-BE49-F238E27FC236}">
                <a16:creationId xmlns:a16="http://schemas.microsoft.com/office/drawing/2014/main" id="{45D698F7-86A8-A43A-DD3F-AC1D08DAD358}"/>
              </a:ext>
            </a:extLst>
          </p:cNvPr>
          <p:cNvSpPr txBox="1"/>
          <p:nvPr/>
        </p:nvSpPr>
        <p:spPr>
          <a:xfrm>
            <a:off x="1407875" y="4155520"/>
            <a:ext cx="4874925" cy="1077218"/>
          </a:xfrm>
          <a:prstGeom prst="rect">
            <a:avLst/>
          </a:prstGeom>
          <a:noFill/>
        </p:spPr>
        <p:txBody>
          <a:bodyPr wrap="square">
            <a:spAutoFit/>
          </a:bodyPr>
          <a:lstStyle/>
          <a:p>
            <a:pPr algn="ctr"/>
            <a:r>
              <a:rPr lang="en-US" sz="1600" dirty="0">
                <a:latin typeface="Berlin Sans FB Demi" panose="020E0802020502020306" pitchFamily="34" charset="0"/>
              </a:rPr>
              <a:t>One neutron away:</a:t>
            </a:r>
          </a:p>
          <a:p>
            <a:pPr marL="285750" indent="-285750" algn="ctr">
              <a:buFontTx/>
              <a:buChar char="-"/>
            </a:pPr>
            <a:r>
              <a:rPr lang="en-US" sz="1600" baseline="30000" dirty="0">
                <a:latin typeface="Berlin Sans FB Demi" panose="020E0802020502020306" pitchFamily="34" charset="0"/>
              </a:rPr>
              <a:t>89</a:t>
            </a:r>
            <a:r>
              <a:rPr lang="en-US" sz="1600" dirty="0">
                <a:latin typeface="Berlin Sans FB Demi" panose="020E0802020502020306" pitchFamily="34" charset="0"/>
              </a:rPr>
              <a:t>Sr</a:t>
            </a:r>
            <a:r>
              <a:rPr lang="en-US" sz="1600" baseline="-25000" dirty="0">
                <a:latin typeface="Berlin Sans FB Demi" panose="020E0802020502020306" pitchFamily="34" charset="0"/>
              </a:rPr>
              <a:t> </a:t>
            </a:r>
            <a:r>
              <a:rPr lang="en-US" sz="1600" dirty="0">
                <a:latin typeface="Berlin Sans FB Demi" panose="020E0802020502020306" pitchFamily="34" charset="0"/>
              </a:rPr>
              <a:t>= used in treatment of bone cancer</a:t>
            </a:r>
          </a:p>
          <a:p>
            <a:pPr marL="285750" indent="-285750" algn="ctr">
              <a:buFontTx/>
              <a:buChar char="-"/>
            </a:pPr>
            <a:r>
              <a:rPr lang="en-US" sz="1600" baseline="30000" dirty="0">
                <a:latin typeface="Berlin Sans FB Demi" panose="020E0802020502020306" pitchFamily="34" charset="0"/>
              </a:rPr>
              <a:t>90</a:t>
            </a:r>
            <a:r>
              <a:rPr lang="en-US" sz="1600" dirty="0">
                <a:latin typeface="Berlin Sans FB Demi" panose="020E0802020502020306" pitchFamily="34" charset="0"/>
              </a:rPr>
              <a:t>Sr = causes health problems (cancer of bone, marrow, nearby soft tissues and leukemia)</a:t>
            </a:r>
            <a:endParaRPr lang="en-US" sz="1600" dirty="0"/>
          </a:p>
        </p:txBody>
      </p:sp>
      <p:pic>
        <p:nvPicPr>
          <p:cNvPr id="6" name="Picture 6" descr="Adventures with Peps: February 2021">
            <a:extLst>
              <a:ext uri="{FF2B5EF4-FFF2-40B4-BE49-F238E27FC236}">
                <a16:creationId xmlns:a16="http://schemas.microsoft.com/office/drawing/2014/main" id="{36233969-E290-3711-F141-F0F942961A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3" t="6384" r="3214" b="7052"/>
          <a:stretch/>
        </p:blipFill>
        <p:spPr bwMode="auto">
          <a:xfrm>
            <a:off x="8150927" y="3208294"/>
            <a:ext cx="2737530" cy="35679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A1FA9B-33B8-E63D-D898-149A73D68241}"/>
              </a:ext>
            </a:extLst>
          </p:cNvPr>
          <p:cNvSpPr txBox="1"/>
          <p:nvPr/>
        </p:nvSpPr>
        <p:spPr>
          <a:xfrm>
            <a:off x="1240320" y="2599988"/>
            <a:ext cx="3388224" cy="1323439"/>
          </a:xfrm>
          <a:prstGeom prst="rect">
            <a:avLst/>
          </a:prstGeom>
          <a:noFill/>
        </p:spPr>
        <p:txBody>
          <a:bodyPr wrap="square">
            <a:spAutoFit/>
          </a:bodyPr>
          <a:lstStyle/>
          <a:p>
            <a:pPr algn="ctr"/>
            <a:r>
              <a:rPr lang="en-US" sz="1600" dirty="0"/>
              <a:t>The longest-lived of these isotopes, and the most relevantly studied, are:</a:t>
            </a:r>
          </a:p>
          <a:p>
            <a:pPr marL="285750" indent="-285750" algn="ctr">
              <a:buFontTx/>
              <a:buChar char="-"/>
            </a:pPr>
            <a:r>
              <a:rPr lang="en-US" sz="1600" baseline="30000" dirty="0"/>
              <a:t>90</a:t>
            </a:r>
            <a:r>
              <a:rPr lang="en-US" sz="1600" dirty="0"/>
              <a:t>Sr with a half-life of 28.9 years, </a:t>
            </a:r>
          </a:p>
          <a:p>
            <a:pPr marL="285750" indent="-285750" algn="ctr">
              <a:buFontTx/>
              <a:buChar char="-"/>
            </a:pPr>
            <a:r>
              <a:rPr lang="en-US" sz="1600" baseline="30000" dirty="0"/>
              <a:t>85</a:t>
            </a:r>
            <a:r>
              <a:rPr lang="en-US" sz="1600" dirty="0"/>
              <a:t>Sr with a half-life of 64.853 days, </a:t>
            </a:r>
          </a:p>
          <a:p>
            <a:pPr marL="285750" indent="-285750" algn="ctr">
              <a:buFontTx/>
              <a:buChar char="-"/>
            </a:pPr>
            <a:r>
              <a:rPr lang="en-US" sz="1600" baseline="30000" dirty="0"/>
              <a:t>89</a:t>
            </a:r>
            <a:r>
              <a:rPr lang="en-US" sz="1600" dirty="0"/>
              <a:t>Sr with a half-life of 50.57 days. </a:t>
            </a:r>
          </a:p>
        </p:txBody>
      </p:sp>
      <p:sp>
        <p:nvSpPr>
          <p:cNvPr id="8" name="TextBox 7">
            <a:extLst>
              <a:ext uri="{FF2B5EF4-FFF2-40B4-BE49-F238E27FC236}">
                <a16:creationId xmlns:a16="http://schemas.microsoft.com/office/drawing/2014/main" id="{2CF66D13-5A89-D72D-F2D5-DB4E3C907DBF}"/>
              </a:ext>
            </a:extLst>
          </p:cNvPr>
          <p:cNvSpPr txBox="1"/>
          <p:nvPr/>
        </p:nvSpPr>
        <p:spPr>
          <a:xfrm>
            <a:off x="1053928" y="5460378"/>
            <a:ext cx="2844716" cy="1077218"/>
          </a:xfrm>
          <a:prstGeom prst="rect">
            <a:avLst/>
          </a:prstGeom>
          <a:noFill/>
        </p:spPr>
        <p:txBody>
          <a:bodyPr wrap="square">
            <a:spAutoFit/>
          </a:bodyPr>
          <a:lstStyle/>
          <a:p>
            <a:pPr algn="ctr"/>
            <a:r>
              <a:rPr lang="en-US" sz="1600" baseline="30000" dirty="0"/>
              <a:t>90</a:t>
            </a:r>
            <a:r>
              <a:rPr lang="en-US" sz="1600" dirty="0"/>
              <a:t>Sr is present in dust from nuclear fission after detonation of nuclear weapons or a nuclear power plant accident.</a:t>
            </a:r>
          </a:p>
        </p:txBody>
      </p:sp>
      <p:pic>
        <p:nvPicPr>
          <p:cNvPr id="9" name="Picture 3" descr="Introduction (Chapter 1) - Environmental Contamination from the Fukushima  Nuclear Disaster">
            <a:extLst>
              <a:ext uri="{FF2B5EF4-FFF2-40B4-BE49-F238E27FC236}">
                <a16:creationId xmlns:a16="http://schemas.microsoft.com/office/drawing/2014/main" id="{BFD4EFCE-A782-717D-C92D-5E1D6B323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047" y="288485"/>
            <a:ext cx="5129225" cy="23695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F5DAF6-DC32-ECE2-434C-40DBB2E4FDAA}"/>
              </a:ext>
            </a:extLst>
          </p:cNvPr>
          <p:cNvSpPr txBox="1"/>
          <p:nvPr/>
        </p:nvSpPr>
        <p:spPr>
          <a:xfrm>
            <a:off x="6210758" y="2644057"/>
            <a:ext cx="4874925" cy="430887"/>
          </a:xfrm>
          <a:prstGeom prst="rect">
            <a:avLst/>
          </a:prstGeom>
          <a:noFill/>
        </p:spPr>
        <p:txBody>
          <a:bodyPr wrap="square">
            <a:spAutoFit/>
          </a:bodyPr>
          <a:lstStyle/>
          <a:p>
            <a:pPr algn="ctr"/>
            <a:r>
              <a:rPr lang="en-US" sz="1100" i="1" dirty="0"/>
              <a:t>Monthly deposition of </a:t>
            </a:r>
            <a:r>
              <a:rPr lang="en-US" sz="1100" i="1" baseline="30000" dirty="0"/>
              <a:t>90</a:t>
            </a:r>
            <a:r>
              <a:rPr lang="en-US" sz="1100" i="1" dirty="0"/>
              <a:t>Sr and </a:t>
            </a:r>
            <a:r>
              <a:rPr lang="en-US" sz="1100" i="1" baseline="30000" dirty="0"/>
              <a:t>137</a:t>
            </a:r>
            <a:r>
              <a:rPr lang="en-US" sz="1100" i="1" dirty="0"/>
              <a:t>Cs observed at the MRI, Japan since 1954.</a:t>
            </a:r>
          </a:p>
          <a:p>
            <a:pPr algn="ctr"/>
            <a:r>
              <a:rPr lang="en-US" sz="1100" dirty="0"/>
              <a:t>Nakajima et al. 2019, </a:t>
            </a:r>
            <a:r>
              <a:rPr lang="en-US" sz="1100" dirty="0">
                <a:hlinkClick r:id="rId4"/>
              </a:rPr>
              <a:t>https://doi.org/10.1017/9781108574273</a:t>
            </a:r>
            <a:r>
              <a:rPr lang="en-US" sz="1100" i="1" dirty="0"/>
              <a:t> </a:t>
            </a:r>
            <a:endParaRPr lang="en-US" sz="1100" dirty="0"/>
          </a:p>
        </p:txBody>
      </p:sp>
      <p:sp>
        <p:nvSpPr>
          <p:cNvPr id="11" name="TextBox 10">
            <a:extLst>
              <a:ext uri="{FF2B5EF4-FFF2-40B4-BE49-F238E27FC236}">
                <a16:creationId xmlns:a16="http://schemas.microsoft.com/office/drawing/2014/main" id="{C02B7D9C-6299-9219-F205-7ED0EC147836}"/>
              </a:ext>
            </a:extLst>
          </p:cNvPr>
          <p:cNvSpPr txBox="1"/>
          <p:nvPr/>
        </p:nvSpPr>
        <p:spPr>
          <a:xfrm>
            <a:off x="4882937" y="5669679"/>
            <a:ext cx="3226705" cy="938719"/>
          </a:xfrm>
          <a:prstGeom prst="rect">
            <a:avLst/>
          </a:prstGeom>
          <a:noFill/>
        </p:spPr>
        <p:txBody>
          <a:bodyPr wrap="square">
            <a:spAutoFit/>
          </a:bodyPr>
          <a:lstStyle/>
          <a:p>
            <a:pPr algn="ctr"/>
            <a:r>
              <a:rPr lang="en-US" sz="1100" i="1" dirty="0"/>
              <a:t>Strontium Dog was a long-running British comics series. Due to nuclear fallout of </a:t>
            </a:r>
            <a:r>
              <a:rPr lang="en-US" sz="1100" i="1" baseline="30000" dirty="0"/>
              <a:t>90</a:t>
            </a:r>
            <a:r>
              <a:rPr lang="en-US" sz="1100" i="1" dirty="0"/>
              <a:t>Sr, humanity has an increased number of mutant births, most of whom have physical abnormalities but some of whom possess superhuman abilities.</a:t>
            </a:r>
          </a:p>
        </p:txBody>
      </p:sp>
    </p:spTree>
    <p:extLst>
      <p:ext uri="{BB962C8B-B14F-4D97-AF65-F5344CB8AC3E}">
        <p14:creationId xmlns:p14="http://schemas.microsoft.com/office/powerpoint/2010/main" val="3327472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ndertitel 17">
            <a:extLst>
              <a:ext uri="{FF2B5EF4-FFF2-40B4-BE49-F238E27FC236}">
                <a16:creationId xmlns:a16="http://schemas.microsoft.com/office/drawing/2014/main" id="{FE837E5F-EB77-820A-2B0E-82A407EE5D06}"/>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strontium?</a:t>
            </a:r>
          </a:p>
        </p:txBody>
      </p:sp>
      <p:sp>
        <p:nvSpPr>
          <p:cNvPr id="4" name="TextBox 3">
            <a:extLst>
              <a:ext uri="{FF2B5EF4-FFF2-40B4-BE49-F238E27FC236}">
                <a16:creationId xmlns:a16="http://schemas.microsoft.com/office/drawing/2014/main" id="{7E3F145D-25C7-5846-7EBB-77AAAFA8A429}"/>
              </a:ext>
            </a:extLst>
          </p:cNvPr>
          <p:cNvSpPr txBox="1"/>
          <p:nvPr/>
        </p:nvSpPr>
        <p:spPr>
          <a:xfrm>
            <a:off x="1548297" y="4957334"/>
            <a:ext cx="4479552" cy="830997"/>
          </a:xfrm>
          <a:prstGeom prst="rect">
            <a:avLst/>
          </a:prstGeom>
          <a:noFill/>
        </p:spPr>
        <p:txBody>
          <a:bodyPr wrap="square">
            <a:spAutoFit/>
          </a:bodyPr>
          <a:lstStyle/>
          <a:p>
            <a:pPr algn="ctr"/>
            <a:r>
              <a:rPr lang="en-US" sz="1600" dirty="0">
                <a:latin typeface="Berlin Sans FB Demi" panose="020E0802020502020306" pitchFamily="34" charset="0"/>
              </a:rPr>
              <a:t>Mass differences between Sr isotopes are very small and isotopic fractionations in biochemical reactions are undetected so far. </a:t>
            </a:r>
            <a:endParaRPr lang="en-US" sz="1600" dirty="0"/>
          </a:p>
        </p:txBody>
      </p:sp>
      <p:sp>
        <p:nvSpPr>
          <p:cNvPr id="5" name="TextBox 4">
            <a:extLst>
              <a:ext uri="{FF2B5EF4-FFF2-40B4-BE49-F238E27FC236}">
                <a16:creationId xmlns:a16="http://schemas.microsoft.com/office/drawing/2014/main" id="{03CAF18A-D85E-004C-4E44-629B457D6CBC}"/>
              </a:ext>
            </a:extLst>
          </p:cNvPr>
          <p:cNvSpPr txBox="1"/>
          <p:nvPr/>
        </p:nvSpPr>
        <p:spPr>
          <a:xfrm>
            <a:off x="2068275" y="1944611"/>
            <a:ext cx="3439597" cy="584775"/>
          </a:xfrm>
          <a:prstGeom prst="rect">
            <a:avLst/>
          </a:prstGeom>
          <a:noFill/>
        </p:spPr>
        <p:txBody>
          <a:bodyPr wrap="square">
            <a:spAutoFit/>
          </a:bodyPr>
          <a:lstStyle/>
          <a:p>
            <a:pPr algn="ctr"/>
            <a:r>
              <a:rPr lang="en-US" sz="1600" dirty="0">
                <a:latin typeface="Berlin Sans FB Demi" panose="020E0802020502020306" pitchFamily="34" charset="0"/>
              </a:rPr>
              <a:t>Sr is a heavy element with a standard atomic mass of 87.62 u. </a:t>
            </a:r>
            <a:endParaRPr lang="en-US" sz="1600" dirty="0"/>
          </a:p>
        </p:txBody>
      </p:sp>
      <p:sp>
        <p:nvSpPr>
          <p:cNvPr id="6" name="TextBox 5">
            <a:extLst>
              <a:ext uri="{FF2B5EF4-FFF2-40B4-BE49-F238E27FC236}">
                <a16:creationId xmlns:a16="http://schemas.microsoft.com/office/drawing/2014/main" id="{D59D686F-7026-52D7-D2CC-550905F411FD}"/>
              </a:ext>
            </a:extLst>
          </p:cNvPr>
          <p:cNvSpPr txBox="1"/>
          <p:nvPr/>
        </p:nvSpPr>
        <p:spPr>
          <a:xfrm>
            <a:off x="1963934" y="3706872"/>
            <a:ext cx="3648279" cy="830997"/>
          </a:xfrm>
          <a:prstGeom prst="rect">
            <a:avLst/>
          </a:prstGeom>
          <a:noFill/>
        </p:spPr>
        <p:txBody>
          <a:bodyPr wrap="square">
            <a:spAutoFit/>
          </a:bodyPr>
          <a:lstStyle/>
          <a:p>
            <a:pPr algn="ctr"/>
            <a:r>
              <a:rPr lang="en-US" sz="1600" dirty="0"/>
              <a:t>In provenance studies, Sr isotope variations are typically represented using the ratio of </a:t>
            </a:r>
            <a:r>
              <a:rPr lang="en-US" sz="1600" baseline="30000" dirty="0"/>
              <a:t>87</a:t>
            </a:r>
            <a:r>
              <a:rPr lang="en-US" sz="1600" dirty="0"/>
              <a:t>Sr relative to </a:t>
            </a:r>
            <a:r>
              <a:rPr lang="en-US" sz="1600" baseline="30000" dirty="0"/>
              <a:t>86</a:t>
            </a:r>
            <a:r>
              <a:rPr lang="en-US" sz="1600" dirty="0"/>
              <a:t>Sr (</a:t>
            </a:r>
            <a:r>
              <a:rPr lang="en-US" sz="1600" b="0" i="0" baseline="30000" dirty="0">
                <a:effectLst/>
              </a:rPr>
              <a:t>87</a:t>
            </a:r>
            <a:r>
              <a:rPr lang="en-US" sz="1600" b="0" i="0" dirty="0">
                <a:effectLst/>
              </a:rPr>
              <a:t>Sr/</a:t>
            </a:r>
            <a:r>
              <a:rPr lang="en-US" sz="1600" b="0" i="0" baseline="30000" dirty="0">
                <a:effectLst/>
              </a:rPr>
              <a:t>86</a:t>
            </a:r>
            <a:r>
              <a:rPr lang="en-US" sz="1600" b="0" i="0" dirty="0">
                <a:effectLst/>
              </a:rPr>
              <a:t>Sr).</a:t>
            </a:r>
            <a:endParaRPr lang="en-US" sz="1600" dirty="0"/>
          </a:p>
        </p:txBody>
      </p:sp>
      <p:pic>
        <p:nvPicPr>
          <p:cNvPr id="7" name="Picture 4" descr="Album Review: Strontium - Remains (Self Released) - GAMES, BRRRAAAINS &amp; A  HEAD-BANGING LIFE">
            <a:extLst>
              <a:ext uri="{FF2B5EF4-FFF2-40B4-BE49-F238E27FC236}">
                <a16:creationId xmlns:a16="http://schemas.microsoft.com/office/drawing/2014/main" id="{8656219B-4432-0339-D6CD-DBA9B31D7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874" y="3574740"/>
            <a:ext cx="2245447" cy="31793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lbum Review: Strontium - Remains (Self Released) - GAMES, BRRRAAAINS &amp; A  HEAD-BANGING LIFE">
            <a:extLst>
              <a:ext uri="{FF2B5EF4-FFF2-40B4-BE49-F238E27FC236}">
                <a16:creationId xmlns:a16="http://schemas.microsoft.com/office/drawing/2014/main" id="{9E47FB6A-1256-1F56-9634-621A00540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431" y="512759"/>
            <a:ext cx="2947103" cy="29471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55670C4-21D0-AF7D-EF83-5550E1A82D6B}"/>
              </a:ext>
            </a:extLst>
          </p:cNvPr>
          <p:cNvSpPr txBox="1"/>
          <p:nvPr/>
        </p:nvSpPr>
        <p:spPr>
          <a:xfrm>
            <a:off x="2068275" y="2948852"/>
            <a:ext cx="3439597" cy="338554"/>
          </a:xfrm>
          <a:prstGeom prst="rect">
            <a:avLst/>
          </a:prstGeom>
          <a:noFill/>
        </p:spPr>
        <p:txBody>
          <a:bodyPr wrap="square">
            <a:spAutoFit/>
          </a:bodyPr>
          <a:lstStyle/>
          <a:p>
            <a:pPr algn="ctr"/>
            <a:r>
              <a:rPr lang="en-US" sz="1600" baseline="30000" dirty="0">
                <a:latin typeface="Berlin Sans FB Demi" panose="020E0802020502020306" pitchFamily="34" charset="0"/>
              </a:rPr>
              <a:t>87</a:t>
            </a:r>
            <a:r>
              <a:rPr lang="en-US" sz="1600" dirty="0">
                <a:latin typeface="Berlin Sans FB Demi" panose="020E0802020502020306" pitchFamily="34" charset="0"/>
              </a:rPr>
              <a:t>Sr has 49 neutrons.</a:t>
            </a:r>
            <a:endParaRPr lang="en-US" sz="1600" dirty="0"/>
          </a:p>
        </p:txBody>
      </p:sp>
      <p:sp>
        <p:nvSpPr>
          <p:cNvPr id="10" name="TextBox 9">
            <a:extLst>
              <a:ext uri="{FF2B5EF4-FFF2-40B4-BE49-F238E27FC236}">
                <a16:creationId xmlns:a16="http://schemas.microsoft.com/office/drawing/2014/main" id="{B344A3E9-0F90-248F-4E99-AF32C8DC635F}"/>
              </a:ext>
            </a:extLst>
          </p:cNvPr>
          <p:cNvSpPr txBox="1"/>
          <p:nvPr/>
        </p:nvSpPr>
        <p:spPr>
          <a:xfrm>
            <a:off x="6802564" y="6400372"/>
            <a:ext cx="3226065" cy="261610"/>
          </a:xfrm>
          <a:prstGeom prst="rect">
            <a:avLst/>
          </a:prstGeom>
          <a:noFill/>
        </p:spPr>
        <p:txBody>
          <a:bodyPr wrap="square" rtlCol="0">
            <a:spAutoFit/>
          </a:bodyPr>
          <a:lstStyle/>
          <a:p>
            <a:pPr algn="ctr"/>
            <a:r>
              <a:rPr lang="en-US" sz="1100" i="1" dirty="0"/>
              <a:t>Strontium is inspiring…</a:t>
            </a:r>
          </a:p>
        </p:txBody>
      </p:sp>
    </p:spTree>
    <p:extLst>
      <p:ext uri="{BB962C8B-B14F-4D97-AF65-F5344CB8AC3E}">
        <p14:creationId xmlns:p14="http://schemas.microsoft.com/office/powerpoint/2010/main" val="626581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Strontium cycle</a:t>
            </a:r>
          </a:p>
        </p:txBody>
      </p:sp>
      <p:pic>
        <p:nvPicPr>
          <p:cNvPr id="2" name="Picture 2">
            <a:extLst>
              <a:ext uri="{FF2B5EF4-FFF2-40B4-BE49-F238E27FC236}">
                <a16:creationId xmlns:a16="http://schemas.microsoft.com/office/drawing/2014/main" id="{FB6E50FB-3442-CFD5-9F83-A43F69212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349" y="1201175"/>
            <a:ext cx="6876752" cy="51665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16F838-10A8-0A7B-EB26-7E8C44413156}"/>
              </a:ext>
            </a:extLst>
          </p:cNvPr>
          <p:cNvSpPr txBox="1"/>
          <p:nvPr/>
        </p:nvSpPr>
        <p:spPr>
          <a:xfrm>
            <a:off x="5601321" y="429651"/>
            <a:ext cx="3946631" cy="584775"/>
          </a:xfrm>
          <a:prstGeom prst="rect">
            <a:avLst/>
          </a:prstGeom>
          <a:noFill/>
        </p:spPr>
        <p:txBody>
          <a:bodyPr wrap="square">
            <a:spAutoFit/>
          </a:bodyPr>
          <a:lstStyle/>
          <a:p>
            <a:pPr algn="ctr"/>
            <a:r>
              <a:rPr lang="en-US" sz="1600" dirty="0">
                <a:latin typeface="Berlin Sans FB Demi" panose="020E0802020502020306" pitchFamily="34" charset="0"/>
              </a:rPr>
              <a:t> Simplified sketch of strontium isotope cycling from rocks to ecosystems. </a:t>
            </a:r>
          </a:p>
        </p:txBody>
      </p:sp>
      <p:sp>
        <p:nvSpPr>
          <p:cNvPr id="5" name="TextBox 4">
            <a:extLst>
              <a:ext uri="{FF2B5EF4-FFF2-40B4-BE49-F238E27FC236}">
                <a16:creationId xmlns:a16="http://schemas.microsoft.com/office/drawing/2014/main" id="{B7C5FEF9-3F03-2956-A453-52549195B18C}"/>
              </a:ext>
            </a:extLst>
          </p:cNvPr>
          <p:cNvSpPr txBox="1"/>
          <p:nvPr/>
        </p:nvSpPr>
        <p:spPr>
          <a:xfrm>
            <a:off x="3594693" y="6367709"/>
            <a:ext cx="5736064" cy="430887"/>
          </a:xfrm>
          <a:prstGeom prst="rect">
            <a:avLst/>
          </a:prstGeom>
          <a:noFill/>
        </p:spPr>
        <p:txBody>
          <a:bodyPr wrap="square">
            <a:spAutoFit/>
          </a:bodyPr>
          <a:lstStyle/>
          <a:p>
            <a:pPr algn="ctr"/>
            <a:r>
              <a:rPr lang="en-US" sz="1100" i="1" dirty="0"/>
              <a:t>Capitalized black words correspond to Sr reservoirs and italicized white words correspond to process modifying 87Sr/86Sr. </a:t>
            </a:r>
            <a:r>
              <a:rPr lang="en-US" sz="1100" i="1" dirty="0" err="1"/>
              <a:t>Bataille</a:t>
            </a:r>
            <a:r>
              <a:rPr lang="en-US" sz="1100" i="1" dirty="0"/>
              <a:t> et al. 2020, </a:t>
            </a:r>
            <a:r>
              <a:rPr lang="en-US" sz="1100" i="1" dirty="0">
                <a:hlinkClick r:id="rId3"/>
              </a:rPr>
              <a:t>https://doi.org/10.1016/j.palaeo.2020.109849</a:t>
            </a:r>
            <a:r>
              <a:rPr lang="en-US" sz="1100" i="1" dirty="0"/>
              <a:t>.  </a:t>
            </a:r>
          </a:p>
        </p:txBody>
      </p:sp>
    </p:spTree>
    <p:extLst>
      <p:ext uri="{BB962C8B-B14F-4D97-AF65-F5344CB8AC3E}">
        <p14:creationId xmlns:p14="http://schemas.microsoft.com/office/powerpoint/2010/main" val="3206580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the </a:t>
            </a:r>
            <a:r>
              <a:rPr lang="fr-FR" dirty="0" err="1">
                <a:latin typeface="Berlin Sans FB Demi" panose="020E0802020502020306" pitchFamily="34" charset="0"/>
                <a:cs typeface="Calibri" panose="020F0502020204030204" pitchFamily="34" charset="0"/>
              </a:rPr>
              <a:t>geosphere</a:t>
            </a:r>
            <a:r>
              <a:rPr lang="fr-FR" dirty="0">
                <a:latin typeface="Berlin Sans FB Demi" panose="020E0802020502020306"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C70F7854-79F3-7F58-7123-C202363FA5D0}"/>
              </a:ext>
            </a:extLst>
          </p:cNvPr>
          <p:cNvPicPr>
            <a:picLocks noChangeAspect="1"/>
          </p:cNvPicPr>
          <p:nvPr/>
        </p:nvPicPr>
        <p:blipFill>
          <a:blip r:embed="rId2"/>
          <a:stretch>
            <a:fillRect/>
          </a:stretch>
        </p:blipFill>
        <p:spPr>
          <a:xfrm>
            <a:off x="6882804" y="689631"/>
            <a:ext cx="2867251" cy="2465073"/>
          </a:xfrm>
          <a:prstGeom prst="rect">
            <a:avLst/>
          </a:prstGeom>
        </p:spPr>
      </p:pic>
      <p:sp>
        <p:nvSpPr>
          <p:cNvPr id="4" name="TextBox 3">
            <a:extLst>
              <a:ext uri="{FF2B5EF4-FFF2-40B4-BE49-F238E27FC236}">
                <a16:creationId xmlns:a16="http://schemas.microsoft.com/office/drawing/2014/main" id="{318B9128-E3CB-6F79-C84F-397E69AE2FAC}"/>
              </a:ext>
            </a:extLst>
          </p:cNvPr>
          <p:cNvSpPr txBox="1"/>
          <p:nvPr/>
        </p:nvSpPr>
        <p:spPr>
          <a:xfrm>
            <a:off x="6434606" y="5867986"/>
            <a:ext cx="4572000" cy="769441"/>
          </a:xfrm>
          <a:prstGeom prst="rect">
            <a:avLst/>
          </a:prstGeom>
          <a:noFill/>
        </p:spPr>
        <p:txBody>
          <a:bodyPr wrap="square">
            <a:spAutoFit/>
          </a:bodyPr>
          <a:lstStyle/>
          <a:p>
            <a:pPr algn="ctr"/>
            <a:r>
              <a:rPr lang="en-US" sz="1100" dirty="0"/>
              <a:t>Timeline of a simple event sequence from Earth's origin (event 1) until today (event 3). Event 2 created a new reservoir with higher Rb/Sr, causing </a:t>
            </a:r>
            <a:r>
              <a:rPr lang="en-US" sz="1100" baseline="30000" dirty="0"/>
              <a:t>87</a:t>
            </a:r>
            <a:r>
              <a:rPr lang="en-US" sz="1100" dirty="0"/>
              <a:t>Sr/</a:t>
            </a:r>
            <a:r>
              <a:rPr lang="en-US" sz="1100" baseline="30000" dirty="0"/>
              <a:t>86</a:t>
            </a:r>
            <a:r>
              <a:rPr lang="en-US" sz="1100" dirty="0"/>
              <a:t>Sr to grow more rapidly thereafter until today. </a:t>
            </a:r>
          </a:p>
          <a:p>
            <a:pPr algn="ctr"/>
            <a:r>
              <a:rPr lang="en-US" sz="1100" dirty="0"/>
              <a:t>After Long 1998, </a:t>
            </a:r>
            <a:r>
              <a:rPr lang="en-US" sz="1100" dirty="0">
                <a:hlinkClick r:id="rId3"/>
              </a:rPr>
              <a:t>https://doi.org/10.1007/1-4020-4496-8_279</a:t>
            </a:r>
            <a:r>
              <a:rPr lang="en-US" sz="1100" dirty="0"/>
              <a:t>. </a:t>
            </a:r>
          </a:p>
        </p:txBody>
      </p:sp>
      <p:sp>
        <p:nvSpPr>
          <p:cNvPr id="5" name="TextBox 4">
            <a:extLst>
              <a:ext uri="{FF2B5EF4-FFF2-40B4-BE49-F238E27FC236}">
                <a16:creationId xmlns:a16="http://schemas.microsoft.com/office/drawing/2014/main" id="{A98ED9E1-1C61-159F-BA9A-DAC66D609463}"/>
              </a:ext>
            </a:extLst>
          </p:cNvPr>
          <p:cNvSpPr txBox="1"/>
          <p:nvPr/>
        </p:nvSpPr>
        <p:spPr>
          <a:xfrm>
            <a:off x="9620932" y="309653"/>
            <a:ext cx="1371777" cy="1446550"/>
          </a:xfrm>
          <a:prstGeom prst="rect">
            <a:avLst/>
          </a:prstGeom>
          <a:noFill/>
        </p:spPr>
        <p:txBody>
          <a:bodyPr wrap="square">
            <a:spAutoFit/>
          </a:bodyPr>
          <a:lstStyle/>
          <a:p>
            <a:pPr algn="ctr"/>
            <a:r>
              <a:rPr lang="en-US" sz="1100" i="1" dirty="0"/>
              <a:t>Schematic isochron diagram used in Rb-Sr dating methods. Rollinson and Pease 2021, </a:t>
            </a:r>
            <a:r>
              <a:rPr lang="en-US" sz="1100" i="1" dirty="0">
                <a:hlinkClick r:id="rId4"/>
              </a:rPr>
              <a:t>https://doi.org/10.1017/9781108777834.004</a:t>
            </a:r>
            <a:r>
              <a:rPr lang="en-US" sz="1100" i="1" dirty="0"/>
              <a:t>. </a:t>
            </a:r>
          </a:p>
        </p:txBody>
      </p:sp>
      <p:sp>
        <p:nvSpPr>
          <p:cNvPr id="6" name="TextBox 5">
            <a:extLst>
              <a:ext uri="{FF2B5EF4-FFF2-40B4-BE49-F238E27FC236}">
                <a16:creationId xmlns:a16="http://schemas.microsoft.com/office/drawing/2014/main" id="{B2C04FE9-7A49-C718-0963-089970DE344F}"/>
              </a:ext>
            </a:extLst>
          </p:cNvPr>
          <p:cNvSpPr txBox="1"/>
          <p:nvPr/>
        </p:nvSpPr>
        <p:spPr>
          <a:xfrm>
            <a:off x="1318665" y="1383465"/>
            <a:ext cx="3926814" cy="1323439"/>
          </a:xfrm>
          <a:prstGeom prst="rect">
            <a:avLst/>
          </a:prstGeom>
          <a:noFill/>
        </p:spPr>
        <p:txBody>
          <a:bodyPr wrap="square">
            <a:spAutoFit/>
          </a:bodyPr>
          <a:lstStyle/>
          <a:p>
            <a:pPr algn="ctr"/>
            <a:r>
              <a:rPr lang="en-US" sz="1600" b="0" i="0" dirty="0">
                <a:effectLst/>
                <a:latin typeface="Berlin Sans FB Demi" panose="020E0802020502020306" pitchFamily="34" charset="0"/>
              </a:rPr>
              <a:t>The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in rocks and minerals is: </a:t>
            </a:r>
            <a:endParaRPr lang="en-US" sz="1600" dirty="0">
              <a:latin typeface="Berlin Sans FB Demi" panose="020E0802020502020306" pitchFamily="34" charset="0"/>
            </a:endParaRPr>
          </a:p>
          <a:p>
            <a:pPr marL="285750" indent="-285750" algn="ctr">
              <a:buFontTx/>
              <a:buChar char="-"/>
            </a:pPr>
            <a:r>
              <a:rPr lang="en-US" sz="1600" b="0" i="0" dirty="0">
                <a:effectLst/>
                <a:latin typeface="Berlin Sans FB Demi" panose="020E0802020502020306" pitchFamily="34" charset="0"/>
              </a:rPr>
              <a:t>mineral-dependent </a:t>
            </a:r>
          </a:p>
          <a:p>
            <a:pPr algn="ctr"/>
            <a:r>
              <a:rPr lang="en-US" sz="1600" b="0" i="0" dirty="0">
                <a:effectLst/>
              </a:rPr>
              <a:t>(initial </a:t>
            </a:r>
            <a:r>
              <a:rPr lang="en-US" sz="1600" b="0" i="0" baseline="30000" dirty="0">
                <a:effectLst/>
              </a:rPr>
              <a:t>87</a:t>
            </a:r>
            <a:r>
              <a:rPr lang="en-US" sz="1600" b="0" i="0" dirty="0">
                <a:effectLst/>
              </a:rPr>
              <a:t>Rb, </a:t>
            </a:r>
            <a:r>
              <a:rPr lang="en-US" sz="1600" b="0" i="0" baseline="30000" dirty="0">
                <a:effectLst/>
              </a:rPr>
              <a:t>87</a:t>
            </a:r>
            <a:r>
              <a:rPr lang="en-US" sz="1600" b="0" i="0" dirty="0">
                <a:effectLst/>
              </a:rPr>
              <a:t>Sr, and </a:t>
            </a:r>
            <a:r>
              <a:rPr lang="en-US" sz="1600" b="0" i="0" baseline="30000">
                <a:effectLst/>
              </a:rPr>
              <a:t>86</a:t>
            </a:r>
            <a:r>
              <a:rPr lang="en-US" sz="1600" b="0" i="0">
                <a:effectLst/>
              </a:rPr>
              <a:t>Sr abundances)</a:t>
            </a:r>
            <a:endParaRPr lang="en-US" sz="1600" b="0" i="0" dirty="0">
              <a:effectLst/>
            </a:endParaRPr>
          </a:p>
          <a:p>
            <a:pPr marL="285750" indent="-285750" algn="ctr">
              <a:buFontTx/>
              <a:buChar char="-"/>
            </a:pPr>
            <a:r>
              <a:rPr lang="en-US" sz="1600" b="0" i="0" dirty="0">
                <a:effectLst/>
                <a:latin typeface="Berlin Sans FB Demi" panose="020E0802020502020306" pitchFamily="34" charset="0"/>
              </a:rPr>
              <a:t>time-dependent </a:t>
            </a:r>
          </a:p>
          <a:p>
            <a:pPr algn="ctr"/>
            <a:r>
              <a:rPr lang="en-US" sz="1600" b="0" i="0" dirty="0">
                <a:effectLst/>
              </a:rPr>
              <a:t>(radioactive decay of </a:t>
            </a:r>
            <a:r>
              <a:rPr lang="en-US" sz="1600" b="0" i="0" baseline="30000" dirty="0">
                <a:effectLst/>
              </a:rPr>
              <a:t>87</a:t>
            </a:r>
            <a:r>
              <a:rPr lang="en-US" sz="1600" b="0" i="0" dirty="0">
                <a:effectLst/>
              </a:rPr>
              <a:t>Rb to </a:t>
            </a:r>
            <a:r>
              <a:rPr lang="en-US" sz="1600" b="0" i="0" baseline="30000" dirty="0">
                <a:effectLst/>
              </a:rPr>
              <a:t>87</a:t>
            </a:r>
            <a:r>
              <a:rPr lang="en-US" sz="1600" b="0" i="0" dirty="0">
                <a:effectLst/>
              </a:rPr>
              <a:t>Sr).</a:t>
            </a:r>
            <a:endParaRPr lang="en-US" sz="1600" dirty="0">
              <a:latin typeface="Berlin Sans FB Demi" panose="020E0802020502020306" pitchFamily="34" charset="0"/>
            </a:endParaRPr>
          </a:p>
        </p:txBody>
      </p:sp>
      <p:sp>
        <p:nvSpPr>
          <p:cNvPr id="7" name="TextBox 6">
            <a:extLst>
              <a:ext uri="{FF2B5EF4-FFF2-40B4-BE49-F238E27FC236}">
                <a16:creationId xmlns:a16="http://schemas.microsoft.com/office/drawing/2014/main" id="{1A99D850-4342-E5E7-42DC-FA6E6AA12C4D}"/>
              </a:ext>
            </a:extLst>
          </p:cNvPr>
          <p:cNvSpPr txBox="1"/>
          <p:nvPr/>
        </p:nvSpPr>
        <p:spPr>
          <a:xfrm>
            <a:off x="1663508" y="2992744"/>
            <a:ext cx="3237129" cy="830997"/>
          </a:xfrm>
          <a:prstGeom prst="rect">
            <a:avLst/>
          </a:prstGeom>
          <a:noFill/>
        </p:spPr>
        <p:txBody>
          <a:bodyPr wrap="square">
            <a:spAutoFit/>
          </a:bodyPr>
          <a:lstStyle/>
          <a:p>
            <a:pPr algn="ctr"/>
            <a:r>
              <a:rPr lang="en-US" sz="1600" dirty="0"/>
              <a:t>At the time of our planet's formation, the bulk Earth reservoir had a </a:t>
            </a:r>
            <a:r>
              <a:rPr lang="en-US" sz="1600" baseline="30000" dirty="0"/>
              <a:t>87</a:t>
            </a:r>
            <a:r>
              <a:rPr lang="en-US" sz="1600" dirty="0"/>
              <a:t>Sr/</a:t>
            </a:r>
            <a:r>
              <a:rPr lang="en-US" sz="1600" baseline="30000" dirty="0"/>
              <a:t>86</a:t>
            </a:r>
            <a:r>
              <a:rPr lang="en-US" sz="1600" dirty="0"/>
              <a:t>Sr signature of 0.699.</a:t>
            </a:r>
          </a:p>
        </p:txBody>
      </p:sp>
      <p:sp>
        <p:nvSpPr>
          <p:cNvPr id="8" name="TextBox 7">
            <a:extLst>
              <a:ext uri="{FF2B5EF4-FFF2-40B4-BE49-F238E27FC236}">
                <a16:creationId xmlns:a16="http://schemas.microsoft.com/office/drawing/2014/main" id="{9F1817D8-6627-3956-3187-BFFBE40F9909}"/>
              </a:ext>
            </a:extLst>
          </p:cNvPr>
          <p:cNvSpPr txBox="1"/>
          <p:nvPr/>
        </p:nvSpPr>
        <p:spPr>
          <a:xfrm>
            <a:off x="1376494" y="4109581"/>
            <a:ext cx="3811157" cy="830997"/>
          </a:xfrm>
          <a:prstGeom prst="rect">
            <a:avLst/>
          </a:prstGeom>
          <a:noFill/>
        </p:spPr>
        <p:txBody>
          <a:bodyPr wrap="square">
            <a:spAutoFit/>
          </a:bodyPr>
          <a:lstStyle/>
          <a:p>
            <a:pPr algn="ctr"/>
            <a:r>
              <a:rPr lang="en-US" sz="1600" dirty="0"/>
              <a:t>As geochemical differentiation progressed, Sr and Rb concentrated in melts that preferentially contributed to the crusts.</a:t>
            </a:r>
          </a:p>
        </p:txBody>
      </p:sp>
      <p:sp>
        <p:nvSpPr>
          <p:cNvPr id="9" name="TextBox 8">
            <a:extLst>
              <a:ext uri="{FF2B5EF4-FFF2-40B4-BE49-F238E27FC236}">
                <a16:creationId xmlns:a16="http://schemas.microsoft.com/office/drawing/2014/main" id="{7CF68CA3-B8B0-EB83-1001-368B2F73523D}"/>
              </a:ext>
            </a:extLst>
          </p:cNvPr>
          <p:cNvSpPr txBox="1"/>
          <p:nvPr/>
        </p:nvSpPr>
        <p:spPr>
          <a:xfrm>
            <a:off x="859674" y="5226418"/>
            <a:ext cx="5001407" cy="1077218"/>
          </a:xfrm>
          <a:prstGeom prst="rect">
            <a:avLst/>
          </a:prstGeom>
          <a:noFill/>
        </p:spPr>
        <p:txBody>
          <a:bodyPr wrap="square">
            <a:spAutoFit/>
          </a:bodyPr>
          <a:lstStyle/>
          <a:p>
            <a:pPr algn="ctr"/>
            <a:r>
              <a:rPr lang="en-US" sz="1600" dirty="0"/>
              <a:t>This partitioning resulted in increased </a:t>
            </a:r>
            <a:r>
              <a:rPr lang="en-US" sz="1600" baseline="30000" dirty="0"/>
              <a:t>87</a:t>
            </a:r>
            <a:r>
              <a:rPr lang="en-US" sz="1600" dirty="0"/>
              <a:t>Rb/</a:t>
            </a:r>
            <a:r>
              <a:rPr lang="en-US" sz="1600" baseline="30000" dirty="0"/>
              <a:t>86</a:t>
            </a:r>
            <a:r>
              <a:rPr lang="en-US" sz="1600" dirty="0"/>
              <a:t>Sr in the continental crust relative to the mantle, and over time, this led to differences in </a:t>
            </a:r>
            <a:r>
              <a:rPr lang="en-US" sz="1600" baseline="30000" dirty="0"/>
              <a:t>87</a:t>
            </a:r>
            <a:r>
              <a:rPr lang="en-US" sz="1600" dirty="0"/>
              <a:t>Sr/</a:t>
            </a:r>
            <a:r>
              <a:rPr lang="en-US" sz="1600" baseline="30000" dirty="0"/>
              <a:t>86</a:t>
            </a:r>
            <a:r>
              <a:rPr lang="en-US" sz="1600" dirty="0"/>
              <a:t>Sr among geologic pools with the progressive decay of </a:t>
            </a:r>
            <a:r>
              <a:rPr lang="en-US" sz="1600" baseline="30000" dirty="0"/>
              <a:t>87</a:t>
            </a:r>
            <a:r>
              <a:rPr lang="en-US" sz="1600" dirty="0"/>
              <a:t>Rb into </a:t>
            </a:r>
            <a:r>
              <a:rPr lang="en-US" sz="1600" baseline="30000" dirty="0"/>
              <a:t>87</a:t>
            </a:r>
            <a:r>
              <a:rPr lang="en-US" sz="1600" dirty="0"/>
              <a:t>Sr.</a:t>
            </a:r>
          </a:p>
        </p:txBody>
      </p:sp>
      <p:pic>
        <p:nvPicPr>
          <p:cNvPr id="10" name="Picture 9">
            <a:extLst>
              <a:ext uri="{FF2B5EF4-FFF2-40B4-BE49-F238E27FC236}">
                <a16:creationId xmlns:a16="http://schemas.microsoft.com/office/drawing/2014/main" id="{6AD0B142-01B3-0311-1577-901E9265A853}"/>
              </a:ext>
            </a:extLst>
          </p:cNvPr>
          <p:cNvPicPr>
            <a:picLocks noChangeAspect="1"/>
          </p:cNvPicPr>
          <p:nvPr/>
        </p:nvPicPr>
        <p:blipFill>
          <a:blip r:embed="rId5"/>
          <a:stretch>
            <a:fillRect/>
          </a:stretch>
        </p:blipFill>
        <p:spPr>
          <a:xfrm>
            <a:off x="6534511" y="3513514"/>
            <a:ext cx="4472095" cy="2254059"/>
          </a:xfrm>
          <a:prstGeom prst="rect">
            <a:avLst/>
          </a:prstGeom>
        </p:spPr>
      </p:pic>
    </p:spTree>
    <p:extLst>
      <p:ext uri="{BB962C8B-B14F-4D97-AF65-F5344CB8AC3E}">
        <p14:creationId xmlns:p14="http://schemas.microsoft.com/office/powerpoint/2010/main" val="1839227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5E329F1-162E-88AC-BD46-0A3164E0A667}"/>
              </a:ext>
            </a:extLst>
          </p:cNvPr>
          <p:cNvSpPr txBox="1"/>
          <p:nvPr/>
        </p:nvSpPr>
        <p:spPr>
          <a:xfrm>
            <a:off x="7426630" y="6280058"/>
            <a:ext cx="2547990" cy="430887"/>
          </a:xfrm>
          <a:prstGeom prst="rect">
            <a:avLst/>
          </a:prstGeom>
          <a:noFill/>
        </p:spPr>
        <p:txBody>
          <a:bodyPr wrap="square">
            <a:spAutoFit/>
          </a:bodyPr>
          <a:lstStyle/>
          <a:p>
            <a:pPr algn="ctr"/>
            <a:r>
              <a:rPr lang="en-US" sz="1100" dirty="0"/>
              <a:t>A cooled lava flow along the </a:t>
            </a:r>
            <a:r>
              <a:rPr lang="en-US" sz="1100" dirty="0" err="1"/>
              <a:t>Kanaio</a:t>
            </a:r>
            <a:r>
              <a:rPr lang="en-US" sz="1100" dirty="0"/>
              <a:t> coast in Hawaii dated from the 18 c. AD.</a:t>
            </a:r>
          </a:p>
        </p:txBody>
      </p:sp>
      <p:sp>
        <p:nvSpPr>
          <p:cNvPr id="4" name="TextBox 3">
            <a:extLst>
              <a:ext uri="{FF2B5EF4-FFF2-40B4-BE49-F238E27FC236}">
                <a16:creationId xmlns:a16="http://schemas.microsoft.com/office/drawing/2014/main" id="{194F8F63-9699-C62E-0A5F-FB654A99924F}"/>
              </a:ext>
            </a:extLst>
          </p:cNvPr>
          <p:cNvSpPr txBox="1"/>
          <p:nvPr/>
        </p:nvSpPr>
        <p:spPr>
          <a:xfrm>
            <a:off x="7276744" y="2981270"/>
            <a:ext cx="2847762" cy="769441"/>
          </a:xfrm>
          <a:prstGeom prst="rect">
            <a:avLst/>
          </a:prstGeom>
          <a:noFill/>
        </p:spPr>
        <p:txBody>
          <a:bodyPr wrap="square">
            <a:spAutoFit/>
          </a:bodyPr>
          <a:lstStyle/>
          <a:p>
            <a:pPr algn="ctr"/>
            <a:r>
              <a:rPr lang="en-US" sz="1100" i="1" dirty="0"/>
              <a:t>The Acasta Gneiss from Canada is considered as the oldest rock on Earth. It is composed of the Archaean igneous and gneissic cores of ancient mountain chains (4.031 ±0.003 Ga).</a:t>
            </a:r>
          </a:p>
        </p:txBody>
      </p:sp>
      <p:sp>
        <p:nvSpPr>
          <p:cNvPr id="5" name="TextBox 4">
            <a:extLst>
              <a:ext uri="{FF2B5EF4-FFF2-40B4-BE49-F238E27FC236}">
                <a16:creationId xmlns:a16="http://schemas.microsoft.com/office/drawing/2014/main" id="{908D3140-52A1-3E88-2F4B-FBC378FB8465}"/>
              </a:ext>
            </a:extLst>
          </p:cNvPr>
          <p:cNvSpPr txBox="1"/>
          <p:nvPr/>
        </p:nvSpPr>
        <p:spPr>
          <a:xfrm>
            <a:off x="590217" y="1482823"/>
            <a:ext cx="5726732" cy="830997"/>
          </a:xfrm>
          <a:prstGeom prst="rect">
            <a:avLst/>
          </a:prstGeom>
          <a:noFill/>
        </p:spPr>
        <p:txBody>
          <a:bodyPr wrap="square">
            <a:spAutoFit/>
          </a:bodyPr>
          <a:lstStyle/>
          <a:p>
            <a:pPr algn="ctr"/>
            <a:r>
              <a:rPr lang="en-US" sz="1600" b="0" i="0" dirty="0">
                <a:effectLst/>
                <a:latin typeface="Berlin Sans FB Demi" panose="020E0802020502020306" pitchFamily="34" charset="0"/>
              </a:rPr>
              <a:t>The combined effects of geochemical partitioning of Rb and Sr and radioactive decay explain the large range of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in igneous, sedimentary, and metamorphic rocks. </a:t>
            </a:r>
            <a:endParaRPr lang="en-US" sz="1600" dirty="0">
              <a:latin typeface="Berlin Sans FB Demi" panose="020E0802020502020306" pitchFamily="34" charset="0"/>
            </a:endParaRPr>
          </a:p>
        </p:txBody>
      </p:sp>
      <p:sp>
        <p:nvSpPr>
          <p:cNvPr id="6" name="TextBox 5">
            <a:extLst>
              <a:ext uri="{FF2B5EF4-FFF2-40B4-BE49-F238E27FC236}">
                <a16:creationId xmlns:a16="http://schemas.microsoft.com/office/drawing/2014/main" id="{C39FE5B3-15C2-D2C3-6021-2827AC9688F7}"/>
              </a:ext>
            </a:extLst>
          </p:cNvPr>
          <p:cNvSpPr txBox="1"/>
          <p:nvPr/>
        </p:nvSpPr>
        <p:spPr>
          <a:xfrm>
            <a:off x="889874" y="2841321"/>
            <a:ext cx="5127418" cy="830997"/>
          </a:xfrm>
          <a:prstGeom prst="rect">
            <a:avLst/>
          </a:prstGeom>
          <a:noFill/>
        </p:spPr>
        <p:txBody>
          <a:bodyPr wrap="square">
            <a:spAutoFit/>
          </a:bodyPr>
          <a:lstStyle/>
          <a:p>
            <a:pPr algn="ctr"/>
            <a:r>
              <a:rPr lang="en-US" sz="1600" dirty="0"/>
              <a:t>With equal initial </a:t>
            </a:r>
            <a:r>
              <a:rPr lang="en-US" sz="1600" baseline="30000" dirty="0"/>
              <a:t>87</a:t>
            </a:r>
            <a:r>
              <a:rPr lang="en-US" sz="1600" dirty="0"/>
              <a:t>Rb/</a:t>
            </a:r>
            <a:r>
              <a:rPr lang="en-US" sz="1600" baseline="30000" dirty="0"/>
              <a:t>86</a:t>
            </a:r>
            <a:r>
              <a:rPr lang="en-US" sz="1600" dirty="0"/>
              <a:t>Sr, older igneous rocks have higher </a:t>
            </a:r>
            <a:r>
              <a:rPr lang="en-US" sz="1600" baseline="30000" dirty="0"/>
              <a:t>87</a:t>
            </a:r>
            <a:r>
              <a:rPr lang="en-US" sz="1600" dirty="0"/>
              <a:t>Sr/</a:t>
            </a:r>
            <a:r>
              <a:rPr lang="en-US" sz="1600" baseline="30000" dirty="0"/>
              <a:t>86</a:t>
            </a:r>
            <a:r>
              <a:rPr lang="en-US" sz="1600" dirty="0"/>
              <a:t>Sr than younger rocks because </a:t>
            </a:r>
            <a:r>
              <a:rPr lang="en-US" sz="1600" baseline="30000" dirty="0"/>
              <a:t>87</a:t>
            </a:r>
            <a:r>
              <a:rPr lang="en-US" sz="1600" dirty="0"/>
              <a:t>Rb has had more time to decay in the older reservoir. </a:t>
            </a:r>
          </a:p>
        </p:txBody>
      </p:sp>
      <p:sp>
        <p:nvSpPr>
          <p:cNvPr id="7" name="TextBox 6">
            <a:extLst>
              <a:ext uri="{FF2B5EF4-FFF2-40B4-BE49-F238E27FC236}">
                <a16:creationId xmlns:a16="http://schemas.microsoft.com/office/drawing/2014/main" id="{DA3E55CD-9419-9511-A357-9F5C6C00212B}"/>
              </a:ext>
            </a:extLst>
          </p:cNvPr>
          <p:cNvSpPr txBox="1"/>
          <p:nvPr/>
        </p:nvSpPr>
        <p:spPr>
          <a:xfrm>
            <a:off x="889874" y="4199819"/>
            <a:ext cx="5127418" cy="830997"/>
          </a:xfrm>
          <a:prstGeom prst="rect">
            <a:avLst/>
          </a:prstGeom>
          <a:noFill/>
        </p:spPr>
        <p:txBody>
          <a:bodyPr wrap="square">
            <a:spAutoFit/>
          </a:bodyPr>
          <a:lstStyle/>
          <a:p>
            <a:pPr algn="ctr"/>
            <a:r>
              <a:rPr lang="en-US" sz="1600" dirty="0"/>
              <a:t>At equal age, more felsic rocks (with higher </a:t>
            </a:r>
            <a:r>
              <a:rPr lang="en-US" sz="1600" baseline="30000" dirty="0"/>
              <a:t>87</a:t>
            </a:r>
            <a:r>
              <a:rPr lang="en-US" sz="1600" dirty="0"/>
              <a:t>Rb/</a:t>
            </a:r>
            <a:r>
              <a:rPr lang="en-US" sz="1600" baseline="30000" dirty="0"/>
              <a:t>86</a:t>
            </a:r>
            <a:r>
              <a:rPr lang="en-US" sz="1600" dirty="0"/>
              <a:t>Sr) have higher </a:t>
            </a:r>
            <a:r>
              <a:rPr lang="en-US" sz="1600" baseline="30000" dirty="0"/>
              <a:t>87</a:t>
            </a:r>
            <a:r>
              <a:rPr lang="en-US" sz="1600" dirty="0"/>
              <a:t>Sr/</a:t>
            </a:r>
            <a:r>
              <a:rPr lang="en-US" sz="1600" baseline="30000" dirty="0"/>
              <a:t>86</a:t>
            </a:r>
            <a:r>
              <a:rPr lang="en-US" sz="1600" dirty="0"/>
              <a:t>Sr than mafic rocks (with lower </a:t>
            </a:r>
            <a:r>
              <a:rPr lang="en-US" sz="1600" baseline="30000" dirty="0"/>
              <a:t>87</a:t>
            </a:r>
            <a:r>
              <a:rPr lang="en-US" sz="1600" dirty="0"/>
              <a:t>Rb/</a:t>
            </a:r>
            <a:r>
              <a:rPr lang="en-US" sz="1600" baseline="30000" dirty="0"/>
              <a:t>86</a:t>
            </a:r>
            <a:r>
              <a:rPr lang="en-US" sz="1600" dirty="0"/>
              <a:t>Sr) because more </a:t>
            </a:r>
            <a:r>
              <a:rPr lang="en-US" sz="1600" baseline="30000" dirty="0"/>
              <a:t>87</a:t>
            </a:r>
            <a:r>
              <a:rPr lang="en-US" sz="1600" dirty="0"/>
              <a:t>Rb is available to decay into </a:t>
            </a:r>
            <a:r>
              <a:rPr lang="en-US" sz="1600" baseline="30000" dirty="0"/>
              <a:t>87</a:t>
            </a:r>
            <a:r>
              <a:rPr lang="en-US" sz="1600" dirty="0"/>
              <a:t>Sr. </a:t>
            </a:r>
          </a:p>
        </p:txBody>
      </p:sp>
      <p:pic>
        <p:nvPicPr>
          <p:cNvPr id="8" name="Picture 7" descr="A picture containing chocolate, rock&#10;&#10;Description automatically generated">
            <a:extLst>
              <a:ext uri="{FF2B5EF4-FFF2-40B4-BE49-F238E27FC236}">
                <a16:creationId xmlns:a16="http://schemas.microsoft.com/office/drawing/2014/main" id="{56C2AB71-C194-D661-8271-9810B81235A6}"/>
              </a:ext>
            </a:extLst>
          </p:cNvPr>
          <p:cNvPicPr>
            <a:picLocks noChangeAspect="1"/>
          </p:cNvPicPr>
          <p:nvPr/>
        </p:nvPicPr>
        <p:blipFill rotWithShape="1">
          <a:blip r:embed="rId2">
            <a:extLst>
              <a:ext uri="{28A0092B-C50C-407E-A947-70E740481C1C}">
                <a14:useLocalDpi xmlns:a14="http://schemas.microsoft.com/office/drawing/2010/main" val="0"/>
              </a:ext>
            </a:extLst>
          </a:blip>
          <a:srcRect l="19192" t="8994" r="19697" b="417"/>
          <a:stretch/>
        </p:blipFill>
        <p:spPr>
          <a:xfrm>
            <a:off x="7627854" y="529407"/>
            <a:ext cx="2145542" cy="2385188"/>
          </a:xfrm>
          <a:prstGeom prst="rect">
            <a:avLst/>
          </a:prstGeom>
        </p:spPr>
      </p:pic>
      <p:sp>
        <p:nvSpPr>
          <p:cNvPr id="9" name="TextBox 8">
            <a:extLst>
              <a:ext uri="{FF2B5EF4-FFF2-40B4-BE49-F238E27FC236}">
                <a16:creationId xmlns:a16="http://schemas.microsoft.com/office/drawing/2014/main" id="{2D5994A4-5DB4-54CF-87A2-A856020F4ECF}"/>
              </a:ext>
            </a:extLst>
          </p:cNvPr>
          <p:cNvSpPr txBox="1"/>
          <p:nvPr/>
        </p:nvSpPr>
        <p:spPr>
          <a:xfrm>
            <a:off x="233464" y="5558317"/>
            <a:ext cx="6440238" cy="830997"/>
          </a:xfrm>
          <a:prstGeom prst="rect">
            <a:avLst/>
          </a:prstGeom>
          <a:noFill/>
        </p:spPr>
        <p:txBody>
          <a:bodyPr wrap="square">
            <a:spAutoFit/>
          </a:bodyPr>
          <a:lstStyle/>
          <a:p>
            <a:pPr algn="ctr"/>
            <a:r>
              <a:rPr lang="en-US" sz="1600" dirty="0">
                <a:latin typeface="Berlin Sans FB Demi" panose="020E0802020502020306" pitchFamily="34" charset="0"/>
              </a:rPr>
              <a:t>Old felsic igneous rock units (e.g., </a:t>
            </a:r>
            <a:r>
              <a:rPr lang="en-US" sz="1600" dirty="0" err="1">
                <a:latin typeface="Berlin Sans FB Demi" panose="020E0802020502020306" pitchFamily="34" charset="0"/>
              </a:rPr>
              <a:t>cratonic</a:t>
            </a:r>
            <a:r>
              <a:rPr lang="en-US" sz="1600" dirty="0">
                <a:latin typeface="Berlin Sans FB Demi" panose="020E0802020502020306" pitchFamily="34" charset="0"/>
              </a:rPr>
              <a:t> shields) have the highest measured </a:t>
            </a:r>
            <a:r>
              <a:rPr lang="en-US" sz="1600" baseline="30000" dirty="0">
                <a:latin typeface="Berlin Sans FB Demi" panose="020E0802020502020306" pitchFamily="34" charset="0"/>
              </a:rPr>
              <a:t>87</a:t>
            </a:r>
            <a:r>
              <a:rPr lang="en-US" sz="1600" dirty="0">
                <a:latin typeface="Berlin Sans FB Demi" panose="020E0802020502020306" pitchFamily="34" charset="0"/>
              </a:rPr>
              <a:t>Sr/</a:t>
            </a:r>
            <a:r>
              <a:rPr lang="en-US" sz="1600" baseline="30000" dirty="0">
                <a:latin typeface="Berlin Sans FB Demi" panose="020E0802020502020306" pitchFamily="34" charset="0"/>
              </a:rPr>
              <a:t>86</a:t>
            </a:r>
            <a:r>
              <a:rPr lang="en-US" sz="1600" dirty="0">
                <a:latin typeface="Berlin Sans FB Demi" panose="020E0802020502020306" pitchFamily="34" charset="0"/>
              </a:rPr>
              <a:t>Sr (&gt;0.720), while newly formed mafic igneous rock units (e.g., basalts, volcanic arcs) have the lowest </a:t>
            </a:r>
            <a:r>
              <a:rPr lang="en-US" sz="1600" baseline="30000" dirty="0">
                <a:latin typeface="Berlin Sans FB Demi" panose="020E0802020502020306" pitchFamily="34" charset="0"/>
              </a:rPr>
              <a:t>87</a:t>
            </a:r>
            <a:r>
              <a:rPr lang="en-US" sz="1600" dirty="0">
                <a:latin typeface="Berlin Sans FB Demi" panose="020E0802020502020306" pitchFamily="34" charset="0"/>
              </a:rPr>
              <a:t>Sr/</a:t>
            </a:r>
            <a:r>
              <a:rPr lang="en-US" sz="1600" baseline="30000" dirty="0">
                <a:latin typeface="Berlin Sans FB Demi" panose="020E0802020502020306" pitchFamily="34" charset="0"/>
              </a:rPr>
              <a:t>86</a:t>
            </a:r>
            <a:r>
              <a:rPr lang="en-US" sz="1600" dirty="0">
                <a:latin typeface="Berlin Sans FB Demi" panose="020E0802020502020306" pitchFamily="34" charset="0"/>
              </a:rPr>
              <a:t>Sr (c. 0.703).</a:t>
            </a:r>
          </a:p>
        </p:txBody>
      </p:sp>
      <p:pic>
        <p:nvPicPr>
          <p:cNvPr id="10" name="Picture 9">
            <a:extLst>
              <a:ext uri="{FF2B5EF4-FFF2-40B4-BE49-F238E27FC236}">
                <a16:creationId xmlns:a16="http://schemas.microsoft.com/office/drawing/2014/main" id="{B9A02A83-A0F0-E835-ABC3-A5BB34513D5B}"/>
              </a:ext>
            </a:extLst>
          </p:cNvPr>
          <p:cNvPicPr>
            <a:picLocks noChangeAspect="1"/>
          </p:cNvPicPr>
          <p:nvPr/>
        </p:nvPicPr>
        <p:blipFill>
          <a:blip r:embed="rId3"/>
          <a:stretch>
            <a:fillRect/>
          </a:stretch>
        </p:blipFill>
        <p:spPr>
          <a:xfrm>
            <a:off x="6998136" y="4083855"/>
            <a:ext cx="3404979" cy="2141842"/>
          </a:xfrm>
          <a:prstGeom prst="rect">
            <a:avLst/>
          </a:prstGeom>
        </p:spPr>
      </p:pic>
      <p:sp>
        <p:nvSpPr>
          <p:cNvPr id="11" name="Ondertitel 17">
            <a:extLst>
              <a:ext uri="{FF2B5EF4-FFF2-40B4-BE49-F238E27FC236}">
                <a16:creationId xmlns:a16="http://schemas.microsoft.com/office/drawing/2014/main" id="{9A3A8697-2C4C-B647-8BDB-4C911054DDDD}"/>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the </a:t>
            </a:r>
            <a:r>
              <a:rPr lang="fr-FR" dirty="0" err="1">
                <a:latin typeface="Berlin Sans FB Demi" panose="020E0802020502020306" pitchFamily="34" charset="0"/>
                <a:cs typeface="Calibri" panose="020F0502020204030204" pitchFamily="34" charset="0"/>
              </a:rPr>
              <a:t>geosphere</a:t>
            </a:r>
            <a:r>
              <a:rPr lang="fr-FR" dirty="0">
                <a:latin typeface="Berlin Sans FB Demi" panose="020E0802020502020306" pitchFamily="34" charset="0"/>
                <a:cs typeface="Calibri" panose="020F0502020204030204" pitchFamily="34" charset="0"/>
              </a:rPr>
              <a:t> </a:t>
            </a:r>
          </a:p>
        </p:txBody>
      </p:sp>
    </p:spTree>
    <p:extLst>
      <p:ext uri="{BB962C8B-B14F-4D97-AF65-F5344CB8AC3E}">
        <p14:creationId xmlns:p14="http://schemas.microsoft.com/office/powerpoint/2010/main" val="341330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3A67EA-7666-87C4-15AB-910A95FD118C}"/>
              </a:ext>
            </a:extLst>
          </p:cNvPr>
          <p:cNvSpPr txBox="1"/>
          <p:nvPr/>
        </p:nvSpPr>
        <p:spPr>
          <a:xfrm>
            <a:off x="678969" y="1893716"/>
            <a:ext cx="5956528" cy="830997"/>
          </a:xfrm>
          <a:prstGeom prst="rect">
            <a:avLst/>
          </a:prstGeom>
          <a:noFill/>
        </p:spPr>
        <p:txBody>
          <a:bodyPr wrap="square">
            <a:spAutoFit/>
          </a:bodyPr>
          <a:lstStyle/>
          <a:p>
            <a:pPr algn="ctr"/>
            <a:r>
              <a:rPr lang="en-US" sz="1600" b="0" i="0" dirty="0">
                <a:effectLst/>
                <a:latin typeface="Berlin Sans FB Demi" panose="020E0802020502020306" pitchFamily="34" charset="0"/>
              </a:rPr>
              <a:t>Siliciclastic sediments inherit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from their parent rocks but are usually composed of a mixture of minerals with distinct parent rock, and thus different isotopic ratios. </a:t>
            </a:r>
            <a:endParaRPr lang="en-US" sz="1600" dirty="0">
              <a:latin typeface="Berlin Sans FB Demi" panose="020E0802020502020306" pitchFamily="34" charset="0"/>
            </a:endParaRPr>
          </a:p>
        </p:txBody>
      </p:sp>
      <p:sp>
        <p:nvSpPr>
          <p:cNvPr id="4" name="TextBox 3">
            <a:extLst>
              <a:ext uri="{FF2B5EF4-FFF2-40B4-BE49-F238E27FC236}">
                <a16:creationId xmlns:a16="http://schemas.microsoft.com/office/drawing/2014/main" id="{BB1915C7-DD74-CF77-7FB3-A93237E7E4D0}"/>
              </a:ext>
            </a:extLst>
          </p:cNvPr>
          <p:cNvSpPr txBox="1"/>
          <p:nvPr/>
        </p:nvSpPr>
        <p:spPr>
          <a:xfrm>
            <a:off x="473793" y="3505029"/>
            <a:ext cx="6366881" cy="830997"/>
          </a:xfrm>
          <a:prstGeom prst="rect">
            <a:avLst/>
          </a:prstGeom>
          <a:noFill/>
        </p:spPr>
        <p:txBody>
          <a:bodyPr wrap="square">
            <a:spAutoFit/>
          </a:bodyPr>
          <a:lstStyle/>
          <a:p>
            <a:pPr algn="ctr"/>
            <a:r>
              <a:rPr lang="en-US" sz="1600" dirty="0"/>
              <a:t> Because local bedrock sources dominate the </a:t>
            </a:r>
            <a:r>
              <a:rPr lang="en-US" sz="1600" baseline="30000" dirty="0"/>
              <a:t>87</a:t>
            </a:r>
            <a:r>
              <a:rPr lang="en-US" sz="1600" dirty="0"/>
              <a:t>Sr/</a:t>
            </a:r>
            <a:r>
              <a:rPr lang="en-US" sz="1600" baseline="30000" dirty="0"/>
              <a:t>86</a:t>
            </a:r>
            <a:r>
              <a:rPr lang="en-US" sz="1600" dirty="0"/>
              <a:t>Sr, recently deposited siliciclastic sediments from young igneous rocks (e.g., volcanic arcs) tend to have lower </a:t>
            </a:r>
            <a:r>
              <a:rPr lang="en-US" sz="1600" baseline="30000" dirty="0"/>
              <a:t>87</a:t>
            </a:r>
            <a:r>
              <a:rPr lang="en-US" sz="1600" dirty="0"/>
              <a:t>Sr/</a:t>
            </a:r>
            <a:r>
              <a:rPr lang="en-US" sz="1600" baseline="30000" dirty="0"/>
              <a:t>86</a:t>
            </a:r>
            <a:r>
              <a:rPr lang="en-US" sz="1600" dirty="0"/>
              <a:t>Sr than those forming in older felsic environments.</a:t>
            </a:r>
          </a:p>
        </p:txBody>
      </p:sp>
      <p:sp>
        <p:nvSpPr>
          <p:cNvPr id="5" name="TextBox 4">
            <a:extLst>
              <a:ext uri="{FF2B5EF4-FFF2-40B4-BE49-F238E27FC236}">
                <a16:creationId xmlns:a16="http://schemas.microsoft.com/office/drawing/2014/main" id="{772908E4-591A-8777-DB50-AD3FA3D8B94B}"/>
              </a:ext>
            </a:extLst>
          </p:cNvPr>
          <p:cNvSpPr txBox="1"/>
          <p:nvPr/>
        </p:nvSpPr>
        <p:spPr>
          <a:xfrm>
            <a:off x="364098" y="5116342"/>
            <a:ext cx="6586271" cy="584775"/>
          </a:xfrm>
          <a:prstGeom prst="rect">
            <a:avLst/>
          </a:prstGeom>
          <a:noFill/>
        </p:spPr>
        <p:txBody>
          <a:bodyPr wrap="square">
            <a:spAutoFit/>
          </a:bodyPr>
          <a:lstStyle/>
          <a:p>
            <a:pPr algn="ctr"/>
            <a:r>
              <a:rPr lang="en-US" sz="1600" dirty="0"/>
              <a:t>However, it becomes challenging to assess the original parent rock for older sediments due to tectonic and geomorphological evolution of the surface. </a:t>
            </a:r>
          </a:p>
        </p:txBody>
      </p:sp>
      <p:sp>
        <p:nvSpPr>
          <p:cNvPr id="6" name="TextBox 5">
            <a:extLst>
              <a:ext uri="{FF2B5EF4-FFF2-40B4-BE49-F238E27FC236}">
                <a16:creationId xmlns:a16="http://schemas.microsoft.com/office/drawing/2014/main" id="{22EB1C99-1B77-7B5F-135E-B761F2DC2334}"/>
              </a:ext>
            </a:extLst>
          </p:cNvPr>
          <p:cNvSpPr txBox="1"/>
          <p:nvPr/>
        </p:nvSpPr>
        <p:spPr>
          <a:xfrm>
            <a:off x="7557265" y="5561503"/>
            <a:ext cx="3262608" cy="1107996"/>
          </a:xfrm>
          <a:prstGeom prst="rect">
            <a:avLst/>
          </a:prstGeom>
          <a:noFill/>
        </p:spPr>
        <p:txBody>
          <a:bodyPr wrap="square">
            <a:spAutoFit/>
          </a:bodyPr>
          <a:lstStyle/>
          <a:p>
            <a:pPr algn="ctr"/>
            <a:r>
              <a:rPr lang="en-US" sz="1100" dirty="0"/>
              <a:t>Rock formation El Silencio, Spain. </a:t>
            </a:r>
          </a:p>
          <a:p>
            <a:pPr algn="ctr"/>
            <a:endParaRPr lang="en-US" sz="1100" dirty="0"/>
          </a:p>
          <a:p>
            <a:pPr algn="ctr"/>
            <a:r>
              <a:rPr lang="en-US" sz="1100" dirty="0"/>
              <a:t>Siliciclastic rocks are clastic non-carbonate sedimentary rocks that are composed primarily of silicate minerals, such as quartz or clay minerals. They include </a:t>
            </a:r>
            <a:r>
              <a:rPr lang="en-US" sz="1100" dirty="0" err="1"/>
              <a:t>mudrock</a:t>
            </a:r>
            <a:r>
              <a:rPr lang="en-US" sz="1100" dirty="0"/>
              <a:t>, sandstone, and conglomerate.</a:t>
            </a:r>
          </a:p>
        </p:txBody>
      </p:sp>
      <p:pic>
        <p:nvPicPr>
          <p:cNvPr id="7" name="Picture 6" descr="Siliciclastic Sedimentary Rocks Formation El Silencio beach (Photos  Framed,...) #15296064">
            <a:extLst>
              <a:ext uri="{FF2B5EF4-FFF2-40B4-BE49-F238E27FC236}">
                <a16:creationId xmlns:a16="http://schemas.microsoft.com/office/drawing/2014/main" id="{0FFC2B58-5D45-DAD9-AB61-51D3829FC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265" y="759299"/>
            <a:ext cx="3107309" cy="4660964"/>
          </a:xfrm>
          <a:prstGeom prst="rect">
            <a:avLst/>
          </a:prstGeom>
          <a:noFill/>
          <a:extLst>
            <a:ext uri="{909E8E84-426E-40DD-AFC4-6F175D3DCCD1}">
              <a14:hiddenFill xmlns:a14="http://schemas.microsoft.com/office/drawing/2010/main">
                <a:solidFill>
                  <a:srgbClr val="FFFFFF"/>
                </a:solidFill>
              </a14:hiddenFill>
            </a:ext>
          </a:extLst>
        </p:spPr>
      </p:pic>
      <p:sp>
        <p:nvSpPr>
          <p:cNvPr id="8" name="Ondertitel 17">
            <a:extLst>
              <a:ext uri="{FF2B5EF4-FFF2-40B4-BE49-F238E27FC236}">
                <a16:creationId xmlns:a16="http://schemas.microsoft.com/office/drawing/2014/main" id="{ADE923F2-AEE4-16A3-525E-37D0554C2CE0}"/>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the </a:t>
            </a:r>
            <a:r>
              <a:rPr lang="fr-FR" dirty="0" err="1">
                <a:latin typeface="Berlin Sans FB Demi" panose="020E0802020502020306" pitchFamily="34" charset="0"/>
                <a:cs typeface="Calibri" panose="020F0502020204030204" pitchFamily="34" charset="0"/>
              </a:rPr>
              <a:t>geosphere</a:t>
            </a:r>
            <a:r>
              <a:rPr lang="fr-FR" dirty="0">
                <a:latin typeface="Berlin Sans FB Demi" panose="020E0802020502020306" pitchFamily="34" charset="0"/>
                <a:cs typeface="Calibri" panose="020F0502020204030204" pitchFamily="34" charset="0"/>
              </a:rPr>
              <a:t> </a:t>
            </a:r>
          </a:p>
        </p:txBody>
      </p:sp>
    </p:spTree>
    <p:extLst>
      <p:ext uri="{BB962C8B-B14F-4D97-AF65-F5344CB8AC3E}">
        <p14:creationId xmlns:p14="http://schemas.microsoft.com/office/powerpoint/2010/main" val="309844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dertitel 17">
            <a:extLst>
              <a:ext uri="{FF2B5EF4-FFF2-40B4-BE49-F238E27FC236}">
                <a16:creationId xmlns:a16="http://schemas.microsoft.com/office/drawing/2014/main" id="{E89C4164-0195-E3C4-5E09-DF86371C792F}"/>
              </a:ext>
            </a:extLst>
          </p:cNvPr>
          <p:cNvSpPr txBox="1">
            <a:spLocks/>
          </p:cNvSpPr>
          <p:nvPr/>
        </p:nvSpPr>
        <p:spPr>
          <a:xfrm>
            <a:off x="966117" y="529407"/>
            <a:ext cx="5473593"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According</a:t>
            </a:r>
            <a:r>
              <a:rPr lang="fr-FR" dirty="0">
                <a:latin typeface="Berlin Sans FB Demi" panose="020E0802020502020306" pitchFamily="34" charset="0"/>
                <a:cs typeface="Calibri" panose="020F0502020204030204" pitchFamily="34" charset="0"/>
              </a:rPr>
              <a:t> to </a:t>
            </a:r>
            <a:r>
              <a:rPr lang="fr-FR" dirty="0" err="1">
                <a:latin typeface="Berlin Sans FB Demi" panose="020E0802020502020306" pitchFamily="34" charset="0"/>
                <a:cs typeface="Calibri" panose="020F0502020204030204" pitchFamily="34" charset="0"/>
              </a:rPr>
              <a:t>biologists</a:t>
            </a:r>
            <a:endParaRPr lang="fr-FR" dirty="0">
              <a:latin typeface="Berlin Sans FB Demi" panose="020E0802020502020306" pitchFamily="34" charset="0"/>
              <a:cs typeface="Calibri" panose="020F0502020204030204" pitchFamily="34" charset="0"/>
            </a:endParaRPr>
          </a:p>
        </p:txBody>
      </p:sp>
      <p:sp>
        <p:nvSpPr>
          <p:cNvPr id="19" name="ZoneTexte 5">
            <a:extLst>
              <a:ext uri="{FF2B5EF4-FFF2-40B4-BE49-F238E27FC236}">
                <a16:creationId xmlns:a16="http://schemas.microsoft.com/office/drawing/2014/main" id="{7076AD49-0A05-AB40-4607-C8197A67EF6B}"/>
              </a:ext>
            </a:extLst>
          </p:cNvPr>
          <p:cNvSpPr txBox="1"/>
          <p:nvPr/>
        </p:nvSpPr>
        <p:spPr>
          <a:xfrm>
            <a:off x="2504432" y="1970860"/>
            <a:ext cx="3989042" cy="400110"/>
          </a:xfrm>
          <a:prstGeom prst="rect">
            <a:avLst/>
          </a:prstGeom>
          <a:noFill/>
        </p:spPr>
        <p:txBody>
          <a:bodyPr wrap="square" rtlCol="0">
            <a:spAutoFit/>
          </a:bodyPr>
          <a:lstStyle/>
          <a:p>
            <a:pPr algn="ctr"/>
            <a:r>
              <a:rPr lang="en-US" sz="2000" dirty="0">
                <a:latin typeface="Calibri" pitchFamily="34" charset="0"/>
                <a:cs typeface="Calibri" pitchFamily="34" charset="0"/>
              </a:rPr>
              <a:t>“</a:t>
            </a:r>
            <a:r>
              <a:rPr lang="en-US" sz="2000" b="1" dirty="0">
                <a:latin typeface="Berlin Sans FB Demi" panose="020E0802020502020306" pitchFamily="34" charset="0"/>
                <a:cs typeface="Calibri" pitchFamily="34" charset="0"/>
              </a:rPr>
              <a:t>You are what you eat</a:t>
            </a:r>
            <a:r>
              <a:rPr lang="en-US" sz="2000" b="1" dirty="0">
                <a:latin typeface="Calibri" pitchFamily="34" charset="0"/>
                <a:cs typeface="Calibri" pitchFamily="34" charset="0"/>
              </a:rPr>
              <a:t>”</a:t>
            </a:r>
            <a:endParaRPr lang="fr-FR" sz="2000" b="1" dirty="0">
              <a:latin typeface="Calibri" pitchFamily="34" charset="0"/>
              <a:cs typeface="Calibri" pitchFamily="34" charset="0"/>
            </a:endParaRPr>
          </a:p>
        </p:txBody>
      </p:sp>
      <p:sp>
        <p:nvSpPr>
          <p:cNvPr id="27" name="TextBox 26">
            <a:extLst>
              <a:ext uri="{FF2B5EF4-FFF2-40B4-BE49-F238E27FC236}">
                <a16:creationId xmlns:a16="http://schemas.microsoft.com/office/drawing/2014/main" id="{155CC35B-9E06-41D5-09FA-446A07374585}"/>
              </a:ext>
            </a:extLst>
          </p:cNvPr>
          <p:cNvSpPr txBox="1"/>
          <p:nvPr/>
        </p:nvSpPr>
        <p:spPr>
          <a:xfrm>
            <a:off x="1665782" y="3008800"/>
            <a:ext cx="6099242" cy="707886"/>
          </a:xfrm>
          <a:prstGeom prst="rect">
            <a:avLst/>
          </a:prstGeom>
          <a:noFill/>
        </p:spPr>
        <p:txBody>
          <a:bodyPr wrap="square">
            <a:spAutoFit/>
          </a:bodyPr>
          <a:lstStyle/>
          <a:p>
            <a:pPr algn="ctr"/>
            <a:r>
              <a:rPr lang="en-US" sz="2000" dirty="0">
                <a:latin typeface="Berlin Sans FB Demi" panose="020E0802020502020306" pitchFamily="34" charset="0"/>
              </a:rPr>
              <a:t>As per biologists, there is a correlation between the nutrients you ingest and your metabolism</a:t>
            </a:r>
          </a:p>
        </p:txBody>
      </p:sp>
      <p:pic>
        <p:nvPicPr>
          <p:cNvPr id="2" name="Picture 2" descr="Several lemons are spread out on a white counter top. The chemical structure of vitamin C is shown superimposed over the lemons.">
            <a:extLst>
              <a:ext uri="{FF2B5EF4-FFF2-40B4-BE49-F238E27FC236}">
                <a16:creationId xmlns:a16="http://schemas.microsoft.com/office/drawing/2014/main" id="{6BC899CE-C1FF-84F5-97F8-4A187A1AC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9870" y="1993596"/>
            <a:ext cx="3169043" cy="2008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A5B543B-1945-56DD-989F-FD2CB1FF8450}"/>
              </a:ext>
            </a:extLst>
          </p:cNvPr>
          <p:cNvSpPr txBox="1"/>
          <p:nvPr/>
        </p:nvSpPr>
        <p:spPr>
          <a:xfrm>
            <a:off x="1860173" y="4377469"/>
            <a:ext cx="1960595" cy="369332"/>
          </a:xfrm>
          <a:prstGeom prst="rect">
            <a:avLst/>
          </a:prstGeom>
          <a:noFill/>
        </p:spPr>
        <p:txBody>
          <a:bodyPr wrap="square">
            <a:spAutoFit/>
          </a:bodyPr>
          <a:lstStyle/>
          <a:p>
            <a:pPr algn="ctr"/>
            <a:r>
              <a:rPr lang="en-US" b="0" i="0" dirty="0">
                <a:solidFill>
                  <a:srgbClr val="000000"/>
                </a:solidFill>
                <a:effectLst/>
                <a:latin typeface="Berlin Sans FB Demi" panose="020E0802020502020306" pitchFamily="34" charset="0"/>
              </a:rPr>
              <a:t>Macronutrients</a:t>
            </a:r>
          </a:p>
        </p:txBody>
      </p:sp>
      <p:sp>
        <p:nvSpPr>
          <p:cNvPr id="5" name="TextBox 4">
            <a:extLst>
              <a:ext uri="{FF2B5EF4-FFF2-40B4-BE49-F238E27FC236}">
                <a16:creationId xmlns:a16="http://schemas.microsoft.com/office/drawing/2014/main" id="{186BFF5F-2AA6-3591-A5CA-A907930E8213}"/>
              </a:ext>
            </a:extLst>
          </p:cNvPr>
          <p:cNvSpPr txBox="1"/>
          <p:nvPr/>
        </p:nvSpPr>
        <p:spPr>
          <a:xfrm>
            <a:off x="5681054" y="4377469"/>
            <a:ext cx="1960595" cy="369332"/>
          </a:xfrm>
          <a:prstGeom prst="rect">
            <a:avLst/>
          </a:prstGeom>
          <a:noFill/>
        </p:spPr>
        <p:txBody>
          <a:bodyPr wrap="square">
            <a:spAutoFit/>
          </a:bodyPr>
          <a:lstStyle/>
          <a:p>
            <a:pPr algn="ctr"/>
            <a:r>
              <a:rPr lang="en-US" b="0" i="0" dirty="0">
                <a:solidFill>
                  <a:srgbClr val="000000"/>
                </a:solidFill>
                <a:effectLst/>
                <a:latin typeface="Berlin Sans FB Demi" panose="020E0802020502020306" pitchFamily="34" charset="0"/>
              </a:rPr>
              <a:t>Micronutrients</a:t>
            </a:r>
          </a:p>
        </p:txBody>
      </p:sp>
      <p:sp>
        <p:nvSpPr>
          <p:cNvPr id="6" name="TextBox 5">
            <a:extLst>
              <a:ext uri="{FF2B5EF4-FFF2-40B4-BE49-F238E27FC236}">
                <a16:creationId xmlns:a16="http://schemas.microsoft.com/office/drawing/2014/main" id="{F9C2A8AF-9E6B-052C-72C2-DAAF2B8318F5}"/>
              </a:ext>
            </a:extLst>
          </p:cNvPr>
          <p:cNvSpPr txBox="1"/>
          <p:nvPr/>
        </p:nvSpPr>
        <p:spPr>
          <a:xfrm>
            <a:off x="2011545" y="4903769"/>
            <a:ext cx="1781241" cy="1569660"/>
          </a:xfrm>
          <a:prstGeom prst="rect">
            <a:avLst/>
          </a:prstGeom>
          <a:noFill/>
        </p:spPr>
        <p:txBody>
          <a:bodyPr wrap="square">
            <a:spAutoFit/>
          </a:bodyPr>
          <a:lstStyle/>
          <a:p>
            <a:pPr algn="l">
              <a:buFont typeface="Arial" panose="020B0604020202020204" pitchFamily="34" charset="0"/>
              <a:buChar char="•"/>
            </a:pPr>
            <a:r>
              <a:rPr lang="en-US" sz="1600" b="0" i="0" dirty="0">
                <a:solidFill>
                  <a:srgbClr val="292929"/>
                </a:solidFill>
                <a:effectLst/>
              </a:rPr>
              <a:t> Carbohydrates</a:t>
            </a:r>
          </a:p>
          <a:p>
            <a:pPr algn="l">
              <a:buFont typeface="Arial" panose="020B0604020202020204" pitchFamily="34" charset="0"/>
              <a:buChar char="•"/>
            </a:pPr>
            <a:r>
              <a:rPr lang="en-US" sz="1600" b="0" i="0" dirty="0">
                <a:solidFill>
                  <a:srgbClr val="292929"/>
                </a:solidFill>
                <a:effectLst/>
              </a:rPr>
              <a:t> Proteins</a:t>
            </a:r>
          </a:p>
          <a:p>
            <a:pPr algn="l">
              <a:buFont typeface="Arial" panose="020B0604020202020204" pitchFamily="34" charset="0"/>
              <a:buChar char="•"/>
            </a:pPr>
            <a:r>
              <a:rPr lang="en-US" sz="1600" dirty="0">
                <a:solidFill>
                  <a:srgbClr val="292929"/>
                </a:solidFill>
              </a:rPr>
              <a:t> Fats</a:t>
            </a:r>
          </a:p>
          <a:p>
            <a:pPr algn="l">
              <a:buFont typeface="Arial" panose="020B0604020202020204" pitchFamily="34" charset="0"/>
              <a:buChar char="•"/>
            </a:pPr>
            <a:r>
              <a:rPr lang="en-US" sz="1600" b="0" i="0" dirty="0">
                <a:solidFill>
                  <a:srgbClr val="292929"/>
                </a:solidFill>
                <a:effectLst/>
              </a:rPr>
              <a:t> Alcohol</a:t>
            </a:r>
          </a:p>
          <a:p>
            <a:pPr algn="l">
              <a:buFont typeface="Arial" panose="020B0604020202020204" pitchFamily="34" charset="0"/>
              <a:buChar char="•"/>
            </a:pPr>
            <a:r>
              <a:rPr lang="en-US" sz="1600" dirty="0">
                <a:solidFill>
                  <a:srgbClr val="292929"/>
                </a:solidFill>
              </a:rPr>
              <a:t> Water</a:t>
            </a:r>
          </a:p>
          <a:p>
            <a:pPr algn="l">
              <a:buFont typeface="Arial" panose="020B0604020202020204" pitchFamily="34" charset="0"/>
              <a:buChar char="•"/>
            </a:pPr>
            <a:r>
              <a:rPr lang="en-US" sz="1600" b="0" i="0" dirty="0">
                <a:solidFill>
                  <a:srgbClr val="292929"/>
                </a:solidFill>
                <a:effectLst/>
              </a:rPr>
              <a:t> Fiber</a:t>
            </a:r>
          </a:p>
        </p:txBody>
      </p:sp>
      <p:sp>
        <p:nvSpPr>
          <p:cNvPr id="7" name="TextBox 6">
            <a:extLst>
              <a:ext uri="{FF2B5EF4-FFF2-40B4-BE49-F238E27FC236}">
                <a16:creationId xmlns:a16="http://schemas.microsoft.com/office/drawing/2014/main" id="{46CFAA12-E3E3-063D-2274-1DE32B98397F}"/>
              </a:ext>
            </a:extLst>
          </p:cNvPr>
          <p:cNvSpPr txBox="1"/>
          <p:nvPr/>
        </p:nvSpPr>
        <p:spPr>
          <a:xfrm>
            <a:off x="5963055" y="4903769"/>
            <a:ext cx="1781241" cy="584775"/>
          </a:xfrm>
          <a:prstGeom prst="rect">
            <a:avLst/>
          </a:prstGeom>
          <a:noFill/>
        </p:spPr>
        <p:txBody>
          <a:bodyPr wrap="square">
            <a:spAutoFit/>
          </a:bodyPr>
          <a:lstStyle/>
          <a:p>
            <a:pPr algn="l">
              <a:buFont typeface="Arial" panose="020B0604020202020204" pitchFamily="34" charset="0"/>
              <a:buChar char="•"/>
            </a:pPr>
            <a:r>
              <a:rPr lang="en-US" sz="1600" b="0" i="0" dirty="0">
                <a:solidFill>
                  <a:srgbClr val="292929"/>
                </a:solidFill>
                <a:effectLst/>
              </a:rPr>
              <a:t> Dietary minerals</a:t>
            </a:r>
          </a:p>
          <a:p>
            <a:pPr algn="l">
              <a:buFont typeface="Arial" panose="020B0604020202020204" pitchFamily="34" charset="0"/>
              <a:buChar char="•"/>
            </a:pPr>
            <a:r>
              <a:rPr lang="en-US" sz="1600" b="0" i="0" dirty="0">
                <a:solidFill>
                  <a:srgbClr val="292929"/>
                </a:solidFill>
                <a:effectLst/>
              </a:rPr>
              <a:t> Vitamins</a:t>
            </a:r>
          </a:p>
        </p:txBody>
      </p:sp>
      <p:sp>
        <p:nvSpPr>
          <p:cNvPr id="8" name="Rectangle 7">
            <a:extLst>
              <a:ext uri="{FF2B5EF4-FFF2-40B4-BE49-F238E27FC236}">
                <a16:creationId xmlns:a16="http://schemas.microsoft.com/office/drawing/2014/main" id="{D817EE14-E7FD-44AF-F855-0E7279591DFC}"/>
              </a:ext>
            </a:extLst>
          </p:cNvPr>
          <p:cNvSpPr/>
          <p:nvPr/>
        </p:nvSpPr>
        <p:spPr>
          <a:xfrm>
            <a:off x="2151050" y="4269748"/>
            <a:ext cx="5128706" cy="584775"/>
          </a:xfrm>
          <a:prstGeom prst="rect">
            <a:avLst/>
          </a:prstGeom>
          <a:noFill/>
        </p:spPr>
        <p:txBody>
          <a:bodyPr wrap="square" lIns="91440" tIns="45720" rIns="91440" bIns="45720">
            <a:spAutoFit/>
          </a:bodyPr>
          <a:lstStyle/>
          <a:p>
            <a:pPr algn="ctr"/>
            <a:r>
              <a:rPr lang="fr-FR" sz="3200" b="1" cap="none" spc="0" dirty="0">
                <a:ln w="12700">
                  <a:solidFill>
                    <a:schemeClr val="tx1"/>
                  </a:solidFill>
                  <a:prstDash val="solid"/>
                </a:ln>
                <a:pattFill prst="ltDnDiag">
                  <a:fgClr>
                    <a:schemeClr val="accent5">
                      <a:lumMod val="60000"/>
                      <a:lumOff val="40000"/>
                    </a:schemeClr>
                  </a:fgClr>
                  <a:bgClr>
                    <a:schemeClr val="bg1"/>
                  </a:bgClr>
                </a:pattFill>
                <a:effectLst/>
              </a:rPr>
              <a:t>VS</a:t>
            </a:r>
          </a:p>
        </p:txBody>
      </p:sp>
      <p:sp>
        <p:nvSpPr>
          <p:cNvPr id="9" name="Left Brace 8">
            <a:extLst>
              <a:ext uri="{FF2B5EF4-FFF2-40B4-BE49-F238E27FC236}">
                <a16:creationId xmlns:a16="http://schemas.microsoft.com/office/drawing/2014/main" id="{100CE775-9D0B-40C6-CEC5-AFD2AEAC45B0}"/>
              </a:ext>
            </a:extLst>
          </p:cNvPr>
          <p:cNvSpPr/>
          <p:nvPr/>
        </p:nvSpPr>
        <p:spPr>
          <a:xfrm>
            <a:off x="1677446" y="4962243"/>
            <a:ext cx="334099" cy="870879"/>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69C907CA-CC38-A95C-1AD1-DD235D722F89}"/>
              </a:ext>
            </a:extLst>
          </p:cNvPr>
          <p:cNvSpPr txBox="1"/>
          <p:nvPr/>
        </p:nvSpPr>
        <p:spPr>
          <a:xfrm>
            <a:off x="786826" y="5196156"/>
            <a:ext cx="1781241" cy="338554"/>
          </a:xfrm>
          <a:prstGeom prst="rect">
            <a:avLst/>
          </a:prstGeom>
          <a:noFill/>
        </p:spPr>
        <p:txBody>
          <a:bodyPr wrap="square">
            <a:spAutoFit/>
          </a:bodyPr>
          <a:lstStyle/>
          <a:p>
            <a:pPr algn="l"/>
            <a:r>
              <a:rPr lang="en-US" sz="1600" b="0" i="0" dirty="0">
                <a:solidFill>
                  <a:srgbClr val="292929"/>
                </a:solidFill>
                <a:effectLst/>
              </a:rPr>
              <a:t>Energy</a:t>
            </a:r>
          </a:p>
        </p:txBody>
      </p:sp>
    </p:spTree>
    <p:extLst>
      <p:ext uri="{BB962C8B-B14F-4D97-AF65-F5344CB8AC3E}">
        <p14:creationId xmlns:p14="http://schemas.microsoft.com/office/powerpoint/2010/main" val="4024268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B5FB9DC-98B7-E4B3-3FCF-380911A16FF1}"/>
              </a:ext>
            </a:extLst>
          </p:cNvPr>
          <p:cNvSpPr txBox="1"/>
          <p:nvPr/>
        </p:nvSpPr>
        <p:spPr>
          <a:xfrm>
            <a:off x="2109618" y="1880795"/>
            <a:ext cx="3395707" cy="830997"/>
          </a:xfrm>
          <a:prstGeom prst="rect">
            <a:avLst/>
          </a:prstGeom>
          <a:noFill/>
        </p:spPr>
        <p:txBody>
          <a:bodyPr wrap="square">
            <a:spAutoFit/>
          </a:bodyPr>
          <a:lstStyle/>
          <a:p>
            <a:pPr algn="ctr"/>
            <a:r>
              <a:rPr lang="en-US" sz="1600" b="0" i="0" dirty="0">
                <a:effectLst/>
                <a:latin typeface="Berlin Sans FB Demi" panose="020E0802020502020306" pitchFamily="34" charset="0"/>
              </a:rPr>
              <a:t>Carbonate rocks, on the other hand, primarily inherit their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from seawater.</a:t>
            </a:r>
            <a:endParaRPr lang="en-US" sz="1600" dirty="0">
              <a:latin typeface="Berlin Sans FB Demi" panose="020E0802020502020306" pitchFamily="34" charset="0"/>
            </a:endParaRPr>
          </a:p>
        </p:txBody>
      </p:sp>
      <p:sp>
        <p:nvSpPr>
          <p:cNvPr id="4" name="TextBox 3">
            <a:extLst>
              <a:ext uri="{FF2B5EF4-FFF2-40B4-BE49-F238E27FC236}">
                <a16:creationId xmlns:a16="http://schemas.microsoft.com/office/drawing/2014/main" id="{8CEC9C89-E9A8-0043-3B17-6CE66C6D0507}"/>
              </a:ext>
            </a:extLst>
          </p:cNvPr>
          <p:cNvSpPr txBox="1"/>
          <p:nvPr/>
        </p:nvSpPr>
        <p:spPr>
          <a:xfrm>
            <a:off x="5648200" y="1066415"/>
            <a:ext cx="4572000" cy="2308324"/>
          </a:xfrm>
          <a:prstGeom prst="rect">
            <a:avLst/>
          </a:prstGeom>
          <a:noFill/>
        </p:spPr>
        <p:txBody>
          <a:bodyPr wrap="square">
            <a:spAutoFit/>
          </a:bodyPr>
          <a:lstStyle/>
          <a:p>
            <a:pPr algn="ctr"/>
            <a:r>
              <a:rPr lang="en-US" sz="1600" dirty="0">
                <a:latin typeface="Berlin Sans FB Demi" panose="020E0802020502020306" pitchFamily="34" charset="0"/>
              </a:rPr>
              <a:t>They have a narrow range in </a:t>
            </a:r>
            <a:r>
              <a:rPr lang="en-US" sz="1600" baseline="30000" dirty="0">
                <a:latin typeface="Berlin Sans FB Demi" panose="020E0802020502020306" pitchFamily="34" charset="0"/>
              </a:rPr>
              <a:t>87</a:t>
            </a:r>
            <a:r>
              <a:rPr lang="en-US" sz="1600" dirty="0">
                <a:latin typeface="Berlin Sans FB Demi" panose="020E0802020502020306" pitchFamily="34" charset="0"/>
              </a:rPr>
              <a:t>Sr/</a:t>
            </a:r>
            <a:r>
              <a:rPr lang="en-US" sz="1600" baseline="30000" dirty="0">
                <a:latin typeface="Berlin Sans FB Demi" panose="020E0802020502020306" pitchFamily="34" charset="0"/>
              </a:rPr>
              <a:t>86</a:t>
            </a:r>
            <a:r>
              <a:rPr lang="en-US" sz="1600" dirty="0">
                <a:latin typeface="Berlin Sans FB Demi" panose="020E0802020502020306" pitchFamily="34" charset="0"/>
              </a:rPr>
              <a:t>Sr because:</a:t>
            </a:r>
          </a:p>
          <a:p>
            <a:pPr algn="ctr"/>
            <a:endParaRPr lang="en-US" sz="1600" dirty="0"/>
          </a:p>
          <a:p>
            <a:pPr marL="285750" indent="-285750" algn="ctr">
              <a:buFontTx/>
              <a:buChar char="-"/>
            </a:pPr>
            <a:r>
              <a:rPr lang="en-US" sz="1600" dirty="0"/>
              <a:t>Seawater </a:t>
            </a:r>
            <a:r>
              <a:rPr lang="en-US" sz="1600" baseline="30000" dirty="0"/>
              <a:t>87</a:t>
            </a:r>
            <a:r>
              <a:rPr lang="en-US" sz="1600" dirty="0"/>
              <a:t>Sr/</a:t>
            </a:r>
            <a:r>
              <a:rPr lang="en-US" sz="1600" baseline="30000" dirty="0"/>
              <a:t>86</a:t>
            </a:r>
            <a:r>
              <a:rPr lang="en-US" sz="1600" dirty="0"/>
              <a:t>Sr has remained within a tight range throughout the Phanerozoic (0.707-0.709) </a:t>
            </a:r>
          </a:p>
          <a:p>
            <a:pPr marL="285750" indent="-285750" algn="ctr">
              <a:buFontTx/>
              <a:buChar char="-"/>
            </a:pPr>
            <a:endParaRPr lang="en-US" sz="1600" dirty="0"/>
          </a:p>
          <a:p>
            <a:pPr marL="285750" indent="-285750" algn="ctr">
              <a:buFontTx/>
              <a:buChar char="-"/>
            </a:pPr>
            <a:r>
              <a:rPr lang="en-US" sz="1600" dirty="0"/>
              <a:t>Carbonates have small amounts of Rb but large amounts of Sr (Sr readily substitutes for calcium), which means their </a:t>
            </a:r>
            <a:r>
              <a:rPr lang="en-US" sz="1600" baseline="30000" dirty="0"/>
              <a:t>87</a:t>
            </a:r>
            <a:r>
              <a:rPr lang="en-US" sz="1600" dirty="0"/>
              <a:t>Sr/</a:t>
            </a:r>
            <a:r>
              <a:rPr lang="en-US" sz="1600" baseline="30000" dirty="0"/>
              <a:t>86</a:t>
            </a:r>
            <a:r>
              <a:rPr lang="en-US" sz="1600" dirty="0"/>
              <a:t>Sr does not evolve significantly through time.</a:t>
            </a:r>
          </a:p>
        </p:txBody>
      </p:sp>
      <p:sp>
        <p:nvSpPr>
          <p:cNvPr id="5" name="TextBox 4">
            <a:extLst>
              <a:ext uri="{FF2B5EF4-FFF2-40B4-BE49-F238E27FC236}">
                <a16:creationId xmlns:a16="http://schemas.microsoft.com/office/drawing/2014/main" id="{6E954134-E473-DE76-CE2A-179071CA1BFE}"/>
              </a:ext>
            </a:extLst>
          </p:cNvPr>
          <p:cNvSpPr txBox="1"/>
          <p:nvPr/>
        </p:nvSpPr>
        <p:spPr>
          <a:xfrm>
            <a:off x="1961958" y="5083374"/>
            <a:ext cx="2398501" cy="1446550"/>
          </a:xfrm>
          <a:prstGeom prst="rect">
            <a:avLst/>
          </a:prstGeom>
          <a:noFill/>
        </p:spPr>
        <p:txBody>
          <a:bodyPr wrap="square">
            <a:spAutoFit/>
          </a:bodyPr>
          <a:lstStyle/>
          <a:p>
            <a:pPr algn="ctr"/>
            <a:r>
              <a:rPr lang="en-US" sz="1100" i="1" dirty="0"/>
              <a:t>Strontium isotopic ratio of seawater during geological time based on analyses of bulk sediment, unaltered brachiopods, belemnites, conodonts and foraminifera samples from various locations around the world. Red area denotes the 95% confidence interval. Adapted from McArthur et al., 2001.</a:t>
            </a:r>
          </a:p>
        </p:txBody>
      </p:sp>
      <p:grpSp>
        <p:nvGrpSpPr>
          <p:cNvPr id="6" name="Group 5">
            <a:extLst>
              <a:ext uri="{FF2B5EF4-FFF2-40B4-BE49-F238E27FC236}">
                <a16:creationId xmlns:a16="http://schemas.microsoft.com/office/drawing/2014/main" id="{1A478A3B-22B2-CD07-D34B-0E164E04DCE0}"/>
              </a:ext>
            </a:extLst>
          </p:cNvPr>
          <p:cNvGrpSpPr/>
          <p:nvPr/>
        </p:nvGrpSpPr>
        <p:grpSpPr>
          <a:xfrm>
            <a:off x="4420311" y="4010814"/>
            <a:ext cx="6224777" cy="2519110"/>
            <a:chOff x="2688788" y="3889408"/>
            <a:chExt cx="6312337" cy="2554545"/>
          </a:xfrm>
        </p:grpSpPr>
        <p:pic>
          <p:nvPicPr>
            <p:cNvPr id="7" name="Picture 4" descr="Sr Isotope Seawater Curve">
              <a:extLst>
                <a:ext uri="{FF2B5EF4-FFF2-40B4-BE49-F238E27FC236}">
                  <a16:creationId xmlns:a16="http://schemas.microsoft.com/office/drawing/2014/main" id="{D940F3B0-C2ED-076B-64EB-413C4C48A8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5" t="5023" r="1666" b="7190"/>
            <a:stretch/>
          </p:blipFill>
          <p:spPr bwMode="auto">
            <a:xfrm>
              <a:off x="2693776" y="3889408"/>
              <a:ext cx="6307349" cy="25545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4A905EC-5DF9-E328-0BC9-4BCA963C4C46}"/>
                </a:ext>
              </a:extLst>
            </p:cNvPr>
            <p:cNvSpPr/>
            <p:nvPr/>
          </p:nvSpPr>
          <p:spPr>
            <a:xfrm>
              <a:off x="2688788" y="6253018"/>
              <a:ext cx="636304" cy="190935"/>
            </a:xfrm>
            <a:prstGeom prst="rect">
              <a:avLst/>
            </a:prstGeom>
            <a:solidFill>
              <a:srgbClr val="FF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ndertitel 17">
            <a:extLst>
              <a:ext uri="{FF2B5EF4-FFF2-40B4-BE49-F238E27FC236}">
                <a16:creationId xmlns:a16="http://schemas.microsoft.com/office/drawing/2014/main" id="{3CBFC4EC-30EE-786C-7BA1-95F00C3498F8}"/>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the </a:t>
            </a:r>
            <a:r>
              <a:rPr lang="fr-FR" dirty="0" err="1">
                <a:latin typeface="Berlin Sans FB Demi" panose="020E0802020502020306" pitchFamily="34" charset="0"/>
                <a:cs typeface="Calibri" panose="020F0502020204030204" pitchFamily="34" charset="0"/>
              </a:rPr>
              <a:t>geosphere</a:t>
            </a:r>
            <a:r>
              <a:rPr lang="fr-FR" dirty="0">
                <a:latin typeface="Berlin Sans FB Demi" panose="020E0802020502020306" pitchFamily="34" charset="0"/>
                <a:cs typeface="Calibri" panose="020F0502020204030204" pitchFamily="34" charset="0"/>
              </a:rPr>
              <a:t> </a:t>
            </a:r>
          </a:p>
        </p:txBody>
      </p:sp>
    </p:spTree>
    <p:extLst>
      <p:ext uri="{BB962C8B-B14F-4D97-AF65-F5344CB8AC3E}">
        <p14:creationId xmlns:p14="http://schemas.microsoft.com/office/powerpoint/2010/main" val="1313520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D8B7899-33C9-DB65-C2E5-CDF9E49A3FD7}"/>
              </a:ext>
            </a:extLst>
          </p:cNvPr>
          <p:cNvSpPr txBox="1"/>
          <p:nvPr/>
        </p:nvSpPr>
        <p:spPr>
          <a:xfrm>
            <a:off x="830716" y="3446232"/>
            <a:ext cx="5332692" cy="830997"/>
          </a:xfrm>
          <a:prstGeom prst="rect">
            <a:avLst/>
          </a:prstGeom>
          <a:noFill/>
        </p:spPr>
        <p:txBody>
          <a:bodyPr wrap="square">
            <a:spAutoFit/>
          </a:bodyPr>
          <a:lstStyle/>
          <a:p>
            <a:pPr algn="ctr"/>
            <a:r>
              <a:rPr lang="en-US" sz="1600" b="0" i="0" dirty="0">
                <a:effectLst/>
                <a:latin typeface="Berlin Sans FB Demi" panose="020E0802020502020306" pitchFamily="34" charset="0"/>
              </a:rPr>
              <a:t>Metamorphism can alter the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of igneous and sedimentary rock units, which can lead to highly variable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in metamorphic rocks. </a:t>
            </a:r>
            <a:endParaRPr lang="en-US" sz="1600" dirty="0">
              <a:latin typeface="Berlin Sans FB Demi" panose="020E0802020502020306" pitchFamily="34" charset="0"/>
            </a:endParaRPr>
          </a:p>
        </p:txBody>
      </p:sp>
      <p:sp>
        <p:nvSpPr>
          <p:cNvPr id="4" name="TextBox 3">
            <a:extLst>
              <a:ext uri="{FF2B5EF4-FFF2-40B4-BE49-F238E27FC236}">
                <a16:creationId xmlns:a16="http://schemas.microsoft.com/office/drawing/2014/main" id="{7D597B95-5FB3-F355-360F-E3AE549DCC92}"/>
              </a:ext>
            </a:extLst>
          </p:cNvPr>
          <p:cNvSpPr txBox="1"/>
          <p:nvPr/>
        </p:nvSpPr>
        <p:spPr>
          <a:xfrm>
            <a:off x="6273487" y="3474752"/>
            <a:ext cx="4572000" cy="261610"/>
          </a:xfrm>
          <a:prstGeom prst="rect">
            <a:avLst/>
          </a:prstGeom>
          <a:noFill/>
        </p:spPr>
        <p:txBody>
          <a:bodyPr wrap="square">
            <a:spAutoFit/>
          </a:bodyPr>
          <a:lstStyle/>
          <a:p>
            <a:pPr algn="ctr"/>
            <a:r>
              <a:rPr lang="en-US" sz="1100" i="1" dirty="0"/>
              <a:t>Temperatures and pressures of metamorphic facies</a:t>
            </a:r>
          </a:p>
        </p:txBody>
      </p:sp>
      <p:sp>
        <p:nvSpPr>
          <p:cNvPr id="5" name="TextBox 4">
            <a:extLst>
              <a:ext uri="{FF2B5EF4-FFF2-40B4-BE49-F238E27FC236}">
                <a16:creationId xmlns:a16="http://schemas.microsoft.com/office/drawing/2014/main" id="{199E410E-8C6C-363C-2512-97080D0FE3B0}"/>
              </a:ext>
            </a:extLst>
          </p:cNvPr>
          <p:cNvSpPr txBox="1"/>
          <p:nvPr/>
        </p:nvSpPr>
        <p:spPr>
          <a:xfrm>
            <a:off x="830716" y="1838895"/>
            <a:ext cx="5332692" cy="830997"/>
          </a:xfrm>
          <a:prstGeom prst="rect">
            <a:avLst/>
          </a:prstGeom>
          <a:noFill/>
        </p:spPr>
        <p:txBody>
          <a:bodyPr wrap="square">
            <a:spAutoFit/>
          </a:bodyPr>
          <a:lstStyle/>
          <a:p>
            <a:pPr algn="ctr"/>
            <a:r>
              <a:rPr lang="en-US" sz="1600" dirty="0"/>
              <a:t>Metamorphism is the transformation of existing rock to rock with a different mineral composition or texture. Various forms of metamorphism exist.</a:t>
            </a:r>
          </a:p>
        </p:txBody>
      </p:sp>
      <p:sp>
        <p:nvSpPr>
          <p:cNvPr id="6" name="TextBox 5">
            <a:extLst>
              <a:ext uri="{FF2B5EF4-FFF2-40B4-BE49-F238E27FC236}">
                <a16:creationId xmlns:a16="http://schemas.microsoft.com/office/drawing/2014/main" id="{7E66694D-45D6-9B71-5050-7411D8B813F0}"/>
              </a:ext>
            </a:extLst>
          </p:cNvPr>
          <p:cNvSpPr txBox="1"/>
          <p:nvPr/>
        </p:nvSpPr>
        <p:spPr>
          <a:xfrm>
            <a:off x="757980" y="5053569"/>
            <a:ext cx="5478165" cy="830997"/>
          </a:xfrm>
          <a:prstGeom prst="rect">
            <a:avLst/>
          </a:prstGeom>
          <a:noFill/>
        </p:spPr>
        <p:txBody>
          <a:bodyPr wrap="square">
            <a:spAutoFit/>
          </a:bodyPr>
          <a:lstStyle/>
          <a:p>
            <a:pPr algn="ctr"/>
            <a:r>
              <a:rPr lang="en-US" sz="1600" b="0" i="0" dirty="0">
                <a:effectLst/>
                <a:latin typeface="Berlin Sans FB Demi" panose="020E0802020502020306" pitchFamily="34" charset="0"/>
              </a:rPr>
              <a:t>Ultimately, the combination of igneous, sedimentary and metamorphic processes leads to considerable variability of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in the geosphere. </a:t>
            </a:r>
            <a:endParaRPr lang="en-US" sz="1600" dirty="0">
              <a:latin typeface="Berlin Sans FB Demi" panose="020E0802020502020306" pitchFamily="34" charset="0"/>
            </a:endParaRPr>
          </a:p>
        </p:txBody>
      </p:sp>
      <p:pic>
        <p:nvPicPr>
          <p:cNvPr id="7" name="Picture 6">
            <a:extLst>
              <a:ext uri="{FF2B5EF4-FFF2-40B4-BE49-F238E27FC236}">
                <a16:creationId xmlns:a16="http://schemas.microsoft.com/office/drawing/2014/main" id="{8D8551CA-9701-BCA5-7E02-6424EE25A4CE}"/>
              </a:ext>
            </a:extLst>
          </p:cNvPr>
          <p:cNvPicPr>
            <a:picLocks noChangeAspect="1"/>
          </p:cNvPicPr>
          <p:nvPr/>
        </p:nvPicPr>
        <p:blipFill>
          <a:blip r:embed="rId2"/>
          <a:stretch>
            <a:fillRect/>
          </a:stretch>
        </p:blipFill>
        <p:spPr>
          <a:xfrm>
            <a:off x="6647421" y="576194"/>
            <a:ext cx="3824132" cy="2868099"/>
          </a:xfrm>
          <a:prstGeom prst="rect">
            <a:avLst/>
          </a:prstGeom>
        </p:spPr>
      </p:pic>
      <p:pic>
        <p:nvPicPr>
          <p:cNvPr id="8" name="Picture 4" descr="Image showing different responses of rocks to deformation: Ductiley deformed marble and brittle quartzite. Hammer for scale.">
            <a:extLst>
              <a:ext uri="{FF2B5EF4-FFF2-40B4-BE49-F238E27FC236}">
                <a16:creationId xmlns:a16="http://schemas.microsoft.com/office/drawing/2014/main" id="{8A2AD6A4-9F2B-024F-AE2D-5E012E1A4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741" y="4043993"/>
            <a:ext cx="3483073" cy="23041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4CE8790-3A83-06D5-2157-C486AC6EB7AF}"/>
              </a:ext>
            </a:extLst>
          </p:cNvPr>
          <p:cNvSpPr txBox="1"/>
          <p:nvPr/>
        </p:nvSpPr>
        <p:spPr>
          <a:xfrm>
            <a:off x="6301335" y="6394200"/>
            <a:ext cx="4572000" cy="261610"/>
          </a:xfrm>
          <a:prstGeom prst="rect">
            <a:avLst/>
          </a:prstGeom>
          <a:noFill/>
        </p:spPr>
        <p:txBody>
          <a:bodyPr wrap="square">
            <a:spAutoFit/>
          </a:bodyPr>
          <a:lstStyle/>
          <a:p>
            <a:pPr algn="ctr"/>
            <a:r>
              <a:rPr lang="en-US" sz="1100" i="1" dirty="0"/>
              <a:t>Example of a metamorphic rock.</a:t>
            </a:r>
          </a:p>
        </p:txBody>
      </p:sp>
      <p:sp>
        <p:nvSpPr>
          <p:cNvPr id="10" name="Ondertitel 17">
            <a:extLst>
              <a:ext uri="{FF2B5EF4-FFF2-40B4-BE49-F238E27FC236}">
                <a16:creationId xmlns:a16="http://schemas.microsoft.com/office/drawing/2014/main" id="{CDAE6867-D384-F1C7-B872-A7149F4B2A55}"/>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the </a:t>
            </a:r>
            <a:r>
              <a:rPr lang="fr-FR" dirty="0" err="1">
                <a:latin typeface="Berlin Sans FB Demi" panose="020E0802020502020306" pitchFamily="34" charset="0"/>
                <a:cs typeface="Calibri" panose="020F0502020204030204" pitchFamily="34" charset="0"/>
              </a:rPr>
              <a:t>geosphere</a:t>
            </a:r>
            <a:r>
              <a:rPr lang="fr-FR" dirty="0">
                <a:latin typeface="Berlin Sans FB Demi" panose="020E0802020502020306" pitchFamily="34" charset="0"/>
                <a:cs typeface="Calibri" panose="020F0502020204030204" pitchFamily="34" charset="0"/>
              </a:rPr>
              <a:t> </a:t>
            </a:r>
          </a:p>
        </p:txBody>
      </p:sp>
    </p:spTree>
    <p:extLst>
      <p:ext uri="{BB962C8B-B14F-4D97-AF65-F5344CB8AC3E}">
        <p14:creationId xmlns:p14="http://schemas.microsoft.com/office/powerpoint/2010/main" val="2469551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61F1B0F-1D89-F0E8-A27F-2603AE73FD1D}"/>
              </a:ext>
            </a:extLst>
          </p:cNvPr>
          <p:cNvSpPr txBox="1"/>
          <p:nvPr/>
        </p:nvSpPr>
        <p:spPr>
          <a:xfrm>
            <a:off x="1079770" y="1637338"/>
            <a:ext cx="4998160" cy="830997"/>
          </a:xfrm>
          <a:prstGeom prst="rect">
            <a:avLst/>
          </a:prstGeom>
          <a:noFill/>
        </p:spPr>
        <p:txBody>
          <a:bodyPr wrap="square">
            <a:spAutoFit/>
          </a:bodyPr>
          <a:lstStyle/>
          <a:p>
            <a:pPr algn="ctr"/>
            <a:r>
              <a:rPr lang="en-US" sz="1600" b="0" i="0" dirty="0">
                <a:effectLst/>
                <a:latin typeface="Berlin Sans FB Demi" panose="020E0802020502020306" pitchFamily="34" charset="0"/>
              </a:rPr>
              <a:t>Soils primarily inherit their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composition from parent rock, and consequently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patterns in soils follow those of the underlying geology.</a:t>
            </a:r>
            <a:endParaRPr lang="en-US" sz="1600" dirty="0">
              <a:latin typeface="Berlin Sans FB Demi" panose="020E0802020502020306" pitchFamily="34" charset="0"/>
            </a:endParaRPr>
          </a:p>
        </p:txBody>
      </p:sp>
      <p:sp>
        <p:nvSpPr>
          <p:cNvPr id="4" name="TextBox 3">
            <a:extLst>
              <a:ext uri="{FF2B5EF4-FFF2-40B4-BE49-F238E27FC236}">
                <a16:creationId xmlns:a16="http://schemas.microsoft.com/office/drawing/2014/main" id="{B3908974-D3C0-907A-0C9B-43BFA3F2F7FD}"/>
              </a:ext>
            </a:extLst>
          </p:cNvPr>
          <p:cNvSpPr txBox="1"/>
          <p:nvPr/>
        </p:nvSpPr>
        <p:spPr>
          <a:xfrm>
            <a:off x="1305830" y="3222532"/>
            <a:ext cx="4546040" cy="584775"/>
          </a:xfrm>
          <a:prstGeom prst="rect">
            <a:avLst/>
          </a:prstGeom>
          <a:noFill/>
        </p:spPr>
        <p:txBody>
          <a:bodyPr wrap="square">
            <a:spAutoFit/>
          </a:bodyPr>
          <a:lstStyle/>
          <a:p>
            <a:pPr algn="ctr"/>
            <a:r>
              <a:rPr lang="en-US" sz="1600" b="0" i="0" dirty="0">
                <a:effectLst/>
                <a:latin typeface="Berlin Sans FB Demi" panose="020E0802020502020306" pitchFamily="34" charset="0"/>
              </a:rPr>
              <a:t>However, the observed relationship between soil and local bedrock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is rarely 1:1. </a:t>
            </a:r>
            <a:endParaRPr lang="en-US" sz="1600" dirty="0">
              <a:latin typeface="Berlin Sans FB Demi" panose="020E0802020502020306" pitchFamily="34" charset="0"/>
            </a:endParaRPr>
          </a:p>
        </p:txBody>
      </p:sp>
      <p:sp>
        <p:nvSpPr>
          <p:cNvPr id="5" name="TextBox 4">
            <a:extLst>
              <a:ext uri="{FF2B5EF4-FFF2-40B4-BE49-F238E27FC236}">
                <a16:creationId xmlns:a16="http://schemas.microsoft.com/office/drawing/2014/main" id="{33C58D04-F592-DDD3-BFB2-496D2BFD62EC}"/>
              </a:ext>
            </a:extLst>
          </p:cNvPr>
          <p:cNvSpPr txBox="1"/>
          <p:nvPr/>
        </p:nvSpPr>
        <p:spPr>
          <a:xfrm>
            <a:off x="6862768" y="6091027"/>
            <a:ext cx="3473833" cy="430887"/>
          </a:xfrm>
          <a:prstGeom prst="rect">
            <a:avLst/>
          </a:prstGeom>
          <a:noFill/>
        </p:spPr>
        <p:txBody>
          <a:bodyPr wrap="square">
            <a:spAutoFit/>
          </a:bodyPr>
          <a:lstStyle/>
          <a:p>
            <a:pPr algn="ctr"/>
            <a:r>
              <a:rPr lang="en-US" sz="1100" i="1" dirty="0"/>
              <a:t>Strontium pathways in soil. After Holt et al. 2021, </a:t>
            </a:r>
            <a:r>
              <a:rPr lang="en-US" sz="1100" i="1" dirty="0">
                <a:hlinkClick r:id="rId2"/>
              </a:rPr>
              <a:t>https://doi.org/10.1016/j.earscirev.2021.103593</a:t>
            </a:r>
            <a:r>
              <a:rPr lang="en-US" sz="1100" i="1" dirty="0"/>
              <a:t>. </a:t>
            </a:r>
          </a:p>
        </p:txBody>
      </p:sp>
      <p:sp>
        <p:nvSpPr>
          <p:cNvPr id="6" name="TextBox 5">
            <a:extLst>
              <a:ext uri="{FF2B5EF4-FFF2-40B4-BE49-F238E27FC236}">
                <a16:creationId xmlns:a16="http://schemas.microsoft.com/office/drawing/2014/main" id="{A58F0F62-A856-03DB-77FB-F17E2FF7B6BD}"/>
              </a:ext>
            </a:extLst>
          </p:cNvPr>
          <p:cNvSpPr txBox="1"/>
          <p:nvPr/>
        </p:nvSpPr>
        <p:spPr>
          <a:xfrm>
            <a:off x="1721488" y="4561506"/>
            <a:ext cx="3714725" cy="1569660"/>
          </a:xfrm>
          <a:prstGeom prst="rect">
            <a:avLst/>
          </a:prstGeom>
          <a:noFill/>
        </p:spPr>
        <p:txBody>
          <a:bodyPr wrap="square">
            <a:spAutoFit/>
          </a:bodyPr>
          <a:lstStyle/>
          <a:p>
            <a:pPr algn="ctr"/>
            <a:r>
              <a:rPr lang="en-US" sz="1600" dirty="0">
                <a:latin typeface="NexusSerif"/>
              </a:rPr>
              <a:t>Exogenous sources can drastically affect the </a:t>
            </a:r>
            <a:r>
              <a:rPr lang="en-US" sz="1600" b="0" i="0" baseline="30000" dirty="0">
                <a:effectLst/>
                <a:latin typeface="NexusSerif"/>
              </a:rPr>
              <a:t>87</a:t>
            </a:r>
            <a:r>
              <a:rPr lang="en-US" sz="1600" b="0" i="0" dirty="0">
                <a:effectLst/>
                <a:latin typeface="NexusSerif"/>
              </a:rPr>
              <a:t>Sr/</a:t>
            </a:r>
            <a:r>
              <a:rPr lang="en-US" sz="1600" b="0" i="0" baseline="30000" dirty="0">
                <a:effectLst/>
                <a:latin typeface="NexusSerif"/>
              </a:rPr>
              <a:t>86</a:t>
            </a:r>
            <a:r>
              <a:rPr lang="en-US" sz="1600" b="0" i="0" dirty="0">
                <a:effectLst/>
                <a:latin typeface="NexusSerif"/>
              </a:rPr>
              <a:t>Sr of soil, such as:</a:t>
            </a:r>
            <a:endParaRPr lang="en-US" sz="1600" dirty="0">
              <a:latin typeface="NexusSerif"/>
            </a:endParaRPr>
          </a:p>
          <a:p>
            <a:pPr marL="285750" indent="-285750" algn="ctr">
              <a:buFontTx/>
              <a:buChar char="-"/>
            </a:pPr>
            <a:r>
              <a:rPr lang="en-US" sz="1600" dirty="0">
                <a:latin typeface="NexusSerif"/>
              </a:rPr>
              <a:t>U</a:t>
            </a:r>
            <a:r>
              <a:rPr lang="en-US" sz="1600" b="0" i="0" dirty="0">
                <a:effectLst/>
                <a:latin typeface="NexusSerif"/>
              </a:rPr>
              <a:t>nconsolidated sediments (e.g., loess)</a:t>
            </a:r>
          </a:p>
          <a:p>
            <a:pPr marL="285750" indent="-285750" algn="ctr">
              <a:buFontTx/>
              <a:buChar char="-"/>
            </a:pPr>
            <a:r>
              <a:rPr lang="en-US" sz="1600" dirty="0">
                <a:latin typeface="NexusSerif"/>
              </a:rPr>
              <a:t>Aeolian dust from desert zones</a:t>
            </a:r>
          </a:p>
          <a:p>
            <a:pPr marL="285750" indent="-285750" algn="ctr">
              <a:buFontTx/>
              <a:buChar char="-"/>
            </a:pPr>
            <a:r>
              <a:rPr lang="en-US" sz="1600" dirty="0">
                <a:latin typeface="NexusSerif"/>
              </a:rPr>
              <a:t>Volcanic tephra (e.g., ash)</a:t>
            </a:r>
          </a:p>
          <a:p>
            <a:pPr marL="285750" indent="-285750" algn="ctr">
              <a:buFontTx/>
              <a:buChar char="-"/>
            </a:pPr>
            <a:r>
              <a:rPr lang="en-US" sz="1600" dirty="0">
                <a:latin typeface="NexusSerif"/>
              </a:rPr>
              <a:t>S</a:t>
            </a:r>
            <a:r>
              <a:rPr lang="en-US" sz="1600" b="0" i="0" dirty="0">
                <a:effectLst/>
                <a:latin typeface="NexusSerif"/>
              </a:rPr>
              <a:t>ea salt aerosols (= </a:t>
            </a:r>
            <a:r>
              <a:rPr lang="en-US" sz="1600" b="0" i="0" dirty="0" err="1">
                <a:effectLst/>
                <a:latin typeface="NexusSerif"/>
              </a:rPr>
              <a:t>seaspray</a:t>
            </a:r>
            <a:r>
              <a:rPr lang="en-US" sz="1600" b="0" i="0" dirty="0">
                <a:effectLst/>
                <a:latin typeface="NexusSerif"/>
              </a:rPr>
              <a:t>)</a:t>
            </a:r>
          </a:p>
        </p:txBody>
      </p:sp>
      <p:pic>
        <p:nvPicPr>
          <p:cNvPr id="7" name="Picture 6">
            <a:extLst>
              <a:ext uri="{FF2B5EF4-FFF2-40B4-BE49-F238E27FC236}">
                <a16:creationId xmlns:a16="http://schemas.microsoft.com/office/drawing/2014/main" id="{0E55CFF0-E1F7-F90C-278A-A4F1BA3D6928}"/>
              </a:ext>
            </a:extLst>
          </p:cNvPr>
          <p:cNvPicPr>
            <a:picLocks noChangeAspect="1"/>
          </p:cNvPicPr>
          <p:nvPr/>
        </p:nvPicPr>
        <p:blipFill>
          <a:blip r:embed="rId3"/>
          <a:stretch>
            <a:fillRect/>
          </a:stretch>
        </p:blipFill>
        <p:spPr>
          <a:xfrm>
            <a:off x="6683367" y="919551"/>
            <a:ext cx="3798137" cy="5127180"/>
          </a:xfrm>
          <a:prstGeom prst="rect">
            <a:avLst/>
          </a:prstGeom>
        </p:spPr>
      </p:pic>
      <p:sp>
        <p:nvSpPr>
          <p:cNvPr id="8" name="Ondertitel 17">
            <a:extLst>
              <a:ext uri="{FF2B5EF4-FFF2-40B4-BE49-F238E27FC236}">
                <a16:creationId xmlns:a16="http://schemas.microsoft.com/office/drawing/2014/main" id="{D51074FA-E615-5F84-330D-01A8408092D1}"/>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the </a:t>
            </a:r>
            <a:r>
              <a:rPr lang="fr-FR" dirty="0" err="1">
                <a:latin typeface="Berlin Sans FB Demi" panose="020E0802020502020306" pitchFamily="34" charset="0"/>
                <a:cs typeface="Calibri" panose="020F0502020204030204" pitchFamily="34" charset="0"/>
              </a:rPr>
              <a:t>geosphere</a:t>
            </a:r>
            <a:r>
              <a:rPr lang="fr-FR" dirty="0">
                <a:latin typeface="Berlin Sans FB Demi" panose="020E0802020502020306" pitchFamily="34" charset="0"/>
                <a:cs typeface="Calibri" panose="020F0502020204030204" pitchFamily="34" charset="0"/>
              </a:rPr>
              <a:t> </a:t>
            </a:r>
          </a:p>
        </p:txBody>
      </p:sp>
    </p:spTree>
    <p:extLst>
      <p:ext uri="{BB962C8B-B14F-4D97-AF65-F5344CB8AC3E}">
        <p14:creationId xmlns:p14="http://schemas.microsoft.com/office/powerpoint/2010/main" val="2935133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A0DA2B-CBCD-7057-16DB-A4510770EBB5}"/>
              </a:ext>
            </a:extLst>
          </p:cNvPr>
          <p:cNvSpPr txBox="1"/>
          <p:nvPr/>
        </p:nvSpPr>
        <p:spPr>
          <a:xfrm>
            <a:off x="1324509" y="1439566"/>
            <a:ext cx="4777335" cy="830997"/>
          </a:xfrm>
          <a:prstGeom prst="rect">
            <a:avLst/>
          </a:prstGeom>
          <a:noFill/>
        </p:spPr>
        <p:txBody>
          <a:bodyPr wrap="square">
            <a:spAutoFit/>
          </a:bodyPr>
          <a:lstStyle/>
          <a:p>
            <a:pPr algn="ctr"/>
            <a:r>
              <a:rPr lang="en-US" sz="1600" b="0" i="0" dirty="0">
                <a:effectLst/>
                <a:latin typeface="Berlin Sans FB Demi" panose="020E0802020502020306" pitchFamily="34" charset="0"/>
              </a:rPr>
              <a:t>Different soil fractions can also have distinct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compositions due to differential weathering and soil mixing processes.</a:t>
            </a:r>
            <a:endParaRPr lang="en-US" sz="1600" dirty="0">
              <a:latin typeface="Berlin Sans FB Demi" panose="020E0802020502020306" pitchFamily="34" charset="0"/>
            </a:endParaRPr>
          </a:p>
        </p:txBody>
      </p:sp>
      <p:sp>
        <p:nvSpPr>
          <p:cNvPr id="4" name="TextBox 3">
            <a:extLst>
              <a:ext uri="{FF2B5EF4-FFF2-40B4-BE49-F238E27FC236}">
                <a16:creationId xmlns:a16="http://schemas.microsoft.com/office/drawing/2014/main" id="{EB557D8B-2619-B139-3CFD-D8A5AE25ECA0}"/>
              </a:ext>
            </a:extLst>
          </p:cNvPr>
          <p:cNvSpPr txBox="1"/>
          <p:nvPr/>
        </p:nvSpPr>
        <p:spPr>
          <a:xfrm>
            <a:off x="1225332" y="2803832"/>
            <a:ext cx="4975689" cy="584775"/>
          </a:xfrm>
          <a:prstGeom prst="rect">
            <a:avLst/>
          </a:prstGeom>
          <a:noFill/>
        </p:spPr>
        <p:txBody>
          <a:bodyPr wrap="square">
            <a:spAutoFit/>
          </a:bodyPr>
          <a:lstStyle/>
          <a:p>
            <a:pPr algn="ctr"/>
            <a:r>
              <a:rPr lang="en-US" sz="1600" b="0" i="0" dirty="0">
                <a:effectLst/>
                <a:latin typeface="Berlin Sans FB Demi" panose="020E0802020502020306" pitchFamily="34" charset="0"/>
              </a:rPr>
              <a:t>The soil exchangeable Sr corresponds primarily to Sr dissolved in soil water and available to plants.</a:t>
            </a:r>
            <a:endParaRPr lang="en-US" sz="1600" dirty="0">
              <a:latin typeface="Berlin Sans FB Demi" panose="020E0802020502020306" pitchFamily="34" charset="0"/>
            </a:endParaRPr>
          </a:p>
        </p:txBody>
      </p:sp>
      <p:sp>
        <p:nvSpPr>
          <p:cNvPr id="5" name="TextBox 4">
            <a:extLst>
              <a:ext uri="{FF2B5EF4-FFF2-40B4-BE49-F238E27FC236}">
                <a16:creationId xmlns:a16="http://schemas.microsoft.com/office/drawing/2014/main" id="{B6637777-5147-E506-E754-666F857AEB89}"/>
              </a:ext>
            </a:extLst>
          </p:cNvPr>
          <p:cNvSpPr txBox="1"/>
          <p:nvPr/>
        </p:nvSpPr>
        <p:spPr>
          <a:xfrm>
            <a:off x="1820384" y="3921876"/>
            <a:ext cx="3785585" cy="584775"/>
          </a:xfrm>
          <a:prstGeom prst="rect">
            <a:avLst/>
          </a:prstGeom>
          <a:noFill/>
        </p:spPr>
        <p:txBody>
          <a:bodyPr wrap="square">
            <a:spAutoFit/>
          </a:bodyPr>
          <a:lstStyle/>
          <a:p>
            <a:pPr algn="ctr"/>
            <a:r>
              <a:rPr lang="en-US" sz="1600" baseline="30000" dirty="0">
                <a:latin typeface="Berlin Sans FB Demi" panose="020E0802020502020306" pitchFamily="34" charset="0"/>
              </a:rPr>
              <a:t>87</a:t>
            </a:r>
            <a:r>
              <a:rPr lang="en-US" sz="1600" dirty="0">
                <a:latin typeface="Berlin Sans FB Demi" panose="020E0802020502020306" pitchFamily="34" charset="0"/>
              </a:rPr>
              <a:t>Sr/</a:t>
            </a:r>
            <a:r>
              <a:rPr lang="en-US" sz="1600" baseline="30000" dirty="0">
                <a:latin typeface="Berlin Sans FB Demi" panose="020E0802020502020306" pitchFamily="34" charset="0"/>
              </a:rPr>
              <a:t>86</a:t>
            </a:r>
            <a:r>
              <a:rPr lang="en-US" sz="1600" dirty="0">
                <a:latin typeface="Berlin Sans FB Demi" panose="020E0802020502020306" pitchFamily="34" charset="0"/>
              </a:rPr>
              <a:t>Sr of this soil exchangeable Sr is strongly influenced by soil age.</a:t>
            </a:r>
          </a:p>
        </p:txBody>
      </p:sp>
      <p:sp>
        <p:nvSpPr>
          <p:cNvPr id="6" name="TextBox 5">
            <a:extLst>
              <a:ext uri="{FF2B5EF4-FFF2-40B4-BE49-F238E27FC236}">
                <a16:creationId xmlns:a16="http://schemas.microsoft.com/office/drawing/2014/main" id="{C31F4082-F03C-B28A-D80B-75CC7215355E}"/>
              </a:ext>
            </a:extLst>
          </p:cNvPr>
          <p:cNvSpPr txBox="1"/>
          <p:nvPr/>
        </p:nvSpPr>
        <p:spPr>
          <a:xfrm>
            <a:off x="1040860" y="5039919"/>
            <a:ext cx="5344633" cy="830997"/>
          </a:xfrm>
          <a:prstGeom prst="rect">
            <a:avLst/>
          </a:prstGeom>
          <a:noFill/>
        </p:spPr>
        <p:txBody>
          <a:bodyPr wrap="square">
            <a:spAutoFit/>
          </a:bodyPr>
          <a:lstStyle/>
          <a:p>
            <a:pPr algn="ctr"/>
            <a:r>
              <a:rPr lang="en-US" sz="1600" b="0" i="0" dirty="0">
                <a:effectLst/>
              </a:rPr>
              <a:t>As soils become more and more weathered, fewer primary minerals are available, and other sources increasingly contribute to the exchangeable Sr budget.</a:t>
            </a:r>
            <a:endParaRPr lang="en-US" sz="1600" dirty="0"/>
          </a:p>
        </p:txBody>
      </p:sp>
      <p:grpSp>
        <p:nvGrpSpPr>
          <p:cNvPr id="7" name="Group 6">
            <a:extLst>
              <a:ext uri="{FF2B5EF4-FFF2-40B4-BE49-F238E27FC236}">
                <a16:creationId xmlns:a16="http://schemas.microsoft.com/office/drawing/2014/main" id="{690D8DF9-AC62-8E5D-D880-16F5E9BBA477}"/>
              </a:ext>
            </a:extLst>
          </p:cNvPr>
          <p:cNvGrpSpPr/>
          <p:nvPr/>
        </p:nvGrpSpPr>
        <p:grpSpPr>
          <a:xfrm>
            <a:off x="6809491" y="1285451"/>
            <a:ext cx="3840750" cy="4531658"/>
            <a:chOff x="4568628" y="1066194"/>
            <a:chExt cx="3840750" cy="4531658"/>
          </a:xfrm>
        </p:grpSpPr>
        <p:pic>
          <p:nvPicPr>
            <p:cNvPr id="8" name="Picture 2">
              <a:extLst>
                <a:ext uri="{FF2B5EF4-FFF2-40B4-BE49-F238E27FC236}">
                  <a16:creationId xmlns:a16="http://schemas.microsoft.com/office/drawing/2014/main" id="{E7A42A5D-C823-45B0-04C2-F862EDDADC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149" b="12363"/>
            <a:stretch/>
          </p:blipFill>
          <p:spPr bwMode="auto">
            <a:xfrm>
              <a:off x="4568628" y="1066194"/>
              <a:ext cx="3840750" cy="45277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1048FBA-778B-18D5-CDAB-39807DDC15C1}"/>
                </a:ext>
              </a:extLst>
            </p:cNvPr>
            <p:cNvSpPr/>
            <p:nvPr/>
          </p:nvSpPr>
          <p:spPr>
            <a:xfrm>
              <a:off x="7790328" y="1272989"/>
              <a:ext cx="619049" cy="2169461"/>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8BA20AB-2B98-0F9D-9180-D263B322E68B}"/>
                </a:ext>
              </a:extLst>
            </p:cNvPr>
            <p:cNvSpPr/>
            <p:nvPr/>
          </p:nvSpPr>
          <p:spPr>
            <a:xfrm>
              <a:off x="6652190" y="1233593"/>
              <a:ext cx="1497130" cy="953795"/>
            </a:xfrm>
            <a:custGeom>
              <a:avLst/>
              <a:gdLst>
                <a:gd name="connsiteX0" fmla="*/ 98234 w 1497130"/>
                <a:gd name="connsiteY0" fmla="*/ 146972 h 953795"/>
                <a:gd name="connsiteX1" fmla="*/ 26516 w 1497130"/>
                <a:gd name="connsiteY1" fmla="*/ 209725 h 953795"/>
                <a:gd name="connsiteX2" fmla="*/ 17551 w 1497130"/>
                <a:gd name="connsiteY2" fmla="*/ 254548 h 953795"/>
                <a:gd name="connsiteX3" fmla="*/ 53410 w 1497130"/>
                <a:gd name="connsiteY3" fmla="*/ 523489 h 953795"/>
                <a:gd name="connsiteX4" fmla="*/ 89269 w 1497130"/>
                <a:gd name="connsiteY4" fmla="*/ 532454 h 953795"/>
                <a:gd name="connsiteX5" fmla="*/ 160986 w 1497130"/>
                <a:gd name="connsiteY5" fmla="*/ 577278 h 953795"/>
                <a:gd name="connsiteX6" fmla="*/ 223739 w 1497130"/>
                <a:gd name="connsiteY6" fmla="*/ 604172 h 953795"/>
                <a:gd name="connsiteX7" fmla="*/ 286492 w 1497130"/>
                <a:gd name="connsiteY7" fmla="*/ 640031 h 953795"/>
                <a:gd name="connsiteX8" fmla="*/ 376139 w 1497130"/>
                <a:gd name="connsiteY8" fmla="*/ 666925 h 953795"/>
                <a:gd name="connsiteX9" fmla="*/ 438892 w 1497130"/>
                <a:gd name="connsiteY9" fmla="*/ 684854 h 953795"/>
                <a:gd name="connsiteX10" fmla="*/ 474751 w 1497130"/>
                <a:gd name="connsiteY10" fmla="*/ 693819 h 953795"/>
                <a:gd name="connsiteX11" fmla="*/ 501645 w 1497130"/>
                <a:gd name="connsiteY11" fmla="*/ 702783 h 953795"/>
                <a:gd name="connsiteX12" fmla="*/ 555434 w 1497130"/>
                <a:gd name="connsiteY12" fmla="*/ 711748 h 953795"/>
                <a:gd name="connsiteX13" fmla="*/ 591292 w 1497130"/>
                <a:gd name="connsiteY13" fmla="*/ 720713 h 953795"/>
                <a:gd name="connsiteX14" fmla="*/ 618186 w 1497130"/>
                <a:gd name="connsiteY14" fmla="*/ 738642 h 953795"/>
                <a:gd name="connsiteX15" fmla="*/ 663010 w 1497130"/>
                <a:gd name="connsiteY15" fmla="*/ 747607 h 953795"/>
                <a:gd name="connsiteX16" fmla="*/ 725763 w 1497130"/>
                <a:gd name="connsiteY16" fmla="*/ 765536 h 953795"/>
                <a:gd name="connsiteX17" fmla="*/ 797481 w 1497130"/>
                <a:gd name="connsiteY17" fmla="*/ 819325 h 953795"/>
                <a:gd name="connsiteX18" fmla="*/ 842304 w 1497130"/>
                <a:gd name="connsiteY18" fmla="*/ 837254 h 953795"/>
                <a:gd name="connsiteX19" fmla="*/ 869198 w 1497130"/>
                <a:gd name="connsiteY19" fmla="*/ 855183 h 953795"/>
                <a:gd name="connsiteX20" fmla="*/ 914022 w 1497130"/>
                <a:gd name="connsiteY20" fmla="*/ 873113 h 953795"/>
                <a:gd name="connsiteX21" fmla="*/ 949881 w 1497130"/>
                <a:gd name="connsiteY21" fmla="*/ 891042 h 953795"/>
                <a:gd name="connsiteX22" fmla="*/ 1012634 w 1497130"/>
                <a:gd name="connsiteY22" fmla="*/ 908972 h 953795"/>
                <a:gd name="connsiteX23" fmla="*/ 1362257 w 1497130"/>
                <a:gd name="connsiteY23" fmla="*/ 953795 h 953795"/>
                <a:gd name="connsiteX24" fmla="*/ 1478798 w 1497130"/>
                <a:gd name="connsiteY24" fmla="*/ 917936 h 953795"/>
                <a:gd name="connsiteX25" fmla="*/ 1496728 w 1497130"/>
                <a:gd name="connsiteY25" fmla="*/ 846219 h 953795"/>
                <a:gd name="connsiteX26" fmla="*/ 1487763 w 1497130"/>
                <a:gd name="connsiteY26" fmla="*/ 622101 h 953795"/>
                <a:gd name="connsiteX27" fmla="*/ 1469834 w 1497130"/>
                <a:gd name="connsiteY27" fmla="*/ 245583 h 953795"/>
                <a:gd name="connsiteX28" fmla="*/ 1451904 w 1497130"/>
                <a:gd name="connsiteY28" fmla="*/ 191795 h 953795"/>
                <a:gd name="connsiteX29" fmla="*/ 1425010 w 1497130"/>
                <a:gd name="connsiteY29" fmla="*/ 155936 h 953795"/>
                <a:gd name="connsiteX30" fmla="*/ 1407081 w 1497130"/>
                <a:gd name="connsiteY30" fmla="*/ 102148 h 953795"/>
                <a:gd name="connsiteX31" fmla="*/ 1371222 w 1497130"/>
                <a:gd name="connsiteY31" fmla="*/ 66289 h 953795"/>
                <a:gd name="connsiteX32" fmla="*/ 1191928 w 1497130"/>
                <a:gd name="connsiteY32" fmla="*/ 21466 h 953795"/>
                <a:gd name="connsiteX33" fmla="*/ 358210 w 1497130"/>
                <a:gd name="connsiteY33" fmla="*/ 3536 h 95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97130" h="953795">
                  <a:moveTo>
                    <a:pt x="98234" y="146972"/>
                  </a:moveTo>
                  <a:cubicBezTo>
                    <a:pt x="94351" y="150078"/>
                    <a:pt x="33254" y="196250"/>
                    <a:pt x="26516" y="209725"/>
                  </a:cubicBezTo>
                  <a:cubicBezTo>
                    <a:pt x="19702" y="223353"/>
                    <a:pt x="20539" y="239607"/>
                    <a:pt x="17551" y="254548"/>
                  </a:cubicBezTo>
                  <a:cubicBezTo>
                    <a:pt x="20421" y="334908"/>
                    <a:pt x="-42313" y="482465"/>
                    <a:pt x="53410" y="523489"/>
                  </a:cubicBezTo>
                  <a:cubicBezTo>
                    <a:pt x="64735" y="528342"/>
                    <a:pt x="77316" y="529466"/>
                    <a:pt x="89269" y="532454"/>
                  </a:cubicBezTo>
                  <a:cubicBezTo>
                    <a:pt x="123584" y="558190"/>
                    <a:pt x="122707" y="560873"/>
                    <a:pt x="160986" y="577278"/>
                  </a:cubicBezTo>
                  <a:cubicBezTo>
                    <a:pt x="190258" y="589823"/>
                    <a:pt x="193997" y="582927"/>
                    <a:pt x="223739" y="604172"/>
                  </a:cubicBezTo>
                  <a:cubicBezTo>
                    <a:pt x="281255" y="645255"/>
                    <a:pt x="217043" y="622668"/>
                    <a:pt x="286492" y="640031"/>
                  </a:cubicBezTo>
                  <a:cubicBezTo>
                    <a:pt x="336878" y="673621"/>
                    <a:pt x="291128" y="648709"/>
                    <a:pt x="376139" y="666925"/>
                  </a:cubicBezTo>
                  <a:cubicBezTo>
                    <a:pt x="397411" y="671483"/>
                    <a:pt x="417904" y="679130"/>
                    <a:pt x="438892" y="684854"/>
                  </a:cubicBezTo>
                  <a:cubicBezTo>
                    <a:pt x="450779" y="688096"/>
                    <a:pt x="462904" y="690434"/>
                    <a:pt x="474751" y="693819"/>
                  </a:cubicBezTo>
                  <a:cubicBezTo>
                    <a:pt x="483837" y="696415"/>
                    <a:pt x="492420" y="700733"/>
                    <a:pt x="501645" y="702783"/>
                  </a:cubicBezTo>
                  <a:cubicBezTo>
                    <a:pt x="519389" y="706726"/>
                    <a:pt x="537610" y="708183"/>
                    <a:pt x="555434" y="711748"/>
                  </a:cubicBezTo>
                  <a:cubicBezTo>
                    <a:pt x="567515" y="714164"/>
                    <a:pt x="579339" y="717725"/>
                    <a:pt x="591292" y="720713"/>
                  </a:cubicBezTo>
                  <a:cubicBezTo>
                    <a:pt x="600257" y="726689"/>
                    <a:pt x="608098" y="734859"/>
                    <a:pt x="618186" y="738642"/>
                  </a:cubicBezTo>
                  <a:cubicBezTo>
                    <a:pt x="632453" y="743992"/>
                    <a:pt x="648228" y="743911"/>
                    <a:pt x="663010" y="747607"/>
                  </a:cubicBezTo>
                  <a:cubicBezTo>
                    <a:pt x="684115" y="752883"/>
                    <a:pt x="704845" y="759560"/>
                    <a:pt x="725763" y="765536"/>
                  </a:cubicBezTo>
                  <a:cubicBezTo>
                    <a:pt x="752568" y="792343"/>
                    <a:pt x="752876" y="794995"/>
                    <a:pt x="797481" y="819325"/>
                  </a:cubicBezTo>
                  <a:cubicBezTo>
                    <a:pt x="811608" y="827031"/>
                    <a:pt x="827911" y="830058"/>
                    <a:pt x="842304" y="837254"/>
                  </a:cubicBezTo>
                  <a:cubicBezTo>
                    <a:pt x="851941" y="842072"/>
                    <a:pt x="859561" y="850365"/>
                    <a:pt x="869198" y="855183"/>
                  </a:cubicBezTo>
                  <a:cubicBezTo>
                    <a:pt x="883591" y="862380"/>
                    <a:pt x="899317" y="866577"/>
                    <a:pt x="914022" y="873113"/>
                  </a:cubicBezTo>
                  <a:cubicBezTo>
                    <a:pt x="926234" y="878541"/>
                    <a:pt x="937322" y="886475"/>
                    <a:pt x="949881" y="891042"/>
                  </a:cubicBezTo>
                  <a:cubicBezTo>
                    <a:pt x="970326" y="898477"/>
                    <a:pt x="991330" y="904564"/>
                    <a:pt x="1012634" y="908972"/>
                  </a:cubicBezTo>
                  <a:cubicBezTo>
                    <a:pt x="1218041" y="951471"/>
                    <a:pt x="1175051" y="942784"/>
                    <a:pt x="1362257" y="953795"/>
                  </a:cubicBezTo>
                  <a:cubicBezTo>
                    <a:pt x="1401104" y="941842"/>
                    <a:pt x="1447060" y="943326"/>
                    <a:pt x="1478798" y="917936"/>
                  </a:cubicBezTo>
                  <a:cubicBezTo>
                    <a:pt x="1498040" y="902543"/>
                    <a:pt x="1495982" y="870849"/>
                    <a:pt x="1496728" y="846219"/>
                  </a:cubicBezTo>
                  <a:cubicBezTo>
                    <a:pt x="1498993" y="771488"/>
                    <a:pt x="1491107" y="696792"/>
                    <a:pt x="1487763" y="622101"/>
                  </a:cubicBezTo>
                  <a:cubicBezTo>
                    <a:pt x="1482143" y="496579"/>
                    <a:pt x="1480269" y="370797"/>
                    <a:pt x="1469834" y="245583"/>
                  </a:cubicBezTo>
                  <a:cubicBezTo>
                    <a:pt x="1468264" y="226749"/>
                    <a:pt x="1460356" y="208699"/>
                    <a:pt x="1451904" y="191795"/>
                  </a:cubicBezTo>
                  <a:cubicBezTo>
                    <a:pt x="1445222" y="178431"/>
                    <a:pt x="1433975" y="167889"/>
                    <a:pt x="1425010" y="155936"/>
                  </a:cubicBezTo>
                  <a:cubicBezTo>
                    <a:pt x="1419034" y="138007"/>
                    <a:pt x="1416805" y="118354"/>
                    <a:pt x="1407081" y="102148"/>
                  </a:cubicBezTo>
                  <a:cubicBezTo>
                    <a:pt x="1398384" y="87653"/>
                    <a:pt x="1385483" y="75364"/>
                    <a:pt x="1371222" y="66289"/>
                  </a:cubicBezTo>
                  <a:cubicBezTo>
                    <a:pt x="1318567" y="32782"/>
                    <a:pt x="1251130" y="27538"/>
                    <a:pt x="1191928" y="21466"/>
                  </a:cubicBezTo>
                  <a:cubicBezTo>
                    <a:pt x="867391" y="-11820"/>
                    <a:pt x="758851" y="3536"/>
                    <a:pt x="358210" y="3536"/>
                  </a:cubicBezTo>
                </a:path>
              </a:pathLst>
            </a:cu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3818F1D-BBAC-C621-E76D-83E1004699FF}"/>
                </a:ext>
              </a:extLst>
            </p:cNvPr>
            <p:cNvSpPr/>
            <p:nvPr/>
          </p:nvSpPr>
          <p:spPr>
            <a:xfrm>
              <a:off x="5898776" y="5074024"/>
              <a:ext cx="601602" cy="520901"/>
            </a:xfrm>
            <a:custGeom>
              <a:avLst/>
              <a:gdLst>
                <a:gd name="connsiteX0" fmla="*/ 26894 w 601602"/>
                <a:gd name="connsiteY0" fmla="*/ 475129 h 520901"/>
                <a:gd name="connsiteX1" fmla="*/ 233083 w 601602"/>
                <a:gd name="connsiteY1" fmla="*/ 179294 h 520901"/>
                <a:gd name="connsiteX2" fmla="*/ 268941 w 601602"/>
                <a:gd name="connsiteY2" fmla="*/ 125506 h 520901"/>
                <a:gd name="connsiteX3" fmla="*/ 304800 w 601602"/>
                <a:gd name="connsiteY3" fmla="*/ 71717 h 520901"/>
                <a:gd name="connsiteX4" fmla="*/ 322730 w 601602"/>
                <a:gd name="connsiteY4" fmla="*/ 44823 h 520901"/>
                <a:gd name="connsiteX5" fmla="*/ 421341 w 601602"/>
                <a:gd name="connsiteY5" fmla="*/ 8965 h 520901"/>
                <a:gd name="connsiteX6" fmla="*/ 484094 w 601602"/>
                <a:gd name="connsiteY6" fmla="*/ 0 h 520901"/>
                <a:gd name="connsiteX7" fmla="*/ 591671 w 601602"/>
                <a:gd name="connsiteY7" fmla="*/ 17929 h 520901"/>
                <a:gd name="connsiteX8" fmla="*/ 600635 w 601602"/>
                <a:gd name="connsiteY8" fmla="*/ 44823 h 520901"/>
                <a:gd name="connsiteX9" fmla="*/ 591671 w 601602"/>
                <a:gd name="connsiteY9" fmla="*/ 242047 h 520901"/>
                <a:gd name="connsiteX10" fmla="*/ 546847 w 601602"/>
                <a:gd name="connsiteY10" fmla="*/ 286870 h 520901"/>
                <a:gd name="connsiteX11" fmla="*/ 493059 w 601602"/>
                <a:gd name="connsiteY11" fmla="*/ 304800 h 520901"/>
                <a:gd name="connsiteX12" fmla="*/ 394447 w 601602"/>
                <a:gd name="connsiteY12" fmla="*/ 385482 h 520901"/>
                <a:gd name="connsiteX13" fmla="*/ 376518 w 601602"/>
                <a:gd name="connsiteY13" fmla="*/ 448235 h 520901"/>
                <a:gd name="connsiteX14" fmla="*/ 349624 w 601602"/>
                <a:gd name="connsiteY14" fmla="*/ 466165 h 520901"/>
                <a:gd name="connsiteX15" fmla="*/ 340659 w 601602"/>
                <a:gd name="connsiteY15" fmla="*/ 493059 h 520901"/>
                <a:gd name="connsiteX16" fmla="*/ 224118 w 601602"/>
                <a:gd name="connsiteY16" fmla="*/ 519953 h 520901"/>
                <a:gd name="connsiteX17" fmla="*/ 0 w 601602"/>
                <a:gd name="connsiteY17" fmla="*/ 519953 h 5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1602" h="520901">
                  <a:moveTo>
                    <a:pt x="26894" y="475129"/>
                  </a:moveTo>
                  <a:cubicBezTo>
                    <a:pt x="107327" y="314266"/>
                    <a:pt x="37417" y="443018"/>
                    <a:pt x="233083" y="179294"/>
                  </a:cubicBezTo>
                  <a:cubicBezTo>
                    <a:pt x="245922" y="161989"/>
                    <a:pt x="256988" y="143435"/>
                    <a:pt x="268941" y="125506"/>
                  </a:cubicBezTo>
                  <a:lnTo>
                    <a:pt x="304800" y="71717"/>
                  </a:lnTo>
                  <a:cubicBezTo>
                    <a:pt x="310777" y="62752"/>
                    <a:pt x="313093" y="49641"/>
                    <a:pt x="322730" y="44823"/>
                  </a:cubicBezTo>
                  <a:cubicBezTo>
                    <a:pt x="381666" y="15355"/>
                    <a:pt x="363308" y="18637"/>
                    <a:pt x="421341" y="8965"/>
                  </a:cubicBezTo>
                  <a:cubicBezTo>
                    <a:pt x="442184" y="5491"/>
                    <a:pt x="463176" y="2988"/>
                    <a:pt x="484094" y="0"/>
                  </a:cubicBezTo>
                  <a:cubicBezTo>
                    <a:pt x="519953" y="5976"/>
                    <a:pt x="557740" y="4879"/>
                    <a:pt x="591671" y="17929"/>
                  </a:cubicBezTo>
                  <a:cubicBezTo>
                    <a:pt x="600491" y="21321"/>
                    <a:pt x="600635" y="35373"/>
                    <a:pt x="600635" y="44823"/>
                  </a:cubicBezTo>
                  <a:cubicBezTo>
                    <a:pt x="600635" y="110632"/>
                    <a:pt x="605947" y="177805"/>
                    <a:pt x="591671" y="242047"/>
                  </a:cubicBezTo>
                  <a:cubicBezTo>
                    <a:pt x="587087" y="262674"/>
                    <a:pt x="566893" y="280188"/>
                    <a:pt x="546847" y="286870"/>
                  </a:cubicBezTo>
                  <a:lnTo>
                    <a:pt x="493059" y="304800"/>
                  </a:lnTo>
                  <a:cubicBezTo>
                    <a:pt x="405705" y="372742"/>
                    <a:pt x="436470" y="343462"/>
                    <a:pt x="394447" y="385482"/>
                  </a:cubicBezTo>
                  <a:cubicBezTo>
                    <a:pt x="393861" y="387828"/>
                    <a:pt x="381196" y="442387"/>
                    <a:pt x="376518" y="448235"/>
                  </a:cubicBezTo>
                  <a:cubicBezTo>
                    <a:pt x="369787" y="456648"/>
                    <a:pt x="358589" y="460188"/>
                    <a:pt x="349624" y="466165"/>
                  </a:cubicBezTo>
                  <a:cubicBezTo>
                    <a:pt x="346636" y="475130"/>
                    <a:pt x="346562" y="485680"/>
                    <a:pt x="340659" y="493059"/>
                  </a:cubicBezTo>
                  <a:cubicBezTo>
                    <a:pt x="315661" y="524306"/>
                    <a:pt x="249551" y="519226"/>
                    <a:pt x="224118" y="519953"/>
                  </a:cubicBezTo>
                  <a:cubicBezTo>
                    <a:pt x="149442" y="522087"/>
                    <a:pt x="74706" y="519953"/>
                    <a:pt x="0" y="519953"/>
                  </a:cubicBezTo>
                </a:path>
              </a:pathLst>
            </a:custGeom>
            <a:solidFill>
              <a:srgbClr val="968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8233B4-D0BA-5286-5FF5-AEE3A0ABE1B9}"/>
                </a:ext>
              </a:extLst>
            </p:cNvPr>
            <p:cNvSpPr/>
            <p:nvPr/>
          </p:nvSpPr>
          <p:spPr>
            <a:xfrm>
              <a:off x="7719172" y="5180927"/>
              <a:ext cx="555834" cy="416925"/>
            </a:xfrm>
            <a:custGeom>
              <a:avLst/>
              <a:gdLst>
                <a:gd name="connsiteX0" fmla="*/ 178734 w 555834"/>
                <a:gd name="connsiteY0" fmla="*/ 359261 h 416925"/>
                <a:gd name="connsiteX1" fmla="*/ 133910 w 555834"/>
                <a:gd name="connsiteY1" fmla="*/ 314438 h 416925"/>
                <a:gd name="connsiteX2" fmla="*/ 89087 w 555834"/>
                <a:gd name="connsiteY2" fmla="*/ 251685 h 416925"/>
                <a:gd name="connsiteX3" fmla="*/ 62193 w 555834"/>
                <a:gd name="connsiteY3" fmla="*/ 233755 h 416925"/>
                <a:gd name="connsiteX4" fmla="*/ 35299 w 555834"/>
                <a:gd name="connsiteY4" fmla="*/ 188932 h 416925"/>
                <a:gd name="connsiteX5" fmla="*/ 26334 w 555834"/>
                <a:gd name="connsiteY5" fmla="*/ 153073 h 416925"/>
                <a:gd name="connsiteX6" fmla="*/ 8404 w 555834"/>
                <a:gd name="connsiteY6" fmla="*/ 117214 h 416925"/>
                <a:gd name="connsiteX7" fmla="*/ 17369 w 555834"/>
                <a:gd name="connsiteY7" fmla="*/ 673 h 416925"/>
                <a:gd name="connsiteX8" fmla="*/ 277346 w 555834"/>
                <a:gd name="connsiteY8" fmla="*/ 27567 h 416925"/>
                <a:gd name="connsiteX9" fmla="*/ 340099 w 555834"/>
                <a:gd name="connsiteY9" fmla="*/ 117214 h 416925"/>
                <a:gd name="connsiteX10" fmla="*/ 366993 w 555834"/>
                <a:gd name="connsiteY10" fmla="*/ 162038 h 416925"/>
                <a:gd name="connsiteX11" fmla="*/ 429746 w 555834"/>
                <a:gd name="connsiteY11" fmla="*/ 242720 h 416925"/>
                <a:gd name="connsiteX12" fmla="*/ 456640 w 555834"/>
                <a:gd name="connsiteY12" fmla="*/ 278579 h 416925"/>
                <a:gd name="connsiteX13" fmla="*/ 474569 w 555834"/>
                <a:gd name="connsiteY13" fmla="*/ 314438 h 416925"/>
                <a:gd name="connsiteX14" fmla="*/ 510428 w 555834"/>
                <a:gd name="connsiteY14" fmla="*/ 332367 h 416925"/>
                <a:gd name="connsiteX15" fmla="*/ 537322 w 555834"/>
                <a:gd name="connsiteY15" fmla="*/ 359261 h 416925"/>
                <a:gd name="connsiteX16" fmla="*/ 555252 w 555834"/>
                <a:gd name="connsiteY16" fmla="*/ 386155 h 416925"/>
                <a:gd name="connsiteX17" fmla="*/ 546287 w 555834"/>
                <a:gd name="connsiteY17" fmla="*/ 413049 h 416925"/>
                <a:gd name="connsiteX18" fmla="*/ 187699 w 555834"/>
                <a:gd name="connsiteY18" fmla="*/ 413049 h 41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5834" h="416925">
                  <a:moveTo>
                    <a:pt x="178734" y="359261"/>
                  </a:moveTo>
                  <a:cubicBezTo>
                    <a:pt x="163793" y="344320"/>
                    <a:pt x="147824" y="330340"/>
                    <a:pt x="133910" y="314438"/>
                  </a:cubicBezTo>
                  <a:cubicBezTo>
                    <a:pt x="98269" y="273706"/>
                    <a:pt x="135515" y="298114"/>
                    <a:pt x="89087" y="251685"/>
                  </a:cubicBezTo>
                  <a:cubicBezTo>
                    <a:pt x="81468" y="244066"/>
                    <a:pt x="71158" y="239732"/>
                    <a:pt x="62193" y="233755"/>
                  </a:cubicBezTo>
                  <a:cubicBezTo>
                    <a:pt x="53228" y="218814"/>
                    <a:pt x="42376" y="204854"/>
                    <a:pt x="35299" y="188932"/>
                  </a:cubicBezTo>
                  <a:cubicBezTo>
                    <a:pt x="30295" y="177673"/>
                    <a:pt x="30660" y="164609"/>
                    <a:pt x="26334" y="153073"/>
                  </a:cubicBezTo>
                  <a:cubicBezTo>
                    <a:pt x="21641" y="140560"/>
                    <a:pt x="14381" y="129167"/>
                    <a:pt x="8404" y="117214"/>
                  </a:cubicBezTo>
                  <a:cubicBezTo>
                    <a:pt x="11392" y="78367"/>
                    <a:pt x="-17479" y="18097"/>
                    <a:pt x="17369" y="673"/>
                  </a:cubicBezTo>
                  <a:cubicBezTo>
                    <a:pt x="27478" y="-4381"/>
                    <a:pt x="220331" y="20440"/>
                    <a:pt x="277346" y="27567"/>
                  </a:cubicBezTo>
                  <a:cubicBezTo>
                    <a:pt x="307983" y="68417"/>
                    <a:pt x="309200" y="68658"/>
                    <a:pt x="340099" y="117214"/>
                  </a:cubicBezTo>
                  <a:cubicBezTo>
                    <a:pt x="349454" y="131914"/>
                    <a:pt x="356865" y="147859"/>
                    <a:pt x="366993" y="162038"/>
                  </a:cubicBezTo>
                  <a:cubicBezTo>
                    <a:pt x="386796" y="189763"/>
                    <a:pt x="408973" y="215714"/>
                    <a:pt x="429746" y="242720"/>
                  </a:cubicBezTo>
                  <a:cubicBezTo>
                    <a:pt x="438856" y="254563"/>
                    <a:pt x="449958" y="265215"/>
                    <a:pt x="456640" y="278579"/>
                  </a:cubicBezTo>
                  <a:cubicBezTo>
                    <a:pt x="462616" y="290532"/>
                    <a:pt x="465119" y="304988"/>
                    <a:pt x="474569" y="314438"/>
                  </a:cubicBezTo>
                  <a:cubicBezTo>
                    <a:pt x="484019" y="323888"/>
                    <a:pt x="498475" y="326391"/>
                    <a:pt x="510428" y="332367"/>
                  </a:cubicBezTo>
                  <a:cubicBezTo>
                    <a:pt x="519393" y="341332"/>
                    <a:pt x="529206" y="349522"/>
                    <a:pt x="537322" y="359261"/>
                  </a:cubicBezTo>
                  <a:cubicBezTo>
                    <a:pt x="544220" y="367538"/>
                    <a:pt x="553481" y="375527"/>
                    <a:pt x="555252" y="386155"/>
                  </a:cubicBezTo>
                  <a:cubicBezTo>
                    <a:pt x="556806" y="395476"/>
                    <a:pt x="555711" y="412359"/>
                    <a:pt x="546287" y="413049"/>
                  </a:cubicBezTo>
                  <a:cubicBezTo>
                    <a:pt x="427076" y="421772"/>
                    <a:pt x="307228" y="413049"/>
                    <a:pt x="187699" y="413049"/>
                  </a:cubicBezTo>
                </a:path>
              </a:pathLst>
            </a:custGeom>
            <a:solidFill>
              <a:srgbClr val="968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0390CBC4-BB9D-E293-22F4-E52168F49774}"/>
              </a:ext>
            </a:extLst>
          </p:cNvPr>
          <p:cNvSpPr txBox="1"/>
          <p:nvPr/>
        </p:nvSpPr>
        <p:spPr>
          <a:xfrm>
            <a:off x="7045742" y="5852629"/>
            <a:ext cx="3473833" cy="430887"/>
          </a:xfrm>
          <a:prstGeom prst="rect">
            <a:avLst/>
          </a:prstGeom>
          <a:noFill/>
        </p:spPr>
        <p:txBody>
          <a:bodyPr wrap="square">
            <a:spAutoFit/>
          </a:bodyPr>
          <a:lstStyle/>
          <a:p>
            <a:pPr algn="ctr"/>
            <a:r>
              <a:rPr lang="en-US" sz="1100" i="1" dirty="0"/>
              <a:t>Strontium pathways in soil. After </a:t>
            </a:r>
            <a:r>
              <a:rPr lang="en-US" sz="1100" i="1" dirty="0" err="1"/>
              <a:t>Bataille</a:t>
            </a:r>
            <a:r>
              <a:rPr lang="en-US" sz="1100" i="1" dirty="0"/>
              <a:t> et al. 2020, </a:t>
            </a:r>
            <a:r>
              <a:rPr lang="en-US" sz="1100" i="1" dirty="0">
                <a:hlinkClick r:id="rId3"/>
              </a:rPr>
              <a:t>https://doi.org/10.1016/j.palaeo.2020.109849</a:t>
            </a:r>
            <a:r>
              <a:rPr lang="en-US" sz="1100" i="1" dirty="0"/>
              <a:t>.</a:t>
            </a:r>
          </a:p>
        </p:txBody>
      </p:sp>
      <p:sp>
        <p:nvSpPr>
          <p:cNvPr id="15" name="Ondertitel 17">
            <a:extLst>
              <a:ext uri="{FF2B5EF4-FFF2-40B4-BE49-F238E27FC236}">
                <a16:creationId xmlns:a16="http://schemas.microsoft.com/office/drawing/2014/main" id="{E0C3A67C-6EB5-A387-1201-CAC87ADE92C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the </a:t>
            </a:r>
            <a:r>
              <a:rPr lang="fr-FR" dirty="0" err="1">
                <a:latin typeface="Berlin Sans FB Demi" panose="020E0802020502020306" pitchFamily="34" charset="0"/>
                <a:cs typeface="Calibri" panose="020F0502020204030204" pitchFamily="34" charset="0"/>
              </a:rPr>
              <a:t>geosphere</a:t>
            </a:r>
            <a:r>
              <a:rPr lang="fr-FR" dirty="0">
                <a:latin typeface="Berlin Sans FB Demi" panose="020E0802020502020306" pitchFamily="34" charset="0"/>
                <a:cs typeface="Calibri" panose="020F0502020204030204" pitchFamily="34" charset="0"/>
              </a:rPr>
              <a:t> </a:t>
            </a:r>
          </a:p>
        </p:txBody>
      </p:sp>
    </p:spTree>
    <p:extLst>
      <p:ext uri="{BB962C8B-B14F-4D97-AF65-F5344CB8AC3E}">
        <p14:creationId xmlns:p14="http://schemas.microsoft.com/office/powerpoint/2010/main" val="391847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plants</a:t>
            </a:r>
          </a:p>
        </p:txBody>
      </p:sp>
      <p:sp>
        <p:nvSpPr>
          <p:cNvPr id="2" name="TextBox 1">
            <a:extLst>
              <a:ext uri="{FF2B5EF4-FFF2-40B4-BE49-F238E27FC236}">
                <a16:creationId xmlns:a16="http://schemas.microsoft.com/office/drawing/2014/main" id="{06472DF5-A7FC-9A18-D1E8-89E89473986C}"/>
              </a:ext>
            </a:extLst>
          </p:cNvPr>
          <p:cNvSpPr txBox="1"/>
          <p:nvPr/>
        </p:nvSpPr>
        <p:spPr>
          <a:xfrm>
            <a:off x="1634348" y="1769065"/>
            <a:ext cx="3426218" cy="584775"/>
          </a:xfrm>
          <a:prstGeom prst="rect">
            <a:avLst/>
          </a:prstGeom>
          <a:noFill/>
        </p:spPr>
        <p:txBody>
          <a:bodyPr wrap="square">
            <a:spAutoFit/>
          </a:bodyPr>
          <a:lstStyle/>
          <a:p>
            <a:pPr algn="ctr"/>
            <a:r>
              <a:rPr lang="en-US" sz="1600" b="0" i="0" dirty="0">
                <a:effectLst/>
                <a:latin typeface="Berlin Sans FB Demi" panose="020E0802020502020306" pitchFamily="34" charset="0"/>
              </a:rPr>
              <a:t>Plants take up Sr from the exchangeable soil fraction.</a:t>
            </a:r>
            <a:endParaRPr lang="en-US" sz="1600" dirty="0">
              <a:latin typeface="Berlin Sans FB Demi" panose="020E0802020502020306" pitchFamily="34" charset="0"/>
            </a:endParaRPr>
          </a:p>
        </p:txBody>
      </p:sp>
      <p:sp>
        <p:nvSpPr>
          <p:cNvPr id="4" name="TextBox 3">
            <a:extLst>
              <a:ext uri="{FF2B5EF4-FFF2-40B4-BE49-F238E27FC236}">
                <a16:creationId xmlns:a16="http://schemas.microsoft.com/office/drawing/2014/main" id="{81104761-3331-DDE7-D0D1-4B6672510470}"/>
              </a:ext>
            </a:extLst>
          </p:cNvPr>
          <p:cNvSpPr txBox="1"/>
          <p:nvPr/>
        </p:nvSpPr>
        <p:spPr>
          <a:xfrm>
            <a:off x="1507227" y="2805035"/>
            <a:ext cx="3680461" cy="830997"/>
          </a:xfrm>
          <a:prstGeom prst="rect">
            <a:avLst/>
          </a:prstGeom>
          <a:noFill/>
        </p:spPr>
        <p:txBody>
          <a:bodyPr wrap="square">
            <a:spAutoFit/>
          </a:bodyPr>
          <a:lstStyle/>
          <a:p>
            <a:pPr algn="ctr"/>
            <a:r>
              <a:rPr lang="en-US" sz="1600" b="0" i="0" dirty="0">
                <a:effectLst/>
              </a:rPr>
              <a:t>However, differences between </a:t>
            </a:r>
            <a:r>
              <a:rPr lang="en-US" sz="1600" b="0" i="0" baseline="30000" dirty="0">
                <a:effectLst/>
              </a:rPr>
              <a:t>87</a:t>
            </a:r>
            <a:r>
              <a:rPr lang="en-US" sz="1600" b="0" i="0" dirty="0">
                <a:effectLst/>
              </a:rPr>
              <a:t>Sr/</a:t>
            </a:r>
            <a:r>
              <a:rPr lang="en-US" sz="1600" b="0" i="0" baseline="30000" dirty="0">
                <a:effectLst/>
              </a:rPr>
              <a:t>86</a:t>
            </a:r>
            <a:r>
              <a:rPr lang="en-US" sz="1600" b="0" i="0" dirty="0">
                <a:effectLst/>
              </a:rPr>
              <a:t>Sr in plants and the exchangeable Sr fraction can occur. </a:t>
            </a:r>
            <a:endParaRPr lang="en-US" sz="1600" dirty="0"/>
          </a:p>
        </p:txBody>
      </p:sp>
      <p:sp>
        <p:nvSpPr>
          <p:cNvPr id="5" name="TextBox 4">
            <a:extLst>
              <a:ext uri="{FF2B5EF4-FFF2-40B4-BE49-F238E27FC236}">
                <a16:creationId xmlns:a16="http://schemas.microsoft.com/office/drawing/2014/main" id="{DAF77BEC-264E-5D95-981A-3420789408DB}"/>
              </a:ext>
            </a:extLst>
          </p:cNvPr>
          <p:cNvSpPr txBox="1"/>
          <p:nvPr/>
        </p:nvSpPr>
        <p:spPr>
          <a:xfrm>
            <a:off x="1548630" y="4087227"/>
            <a:ext cx="3597655" cy="830997"/>
          </a:xfrm>
          <a:prstGeom prst="rect">
            <a:avLst/>
          </a:prstGeom>
          <a:noFill/>
        </p:spPr>
        <p:txBody>
          <a:bodyPr wrap="square">
            <a:spAutoFit/>
          </a:bodyPr>
          <a:lstStyle/>
          <a:p>
            <a:pPr algn="ctr"/>
            <a:r>
              <a:rPr lang="en-US" sz="1600" dirty="0">
                <a:latin typeface="Berlin Sans FB Demi" panose="020E0802020502020306" pitchFamily="34" charset="0"/>
              </a:rPr>
              <a:t>Differential weathering and soil mixing processes can lead to variable </a:t>
            </a:r>
            <a:r>
              <a:rPr lang="en-US" sz="1600" baseline="30000" dirty="0">
                <a:latin typeface="Berlin Sans FB Demi" panose="020E0802020502020306" pitchFamily="34" charset="0"/>
              </a:rPr>
              <a:t>87</a:t>
            </a:r>
            <a:r>
              <a:rPr lang="en-US" sz="1600" dirty="0">
                <a:latin typeface="Berlin Sans FB Demi" panose="020E0802020502020306" pitchFamily="34" charset="0"/>
              </a:rPr>
              <a:t>Sr/</a:t>
            </a:r>
            <a:r>
              <a:rPr lang="en-US" sz="1600" baseline="30000" dirty="0">
                <a:latin typeface="Berlin Sans FB Demi" panose="020E0802020502020306" pitchFamily="34" charset="0"/>
              </a:rPr>
              <a:t>86</a:t>
            </a:r>
            <a:r>
              <a:rPr lang="en-US" sz="1600" dirty="0">
                <a:latin typeface="Berlin Sans FB Demi" panose="020E0802020502020306" pitchFamily="34" charset="0"/>
              </a:rPr>
              <a:t>Sr along the soil profile.</a:t>
            </a:r>
          </a:p>
        </p:txBody>
      </p:sp>
      <p:sp>
        <p:nvSpPr>
          <p:cNvPr id="6" name="TextBox 5">
            <a:extLst>
              <a:ext uri="{FF2B5EF4-FFF2-40B4-BE49-F238E27FC236}">
                <a16:creationId xmlns:a16="http://schemas.microsoft.com/office/drawing/2014/main" id="{B7B15418-0E24-441B-22E6-0A5F1BA902A3}"/>
              </a:ext>
            </a:extLst>
          </p:cNvPr>
          <p:cNvSpPr txBox="1"/>
          <p:nvPr/>
        </p:nvSpPr>
        <p:spPr>
          <a:xfrm>
            <a:off x="1344855" y="5369418"/>
            <a:ext cx="4005204" cy="584775"/>
          </a:xfrm>
          <a:prstGeom prst="rect">
            <a:avLst/>
          </a:prstGeom>
          <a:noFill/>
        </p:spPr>
        <p:txBody>
          <a:bodyPr wrap="square">
            <a:spAutoFit/>
          </a:bodyPr>
          <a:lstStyle/>
          <a:p>
            <a:pPr algn="ctr"/>
            <a:r>
              <a:rPr lang="en-US" sz="1600" b="0" i="0" dirty="0">
                <a:effectLst/>
                <a:latin typeface="Berlin Sans FB Demi" panose="020E0802020502020306" pitchFamily="34" charset="0"/>
              </a:rPr>
              <a:t>This variability is propagated among plants with different rooting depth.</a:t>
            </a:r>
            <a:endParaRPr lang="en-US" sz="1600" dirty="0">
              <a:latin typeface="Berlin Sans FB Demi" panose="020E0802020502020306" pitchFamily="34" charset="0"/>
            </a:endParaRPr>
          </a:p>
        </p:txBody>
      </p:sp>
      <p:sp>
        <p:nvSpPr>
          <p:cNvPr id="7" name="TextBox 6">
            <a:extLst>
              <a:ext uri="{FF2B5EF4-FFF2-40B4-BE49-F238E27FC236}">
                <a16:creationId xmlns:a16="http://schemas.microsoft.com/office/drawing/2014/main" id="{2EDA5B92-E694-E62E-8CC3-20877F4FFDE2}"/>
              </a:ext>
            </a:extLst>
          </p:cNvPr>
          <p:cNvSpPr txBox="1"/>
          <p:nvPr/>
        </p:nvSpPr>
        <p:spPr>
          <a:xfrm>
            <a:off x="6965132" y="360839"/>
            <a:ext cx="3473833" cy="430887"/>
          </a:xfrm>
          <a:prstGeom prst="rect">
            <a:avLst/>
          </a:prstGeom>
          <a:noFill/>
        </p:spPr>
        <p:txBody>
          <a:bodyPr wrap="square">
            <a:spAutoFit/>
          </a:bodyPr>
          <a:lstStyle/>
          <a:p>
            <a:pPr algn="ctr"/>
            <a:r>
              <a:rPr lang="en-US" sz="1100" i="1" dirty="0"/>
              <a:t>Uptake of strontium by the plant. Burger &amp; </a:t>
            </a:r>
            <a:r>
              <a:rPr lang="en-US" sz="1100" i="1" dirty="0" err="1"/>
              <a:t>Lichtscheidl</a:t>
            </a:r>
            <a:r>
              <a:rPr lang="en-US" sz="1100" i="1" dirty="0"/>
              <a:t> 2019, </a:t>
            </a:r>
            <a:r>
              <a:rPr lang="en-US" sz="1100" i="1" dirty="0">
                <a:hlinkClick r:id="rId2"/>
              </a:rPr>
              <a:t>https://doi.org/10.1016/j.scitotenv.2018.10.312</a:t>
            </a:r>
            <a:r>
              <a:rPr lang="en-US" sz="1100" i="1" dirty="0"/>
              <a:t>. </a:t>
            </a:r>
          </a:p>
        </p:txBody>
      </p:sp>
      <p:pic>
        <p:nvPicPr>
          <p:cNvPr id="8" name="Main graphic">
            <a:extLst>
              <a:ext uri="{FF2B5EF4-FFF2-40B4-BE49-F238E27FC236}">
                <a16:creationId xmlns:a16="http://schemas.microsoft.com/office/drawing/2014/main" id="{9142BA93-9D3A-D9DE-CE4B-AB01C052C87C}"/>
              </a:ext>
            </a:extLst>
          </p:cNvPr>
          <p:cNvPicPr/>
          <p:nvPr/>
        </p:nvPicPr>
        <p:blipFill>
          <a:blip r:embed="rId3"/>
          <a:stretch/>
        </p:blipFill>
        <p:spPr>
          <a:xfrm>
            <a:off x="7007153" y="4138544"/>
            <a:ext cx="3389790" cy="1951940"/>
          </a:xfrm>
          <a:prstGeom prst="rect">
            <a:avLst/>
          </a:prstGeom>
          <a:ln>
            <a:noFill/>
          </a:ln>
        </p:spPr>
      </p:pic>
      <p:sp>
        <p:nvSpPr>
          <p:cNvPr id="9" name="TextBox 8">
            <a:extLst>
              <a:ext uri="{FF2B5EF4-FFF2-40B4-BE49-F238E27FC236}">
                <a16:creationId xmlns:a16="http://schemas.microsoft.com/office/drawing/2014/main" id="{A21B2C11-20E1-6A0F-1723-8EDAA17274FB}"/>
              </a:ext>
            </a:extLst>
          </p:cNvPr>
          <p:cNvSpPr txBox="1"/>
          <p:nvPr/>
        </p:nvSpPr>
        <p:spPr>
          <a:xfrm>
            <a:off x="6185717" y="6155051"/>
            <a:ext cx="5032663" cy="600164"/>
          </a:xfrm>
          <a:prstGeom prst="rect">
            <a:avLst/>
          </a:prstGeom>
          <a:noFill/>
        </p:spPr>
        <p:txBody>
          <a:bodyPr wrap="square">
            <a:spAutoFit/>
          </a:bodyPr>
          <a:lstStyle/>
          <a:p>
            <a:pPr algn="ctr"/>
            <a:r>
              <a:rPr lang="en-US" sz="1100" dirty="0"/>
              <a:t>A moderate homogeneity of the </a:t>
            </a:r>
            <a:r>
              <a:rPr lang="en-US" sz="1100" baseline="30000" dirty="0"/>
              <a:t>87</a:t>
            </a:r>
            <a:r>
              <a:rPr lang="en-US" sz="1100" dirty="0"/>
              <a:t>Sr/</a:t>
            </a:r>
            <a:r>
              <a:rPr lang="en-US" sz="1100" baseline="30000" dirty="0"/>
              <a:t>86</a:t>
            </a:r>
            <a:r>
              <a:rPr lang="en-US" sz="1100" dirty="0"/>
              <a:t>Sr was observed among subsamples of the same tree part. The variability of the </a:t>
            </a:r>
            <a:r>
              <a:rPr lang="en-US" sz="1100" baseline="30000" dirty="0"/>
              <a:t>87</a:t>
            </a:r>
            <a:r>
              <a:rPr lang="en-US" sz="1100" dirty="0"/>
              <a:t>Sr/</a:t>
            </a:r>
            <a:r>
              <a:rPr lang="en-US" sz="1100" baseline="30000" dirty="0"/>
              <a:t>86</a:t>
            </a:r>
            <a:r>
              <a:rPr lang="en-US" sz="1100" dirty="0"/>
              <a:t>Sr of the apple trees is explained by the </a:t>
            </a:r>
            <a:r>
              <a:rPr lang="en-US" sz="1100" baseline="30000" dirty="0"/>
              <a:t>87</a:t>
            </a:r>
            <a:r>
              <a:rPr lang="en-US" sz="1100" dirty="0"/>
              <a:t>Sr/</a:t>
            </a:r>
            <a:r>
              <a:rPr lang="en-US" sz="1100" baseline="30000" dirty="0"/>
              <a:t>86</a:t>
            </a:r>
            <a:r>
              <a:rPr lang="en-US" sz="1100" dirty="0"/>
              <a:t>Sr of the soil. </a:t>
            </a:r>
            <a:r>
              <a:rPr lang="en-US" sz="1100" dirty="0" err="1"/>
              <a:t>Aguzzoni</a:t>
            </a:r>
            <a:r>
              <a:rPr lang="en-US" sz="1100" dirty="0"/>
              <a:t> et al 2019, </a:t>
            </a:r>
            <a:r>
              <a:rPr lang="en-US" sz="1100" dirty="0">
                <a:hlinkClick r:id="rId4"/>
              </a:rPr>
              <a:t>https://doi.org/10.1021/acs.jafc.9b01082</a:t>
            </a:r>
            <a:r>
              <a:rPr lang="en-US" sz="1100" dirty="0"/>
              <a:t>. </a:t>
            </a:r>
          </a:p>
        </p:txBody>
      </p:sp>
      <p:pic>
        <p:nvPicPr>
          <p:cNvPr id="10" name="Picture 9">
            <a:extLst>
              <a:ext uri="{FF2B5EF4-FFF2-40B4-BE49-F238E27FC236}">
                <a16:creationId xmlns:a16="http://schemas.microsoft.com/office/drawing/2014/main" id="{5D87BE48-2F34-8141-6D68-C2EB5BCA07BE}"/>
              </a:ext>
            </a:extLst>
          </p:cNvPr>
          <p:cNvPicPr>
            <a:picLocks noChangeAspect="1"/>
          </p:cNvPicPr>
          <p:nvPr/>
        </p:nvPicPr>
        <p:blipFill>
          <a:blip r:embed="rId5"/>
          <a:stretch>
            <a:fillRect/>
          </a:stretch>
        </p:blipFill>
        <p:spPr>
          <a:xfrm>
            <a:off x="7273900" y="865259"/>
            <a:ext cx="2856297" cy="2975627"/>
          </a:xfrm>
          <a:prstGeom prst="rect">
            <a:avLst/>
          </a:prstGeom>
        </p:spPr>
      </p:pic>
    </p:spTree>
    <p:extLst>
      <p:ext uri="{BB962C8B-B14F-4D97-AF65-F5344CB8AC3E}">
        <p14:creationId xmlns:p14="http://schemas.microsoft.com/office/powerpoint/2010/main" val="455642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surface waters</a:t>
            </a:r>
          </a:p>
        </p:txBody>
      </p:sp>
      <p:sp>
        <p:nvSpPr>
          <p:cNvPr id="2" name="TextBox 1">
            <a:extLst>
              <a:ext uri="{FF2B5EF4-FFF2-40B4-BE49-F238E27FC236}">
                <a16:creationId xmlns:a16="http://schemas.microsoft.com/office/drawing/2014/main" id="{354418D4-FEC9-CFD9-3BE8-12B181CFF98A}"/>
              </a:ext>
            </a:extLst>
          </p:cNvPr>
          <p:cNvSpPr txBox="1"/>
          <p:nvPr/>
        </p:nvSpPr>
        <p:spPr>
          <a:xfrm>
            <a:off x="1318665" y="1808754"/>
            <a:ext cx="4305414" cy="338554"/>
          </a:xfrm>
          <a:prstGeom prst="rect">
            <a:avLst/>
          </a:prstGeom>
          <a:noFill/>
        </p:spPr>
        <p:txBody>
          <a:bodyPr wrap="square">
            <a:spAutoFit/>
          </a:bodyPr>
          <a:lstStyle/>
          <a:p>
            <a:pPr algn="ctr"/>
            <a:r>
              <a:rPr lang="en-US" sz="1600" b="0" i="0" dirty="0">
                <a:effectLst/>
                <a:latin typeface="Berlin Sans FB Demi" panose="020E0802020502020306" pitchFamily="34" charset="0"/>
              </a:rPr>
              <a:t>Water inherits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from rock weathering.</a:t>
            </a:r>
            <a:endParaRPr lang="en-US" sz="1600" dirty="0">
              <a:latin typeface="Berlin Sans FB Demi" panose="020E0802020502020306" pitchFamily="34" charset="0"/>
            </a:endParaRPr>
          </a:p>
        </p:txBody>
      </p:sp>
      <p:sp>
        <p:nvSpPr>
          <p:cNvPr id="4" name="TextBox 3">
            <a:extLst>
              <a:ext uri="{FF2B5EF4-FFF2-40B4-BE49-F238E27FC236}">
                <a16:creationId xmlns:a16="http://schemas.microsoft.com/office/drawing/2014/main" id="{95741E9E-4AEF-3A39-E207-98352D1437C6}"/>
              </a:ext>
            </a:extLst>
          </p:cNvPr>
          <p:cNvSpPr txBox="1"/>
          <p:nvPr/>
        </p:nvSpPr>
        <p:spPr>
          <a:xfrm>
            <a:off x="446475" y="2684641"/>
            <a:ext cx="6049795" cy="584775"/>
          </a:xfrm>
          <a:prstGeom prst="rect">
            <a:avLst/>
          </a:prstGeom>
          <a:noFill/>
        </p:spPr>
        <p:txBody>
          <a:bodyPr wrap="square">
            <a:spAutoFit/>
          </a:bodyPr>
          <a:lstStyle/>
          <a:p>
            <a:pPr algn="ctr"/>
            <a:r>
              <a:rPr lang="en-US" sz="1600" b="0" i="0" dirty="0">
                <a:effectLst/>
                <a:latin typeface="Berlin Sans FB Demi" panose="020E0802020502020306" pitchFamily="34" charset="0"/>
              </a:rPr>
              <a:t>Consequently, spatial patterning of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in the hydrosphere reflects that of rocks exposed on the surface and in aquifers.</a:t>
            </a:r>
            <a:endParaRPr lang="en-US" sz="1600" dirty="0">
              <a:latin typeface="Berlin Sans FB Demi" panose="020E0802020502020306" pitchFamily="34" charset="0"/>
            </a:endParaRPr>
          </a:p>
        </p:txBody>
      </p:sp>
      <p:sp>
        <p:nvSpPr>
          <p:cNvPr id="5" name="TextBox 4">
            <a:extLst>
              <a:ext uri="{FF2B5EF4-FFF2-40B4-BE49-F238E27FC236}">
                <a16:creationId xmlns:a16="http://schemas.microsoft.com/office/drawing/2014/main" id="{42430550-B20E-F2D0-00BA-0C9859DA3CCF}"/>
              </a:ext>
            </a:extLst>
          </p:cNvPr>
          <p:cNvSpPr txBox="1"/>
          <p:nvPr/>
        </p:nvSpPr>
        <p:spPr>
          <a:xfrm>
            <a:off x="738624" y="3806749"/>
            <a:ext cx="5465496" cy="1077218"/>
          </a:xfrm>
          <a:prstGeom prst="rect">
            <a:avLst/>
          </a:prstGeom>
          <a:noFill/>
        </p:spPr>
        <p:txBody>
          <a:bodyPr wrap="square">
            <a:spAutoFit/>
          </a:bodyPr>
          <a:lstStyle/>
          <a:p>
            <a:pPr algn="ctr"/>
            <a:r>
              <a:rPr lang="en-US" sz="1600" dirty="0"/>
              <a:t>However, the contributions of different minerals and rock units to the dissolved Sr pool vary broadly based on their weathering rate and Sr content, which in turn leads to distinct </a:t>
            </a:r>
            <a:r>
              <a:rPr lang="en-US" sz="1600" baseline="30000" dirty="0"/>
              <a:t>87</a:t>
            </a:r>
            <a:r>
              <a:rPr lang="en-US" sz="1600" dirty="0"/>
              <a:t>Sr/</a:t>
            </a:r>
            <a:r>
              <a:rPr lang="en-US" sz="1600" baseline="30000" dirty="0"/>
              <a:t>86</a:t>
            </a:r>
            <a:r>
              <a:rPr lang="en-US" sz="1600" dirty="0"/>
              <a:t>Sr between the hydrosphere and geosphere.</a:t>
            </a:r>
          </a:p>
        </p:txBody>
      </p:sp>
      <p:sp>
        <p:nvSpPr>
          <p:cNvPr id="6" name="TextBox 5">
            <a:extLst>
              <a:ext uri="{FF2B5EF4-FFF2-40B4-BE49-F238E27FC236}">
                <a16:creationId xmlns:a16="http://schemas.microsoft.com/office/drawing/2014/main" id="{043F4547-CFE8-C05A-D768-F82DC39F884B}"/>
              </a:ext>
            </a:extLst>
          </p:cNvPr>
          <p:cNvSpPr txBox="1"/>
          <p:nvPr/>
        </p:nvSpPr>
        <p:spPr>
          <a:xfrm>
            <a:off x="6858870" y="4828448"/>
            <a:ext cx="4172296" cy="1077218"/>
          </a:xfrm>
          <a:prstGeom prst="rect">
            <a:avLst/>
          </a:prstGeom>
          <a:noFill/>
        </p:spPr>
        <p:txBody>
          <a:bodyPr wrap="square">
            <a:spAutoFit/>
          </a:bodyPr>
          <a:lstStyle/>
          <a:p>
            <a:pPr algn="ctr"/>
            <a:r>
              <a:rPr lang="en-US" sz="1600" b="0" i="0" dirty="0">
                <a:effectLst/>
                <a:latin typeface="Berlin Sans FB Demi" panose="020E0802020502020306" pitchFamily="34" charset="0"/>
              </a:rPr>
              <a:t>At the scale of a catchment, the flux of Sr from isotopically distinct rock units is also modulated by geomorphological, climatic and environmental conditions.</a:t>
            </a:r>
            <a:endParaRPr lang="en-US" sz="1600" dirty="0">
              <a:latin typeface="Berlin Sans FB Demi" panose="020E0802020502020306" pitchFamily="34" charset="0"/>
            </a:endParaRPr>
          </a:p>
        </p:txBody>
      </p:sp>
      <p:pic>
        <p:nvPicPr>
          <p:cNvPr id="7" name="Picture 2">
            <a:extLst>
              <a:ext uri="{FF2B5EF4-FFF2-40B4-BE49-F238E27FC236}">
                <a16:creationId xmlns:a16="http://schemas.microsoft.com/office/drawing/2014/main" id="{9D318541-4C3E-4988-F565-1B53CF36E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505" y="888857"/>
            <a:ext cx="3653830" cy="26966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521414-36DF-44AD-0F38-DEDCA6589546}"/>
              </a:ext>
            </a:extLst>
          </p:cNvPr>
          <p:cNvSpPr txBox="1"/>
          <p:nvPr/>
        </p:nvSpPr>
        <p:spPr>
          <a:xfrm>
            <a:off x="7230007" y="3646448"/>
            <a:ext cx="3653830" cy="769441"/>
          </a:xfrm>
          <a:prstGeom prst="rect">
            <a:avLst/>
          </a:prstGeom>
          <a:noFill/>
        </p:spPr>
        <p:txBody>
          <a:bodyPr wrap="square">
            <a:spAutoFit/>
          </a:bodyPr>
          <a:lstStyle/>
          <a:p>
            <a:pPr algn="ctr"/>
            <a:r>
              <a:rPr lang="en-US" sz="1100" i="1" dirty="0"/>
              <a:t>Mixed Stock Analysis model built using water data from throughout the </a:t>
            </a:r>
            <a:r>
              <a:rPr lang="en-US" sz="1100" i="1" dirty="0" err="1"/>
              <a:t>Nushagak</a:t>
            </a:r>
            <a:r>
              <a:rPr lang="en-US" sz="1100" i="1" dirty="0"/>
              <a:t> River (Alaska, USA), producing seven strontium isotopic groups. Brennan et al. 2015 </a:t>
            </a:r>
            <a:r>
              <a:rPr lang="en-US" sz="1100" i="1" dirty="0">
                <a:hlinkClick r:id="rId3"/>
              </a:rPr>
              <a:t>https://www.science.org/doi/10.1126/sciadv.1400124</a:t>
            </a:r>
            <a:r>
              <a:rPr lang="en-US" sz="1100" i="1" dirty="0"/>
              <a:t>. </a:t>
            </a:r>
          </a:p>
        </p:txBody>
      </p:sp>
      <p:sp>
        <p:nvSpPr>
          <p:cNvPr id="9" name="TextBox 8">
            <a:extLst>
              <a:ext uri="{FF2B5EF4-FFF2-40B4-BE49-F238E27FC236}">
                <a16:creationId xmlns:a16="http://schemas.microsoft.com/office/drawing/2014/main" id="{9B7EE29E-F178-7665-7426-A16954D7FDD7}"/>
              </a:ext>
            </a:extLst>
          </p:cNvPr>
          <p:cNvSpPr txBox="1"/>
          <p:nvPr/>
        </p:nvSpPr>
        <p:spPr>
          <a:xfrm>
            <a:off x="446475" y="5421300"/>
            <a:ext cx="6049795" cy="584775"/>
          </a:xfrm>
          <a:prstGeom prst="rect">
            <a:avLst/>
          </a:prstGeom>
          <a:noFill/>
        </p:spPr>
        <p:txBody>
          <a:bodyPr wrap="square">
            <a:spAutoFit/>
          </a:bodyPr>
          <a:lstStyle/>
          <a:p>
            <a:pPr algn="ctr"/>
            <a:r>
              <a:rPr lang="en-US" sz="1600" dirty="0"/>
              <a:t>Caution: Sr-rich and easily weatherable carbonates and evaporites contribute disproportionately to the dissolved Sr in the hydrosphere.</a:t>
            </a:r>
          </a:p>
        </p:txBody>
      </p:sp>
    </p:spTree>
    <p:extLst>
      <p:ext uri="{BB962C8B-B14F-4D97-AF65-F5344CB8AC3E}">
        <p14:creationId xmlns:p14="http://schemas.microsoft.com/office/powerpoint/2010/main" val="1049380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a:t>
            </a:r>
            <a:r>
              <a:rPr lang="fr-FR" dirty="0" err="1">
                <a:latin typeface="Berlin Sans FB Demi" panose="020E0802020502020306" pitchFamily="34" charset="0"/>
                <a:cs typeface="Calibri" panose="020F0502020204030204" pitchFamily="34" charset="0"/>
              </a:rPr>
              <a:t>animals</a:t>
            </a:r>
            <a:r>
              <a:rPr lang="fr-FR" dirty="0">
                <a:latin typeface="Berlin Sans FB Demi" panose="020E0802020502020306" pitchFamily="34" charset="0"/>
                <a:cs typeface="Calibri" panose="020F0502020204030204" pitchFamily="34" charset="0"/>
              </a:rPr>
              <a:t> &amp; </a:t>
            </a:r>
            <a:r>
              <a:rPr lang="fr-FR" dirty="0" err="1">
                <a:latin typeface="Berlin Sans FB Demi" panose="020E0802020502020306" pitchFamily="34" charset="0"/>
                <a:cs typeface="Calibri" panose="020F0502020204030204" pitchFamily="34" charset="0"/>
              </a:rPr>
              <a:t>humans</a:t>
            </a:r>
            <a:endParaRPr lang="fr-FR" dirty="0">
              <a:latin typeface="Berlin Sans FB Demi" panose="020E0802020502020306" pitchFamily="34" charset="0"/>
              <a:cs typeface="Calibri" panose="020F0502020204030204" pitchFamily="34" charset="0"/>
            </a:endParaRPr>
          </a:p>
        </p:txBody>
      </p:sp>
      <p:sp>
        <p:nvSpPr>
          <p:cNvPr id="2" name="TextBox 1">
            <a:extLst>
              <a:ext uri="{FF2B5EF4-FFF2-40B4-BE49-F238E27FC236}">
                <a16:creationId xmlns:a16="http://schemas.microsoft.com/office/drawing/2014/main" id="{F4F2C24D-AC50-7C21-6736-A7086AD528B8}"/>
              </a:ext>
            </a:extLst>
          </p:cNvPr>
          <p:cNvSpPr txBox="1"/>
          <p:nvPr/>
        </p:nvSpPr>
        <p:spPr>
          <a:xfrm>
            <a:off x="1534577" y="1606970"/>
            <a:ext cx="3825698" cy="584775"/>
          </a:xfrm>
          <a:prstGeom prst="rect">
            <a:avLst/>
          </a:prstGeom>
          <a:noFill/>
        </p:spPr>
        <p:txBody>
          <a:bodyPr wrap="square">
            <a:spAutoFit/>
          </a:bodyPr>
          <a:lstStyle/>
          <a:p>
            <a:pPr algn="ctr"/>
            <a:r>
              <a:rPr lang="en-US" sz="1600" b="0" i="0" dirty="0">
                <a:effectLst/>
                <a:latin typeface="Berlin Sans FB Demi" panose="020E0802020502020306" pitchFamily="34" charset="0"/>
              </a:rPr>
              <a:t>Primary terrestrial consumers obtain the majority of their Sr from diet.</a:t>
            </a:r>
            <a:endParaRPr lang="en-US" sz="1600" dirty="0">
              <a:latin typeface="Berlin Sans FB Demi" panose="020E0802020502020306" pitchFamily="34" charset="0"/>
            </a:endParaRPr>
          </a:p>
        </p:txBody>
      </p:sp>
      <p:sp>
        <p:nvSpPr>
          <p:cNvPr id="4" name="TextBox 3">
            <a:extLst>
              <a:ext uri="{FF2B5EF4-FFF2-40B4-BE49-F238E27FC236}">
                <a16:creationId xmlns:a16="http://schemas.microsoft.com/office/drawing/2014/main" id="{8452F94A-88BB-B331-8BF6-09C59CBAC01D}"/>
              </a:ext>
            </a:extLst>
          </p:cNvPr>
          <p:cNvSpPr txBox="1"/>
          <p:nvPr/>
        </p:nvSpPr>
        <p:spPr>
          <a:xfrm>
            <a:off x="1444143" y="2443746"/>
            <a:ext cx="4006566" cy="830997"/>
          </a:xfrm>
          <a:prstGeom prst="rect">
            <a:avLst/>
          </a:prstGeom>
          <a:noFill/>
        </p:spPr>
        <p:txBody>
          <a:bodyPr wrap="square">
            <a:spAutoFit/>
          </a:bodyPr>
          <a:lstStyle/>
          <a:p>
            <a:pPr algn="ctr"/>
            <a:r>
              <a:rPr lang="en-US" sz="1600" b="0" i="0" dirty="0">
                <a:effectLst/>
                <a:latin typeface="Berlin Sans FB Demi" panose="020E0802020502020306" pitchFamily="34" charset="0"/>
              </a:rPr>
              <a:t>As plants are at the base of many terrestrial food chains,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for animals usually reflects that of local plants.</a:t>
            </a:r>
            <a:endParaRPr lang="en-US" sz="1600" dirty="0">
              <a:latin typeface="Berlin Sans FB Demi" panose="020E0802020502020306" pitchFamily="34" charset="0"/>
            </a:endParaRPr>
          </a:p>
        </p:txBody>
      </p:sp>
      <p:sp>
        <p:nvSpPr>
          <p:cNvPr id="5" name="TextBox 4">
            <a:extLst>
              <a:ext uri="{FF2B5EF4-FFF2-40B4-BE49-F238E27FC236}">
                <a16:creationId xmlns:a16="http://schemas.microsoft.com/office/drawing/2014/main" id="{9E76CD6D-617D-D18A-0DEB-12627313A372}"/>
              </a:ext>
            </a:extLst>
          </p:cNvPr>
          <p:cNvSpPr txBox="1"/>
          <p:nvPr/>
        </p:nvSpPr>
        <p:spPr>
          <a:xfrm>
            <a:off x="1294719" y="3526744"/>
            <a:ext cx="4305414" cy="338554"/>
          </a:xfrm>
          <a:prstGeom prst="rect">
            <a:avLst/>
          </a:prstGeom>
          <a:noFill/>
        </p:spPr>
        <p:txBody>
          <a:bodyPr wrap="square">
            <a:spAutoFit/>
          </a:bodyPr>
          <a:lstStyle/>
          <a:p>
            <a:pPr algn="ctr"/>
            <a:r>
              <a:rPr lang="en-US" sz="1600" b="0" i="0" dirty="0">
                <a:effectLst/>
              </a:rPr>
              <a:t>Reminder: no fractionation!</a:t>
            </a:r>
            <a:endParaRPr lang="en-US" sz="1600" dirty="0"/>
          </a:p>
        </p:txBody>
      </p:sp>
      <p:sp>
        <p:nvSpPr>
          <p:cNvPr id="6" name="TextBox 5">
            <a:extLst>
              <a:ext uri="{FF2B5EF4-FFF2-40B4-BE49-F238E27FC236}">
                <a16:creationId xmlns:a16="http://schemas.microsoft.com/office/drawing/2014/main" id="{FA6EC302-4D42-AA70-0B72-DD2E4B616B56}"/>
              </a:ext>
            </a:extLst>
          </p:cNvPr>
          <p:cNvSpPr txBox="1"/>
          <p:nvPr/>
        </p:nvSpPr>
        <p:spPr>
          <a:xfrm>
            <a:off x="7022296" y="2477616"/>
            <a:ext cx="3653830" cy="769441"/>
          </a:xfrm>
          <a:prstGeom prst="rect">
            <a:avLst/>
          </a:prstGeom>
          <a:noFill/>
        </p:spPr>
        <p:txBody>
          <a:bodyPr wrap="square">
            <a:spAutoFit/>
          </a:bodyPr>
          <a:lstStyle/>
          <a:p>
            <a:pPr algn="ctr"/>
            <a:r>
              <a:rPr lang="en-US" sz="1100" i="1" dirty="0"/>
              <a:t>Tooth preserve a snapshot of a specific period in the organism's life, while bone integrate Sr over longer time periods. They can therefore provide information about dietary signatures at different stages of an individual's life.</a:t>
            </a:r>
          </a:p>
        </p:txBody>
      </p:sp>
      <p:sp>
        <p:nvSpPr>
          <p:cNvPr id="7" name="TextBox 6">
            <a:extLst>
              <a:ext uri="{FF2B5EF4-FFF2-40B4-BE49-F238E27FC236}">
                <a16:creationId xmlns:a16="http://schemas.microsoft.com/office/drawing/2014/main" id="{0B6AA882-BE62-3925-AF60-7F3B64D73BFA}"/>
              </a:ext>
            </a:extLst>
          </p:cNvPr>
          <p:cNvSpPr txBox="1"/>
          <p:nvPr/>
        </p:nvSpPr>
        <p:spPr>
          <a:xfrm>
            <a:off x="1529691" y="4117299"/>
            <a:ext cx="3835471" cy="1077218"/>
          </a:xfrm>
          <a:prstGeom prst="rect">
            <a:avLst/>
          </a:prstGeom>
          <a:noFill/>
        </p:spPr>
        <p:txBody>
          <a:bodyPr wrap="square">
            <a:spAutoFit/>
          </a:bodyPr>
          <a:lstStyle/>
          <a:p>
            <a:pPr algn="ctr"/>
            <a:r>
              <a:rPr lang="en-US" sz="1600" dirty="0"/>
              <a:t>In some contexts, drinking water can contribute significantly to the Sr inputs when (1) water is Sr-rich (e.g., carbonate landscapes), or (2) animals drink frequently.</a:t>
            </a:r>
          </a:p>
        </p:txBody>
      </p:sp>
      <p:sp>
        <p:nvSpPr>
          <p:cNvPr id="8" name="TextBox 7">
            <a:extLst>
              <a:ext uri="{FF2B5EF4-FFF2-40B4-BE49-F238E27FC236}">
                <a16:creationId xmlns:a16="http://schemas.microsoft.com/office/drawing/2014/main" id="{AFCA3BB1-A282-5444-1529-1E58F6ADE6E0}"/>
              </a:ext>
            </a:extLst>
          </p:cNvPr>
          <p:cNvSpPr txBox="1"/>
          <p:nvPr/>
        </p:nvSpPr>
        <p:spPr>
          <a:xfrm>
            <a:off x="1610430" y="5446519"/>
            <a:ext cx="3673992" cy="1077218"/>
          </a:xfrm>
          <a:prstGeom prst="rect">
            <a:avLst/>
          </a:prstGeom>
          <a:noFill/>
        </p:spPr>
        <p:txBody>
          <a:bodyPr wrap="square">
            <a:spAutoFit/>
          </a:bodyPr>
          <a:lstStyle/>
          <a:p>
            <a:pPr algn="ctr"/>
            <a:r>
              <a:rPr lang="en-US" sz="1600" dirty="0">
                <a:latin typeface="Berlin Sans FB Demi" panose="020E0802020502020306" pitchFamily="34" charset="0"/>
              </a:rPr>
              <a:t> Different taxa sample Sr differently on the landscape depending on their feeding habits and feeding ranges (small rodents vs large herbivores).</a:t>
            </a:r>
          </a:p>
        </p:txBody>
      </p:sp>
      <p:sp>
        <p:nvSpPr>
          <p:cNvPr id="9" name="TextBox 8">
            <a:extLst>
              <a:ext uri="{FF2B5EF4-FFF2-40B4-BE49-F238E27FC236}">
                <a16:creationId xmlns:a16="http://schemas.microsoft.com/office/drawing/2014/main" id="{CC8DD585-1A20-4F6F-2B81-EC3C470129E3}"/>
              </a:ext>
            </a:extLst>
          </p:cNvPr>
          <p:cNvSpPr txBox="1"/>
          <p:nvPr/>
        </p:nvSpPr>
        <p:spPr>
          <a:xfrm>
            <a:off x="6831791" y="3967841"/>
            <a:ext cx="4041544" cy="1077218"/>
          </a:xfrm>
          <a:prstGeom prst="rect">
            <a:avLst/>
          </a:prstGeom>
          <a:noFill/>
        </p:spPr>
        <p:txBody>
          <a:bodyPr wrap="square">
            <a:spAutoFit/>
          </a:bodyPr>
          <a:lstStyle/>
          <a:p>
            <a:pPr algn="ctr"/>
            <a:r>
              <a:rPr lang="en-US" sz="1600" dirty="0">
                <a:latin typeface="Berlin Sans FB Demi" panose="020E0802020502020306" pitchFamily="34" charset="0"/>
              </a:rPr>
              <a:t>Humans can eat local terrestrial resources, hunt migratory mammals, harvest marine resources, inheriting a potentially very complex mixture of </a:t>
            </a:r>
            <a:r>
              <a:rPr lang="en-US" sz="1600" baseline="30000" dirty="0">
                <a:latin typeface="Berlin Sans FB Demi" panose="020E0802020502020306" pitchFamily="34" charset="0"/>
              </a:rPr>
              <a:t>87</a:t>
            </a:r>
            <a:r>
              <a:rPr lang="en-US" sz="1600" dirty="0">
                <a:latin typeface="Berlin Sans FB Demi" panose="020E0802020502020306" pitchFamily="34" charset="0"/>
              </a:rPr>
              <a:t>Sr/</a:t>
            </a:r>
            <a:r>
              <a:rPr lang="en-US" sz="1600" baseline="30000" dirty="0">
                <a:latin typeface="Berlin Sans FB Demi" panose="020E0802020502020306" pitchFamily="34" charset="0"/>
              </a:rPr>
              <a:t>86</a:t>
            </a:r>
            <a:r>
              <a:rPr lang="en-US" sz="1600" dirty="0">
                <a:latin typeface="Berlin Sans FB Demi" panose="020E0802020502020306" pitchFamily="34" charset="0"/>
              </a:rPr>
              <a:t>Sr sources. </a:t>
            </a:r>
          </a:p>
        </p:txBody>
      </p:sp>
      <p:sp>
        <p:nvSpPr>
          <p:cNvPr id="10" name="TextBox 9">
            <a:extLst>
              <a:ext uri="{FF2B5EF4-FFF2-40B4-BE49-F238E27FC236}">
                <a16:creationId xmlns:a16="http://schemas.microsoft.com/office/drawing/2014/main" id="{E60C04F5-3EA8-F2D6-DF8E-054312CA51C7}"/>
              </a:ext>
            </a:extLst>
          </p:cNvPr>
          <p:cNvSpPr txBox="1"/>
          <p:nvPr/>
        </p:nvSpPr>
        <p:spPr>
          <a:xfrm>
            <a:off x="6983726" y="5335032"/>
            <a:ext cx="3614300" cy="584775"/>
          </a:xfrm>
          <a:prstGeom prst="rect">
            <a:avLst/>
          </a:prstGeom>
          <a:noFill/>
        </p:spPr>
        <p:txBody>
          <a:bodyPr wrap="square">
            <a:spAutoFit/>
          </a:bodyPr>
          <a:lstStyle/>
          <a:p>
            <a:pPr algn="ctr"/>
            <a:r>
              <a:rPr lang="en-US" sz="1600" dirty="0">
                <a:latin typeface="Berlin Sans FB Demi" panose="020E0802020502020306" pitchFamily="34" charset="0"/>
              </a:rPr>
              <a:t>Humans can also obtain resources from distant localities via trade.</a:t>
            </a:r>
            <a:endParaRPr lang="en-US" sz="1600" dirty="0"/>
          </a:p>
        </p:txBody>
      </p:sp>
      <p:pic>
        <p:nvPicPr>
          <p:cNvPr id="11" name="Picture 2" descr="Strontium Side Effects are Overblown - Get the Facts!">
            <a:extLst>
              <a:ext uri="{FF2B5EF4-FFF2-40B4-BE49-F238E27FC236}">
                <a16:creationId xmlns:a16="http://schemas.microsoft.com/office/drawing/2014/main" id="{0921F715-DB73-0A39-AC0A-1408A8459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951" y="763037"/>
            <a:ext cx="3875858" cy="160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325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the skeleton</a:t>
            </a:r>
          </a:p>
        </p:txBody>
      </p:sp>
      <p:sp>
        <p:nvSpPr>
          <p:cNvPr id="2" name="TextBox 1">
            <a:extLst>
              <a:ext uri="{FF2B5EF4-FFF2-40B4-BE49-F238E27FC236}">
                <a16:creationId xmlns:a16="http://schemas.microsoft.com/office/drawing/2014/main" id="{8A5B04F4-67BE-B13D-F761-0330864C842C}"/>
              </a:ext>
            </a:extLst>
          </p:cNvPr>
          <p:cNvSpPr txBox="1"/>
          <p:nvPr/>
        </p:nvSpPr>
        <p:spPr>
          <a:xfrm>
            <a:off x="1882395" y="1880561"/>
            <a:ext cx="5872837" cy="1077218"/>
          </a:xfrm>
          <a:prstGeom prst="rect">
            <a:avLst/>
          </a:prstGeom>
          <a:noFill/>
        </p:spPr>
        <p:txBody>
          <a:bodyPr wrap="square">
            <a:spAutoFit/>
          </a:bodyPr>
          <a:lstStyle/>
          <a:p>
            <a:pPr algn="ctr"/>
            <a:r>
              <a:rPr lang="en-US" sz="1600" b="0" i="0" dirty="0">
                <a:effectLst/>
                <a:latin typeface="Berlin Sans FB Demi" panose="020E0802020502020306" pitchFamily="34" charset="0"/>
              </a:rPr>
              <a:t>The application of strontium isotope analysis in archaeology arose from the realization that migrant individuals moving from one geological region to another could be identified by comparing the </a:t>
            </a:r>
            <a:r>
              <a:rPr lang="en-US" sz="1600" b="0" i="0" baseline="30000" dirty="0">
                <a:effectLst/>
                <a:latin typeface="Berlin Sans FB Demi" panose="020E0802020502020306" pitchFamily="34" charset="0"/>
              </a:rPr>
              <a:t>87</a:t>
            </a:r>
            <a:r>
              <a:rPr lang="en-US" sz="1600" b="0" i="0" dirty="0">
                <a:effectLst/>
                <a:latin typeface="Berlin Sans FB Demi" panose="020E0802020502020306" pitchFamily="34" charset="0"/>
              </a:rPr>
              <a:t>Sr/</a:t>
            </a:r>
            <a:r>
              <a:rPr lang="en-US" sz="1600" b="0" i="0" baseline="30000" dirty="0">
                <a:effectLst/>
                <a:latin typeface="Berlin Sans FB Demi" panose="020E0802020502020306" pitchFamily="34" charset="0"/>
              </a:rPr>
              <a:t>86</a:t>
            </a:r>
            <a:r>
              <a:rPr lang="en-US" sz="1600" b="0" i="0" dirty="0">
                <a:effectLst/>
                <a:latin typeface="Berlin Sans FB Demi" panose="020E0802020502020306" pitchFamily="34" charset="0"/>
              </a:rPr>
              <a:t>Sr of different skeletal elements.</a:t>
            </a:r>
            <a:endParaRPr lang="en-US" sz="1600" dirty="0">
              <a:latin typeface="Berlin Sans FB Demi" panose="020E0802020502020306" pitchFamily="34" charset="0"/>
            </a:endParaRPr>
          </a:p>
        </p:txBody>
      </p:sp>
      <p:sp>
        <p:nvSpPr>
          <p:cNvPr id="4" name="TextBox 3">
            <a:extLst>
              <a:ext uri="{FF2B5EF4-FFF2-40B4-BE49-F238E27FC236}">
                <a16:creationId xmlns:a16="http://schemas.microsoft.com/office/drawing/2014/main" id="{299D4863-8474-A43E-9F06-7B40A078B481}"/>
              </a:ext>
            </a:extLst>
          </p:cNvPr>
          <p:cNvSpPr txBox="1"/>
          <p:nvPr/>
        </p:nvSpPr>
        <p:spPr>
          <a:xfrm>
            <a:off x="6703175" y="4088371"/>
            <a:ext cx="3297129" cy="1323439"/>
          </a:xfrm>
          <a:prstGeom prst="rect">
            <a:avLst/>
          </a:prstGeom>
          <a:noFill/>
        </p:spPr>
        <p:txBody>
          <a:bodyPr wrap="square">
            <a:spAutoFit/>
          </a:bodyPr>
          <a:lstStyle/>
          <a:p>
            <a:pPr algn="ctr"/>
            <a:r>
              <a:rPr lang="en-US" sz="1600" b="0" i="0" dirty="0">
                <a:effectLst/>
              </a:rPr>
              <a:t>In theory, if the teeth and bones of a skeleton have different signatures, then the person spent his/her last years in a different geochemical province than during his/her youth.</a:t>
            </a:r>
            <a:endParaRPr lang="en-US" sz="1600" dirty="0"/>
          </a:p>
        </p:txBody>
      </p:sp>
      <p:sp>
        <p:nvSpPr>
          <p:cNvPr id="5" name="TextBox 4">
            <a:extLst>
              <a:ext uri="{FF2B5EF4-FFF2-40B4-BE49-F238E27FC236}">
                <a16:creationId xmlns:a16="http://schemas.microsoft.com/office/drawing/2014/main" id="{361B562A-DC33-97D6-6161-CFD8ABFDBAD6}"/>
              </a:ext>
            </a:extLst>
          </p:cNvPr>
          <p:cNvSpPr txBox="1"/>
          <p:nvPr/>
        </p:nvSpPr>
        <p:spPr>
          <a:xfrm>
            <a:off x="2177209" y="5411810"/>
            <a:ext cx="3653830" cy="430887"/>
          </a:xfrm>
          <a:prstGeom prst="rect">
            <a:avLst/>
          </a:prstGeom>
          <a:noFill/>
        </p:spPr>
        <p:txBody>
          <a:bodyPr wrap="square">
            <a:spAutoFit/>
          </a:bodyPr>
          <a:lstStyle/>
          <a:p>
            <a:pPr algn="ctr"/>
            <a:r>
              <a:rPr lang="en-US" sz="1100" i="1" dirty="0"/>
              <a:t>First publication in archaeology using </a:t>
            </a:r>
            <a:r>
              <a:rPr lang="en-US" sz="1100" i="1" baseline="30000" dirty="0"/>
              <a:t>87</a:t>
            </a:r>
            <a:r>
              <a:rPr lang="en-US" sz="1100" i="1" dirty="0"/>
              <a:t>Sr/</a:t>
            </a:r>
            <a:r>
              <a:rPr lang="en-US" sz="1100" i="1" baseline="30000" dirty="0"/>
              <a:t>86</a:t>
            </a:r>
            <a:r>
              <a:rPr lang="en-US" sz="1100" i="1" dirty="0"/>
              <a:t>Sr. Ericson 1985 </a:t>
            </a:r>
            <a:r>
              <a:rPr lang="en-US" sz="1100" i="1" dirty="0">
                <a:hlinkClick r:id="rId2"/>
              </a:rPr>
              <a:t>https://doi.org/10.1016/S0047-2484(85)80029-4</a:t>
            </a:r>
            <a:r>
              <a:rPr lang="en-US" sz="1100" i="1" dirty="0"/>
              <a:t>. </a:t>
            </a:r>
          </a:p>
        </p:txBody>
      </p:sp>
      <p:pic>
        <p:nvPicPr>
          <p:cNvPr id="6" name="Picture 5">
            <a:extLst>
              <a:ext uri="{FF2B5EF4-FFF2-40B4-BE49-F238E27FC236}">
                <a16:creationId xmlns:a16="http://schemas.microsoft.com/office/drawing/2014/main" id="{BBE8543F-AEEE-72F1-5A5E-7589CA33C9DD}"/>
              </a:ext>
            </a:extLst>
          </p:cNvPr>
          <p:cNvPicPr>
            <a:picLocks noChangeAspect="1"/>
          </p:cNvPicPr>
          <p:nvPr/>
        </p:nvPicPr>
        <p:blipFill>
          <a:blip r:embed="rId3"/>
          <a:stretch>
            <a:fillRect/>
          </a:stretch>
        </p:blipFill>
        <p:spPr>
          <a:xfrm>
            <a:off x="1901021" y="3570458"/>
            <a:ext cx="4584795" cy="1769281"/>
          </a:xfrm>
          <a:prstGeom prst="rect">
            <a:avLst/>
          </a:prstGeom>
        </p:spPr>
      </p:pic>
    </p:spTree>
    <p:extLst>
      <p:ext uri="{BB962C8B-B14F-4D97-AF65-F5344CB8AC3E}">
        <p14:creationId xmlns:p14="http://schemas.microsoft.com/office/powerpoint/2010/main" val="196970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the skeleton</a:t>
            </a:r>
          </a:p>
        </p:txBody>
      </p:sp>
      <p:sp>
        <p:nvSpPr>
          <p:cNvPr id="2" name="TextBox 1">
            <a:extLst>
              <a:ext uri="{FF2B5EF4-FFF2-40B4-BE49-F238E27FC236}">
                <a16:creationId xmlns:a16="http://schemas.microsoft.com/office/drawing/2014/main" id="{208500DA-E760-87BA-F4E9-AD09960A95BB}"/>
              </a:ext>
            </a:extLst>
          </p:cNvPr>
          <p:cNvSpPr txBox="1"/>
          <p:nvPr/>
        </p:nvSpPr>
        <p:spPr>
          <a:xfrm>
            <a:off x="526875" y="1949274"/>
            <a:ext cx="3653831" cy="584775"/>
          </a:xfrm>
          <a:prstGeom prst="rect">
            <a:avLst/>
          </a:prstGeom>
          <a:noFill/>
        </p:spPr>
        <p:txBody>
          <a:bodyPr wrap="square">
            <a:spAutoFit/>
          </a:bodyPr>
          <a:lstStyle/>
          <a:p>
            <a:pPr algn="ctr"/>
            <a:r>
              <a:rPr lang="en-US" sz="1600" b="0" i="0" dirty="0">
                <a:effectLst/>
                <a:latin typeface="Berlin Sans FB Demi" panose="020E0802020502020306" pitchFamily="34" charset="0"/>
              </a:rPr>
              <a:t>Unfortunately, archaeological bone is often contaminated during burial. </a:t>
            </a:r>
            <a:endParaRPr lang="en-US" sz="1600" dirty="0">
              <a:latin typeface="Berlin Sans FB Demi" panose="020E0802020502020306" pitchFamily="34" charset="0"/>
            </a:endParaRPr>
          </a:p>
        </p:txBody>
      </p:sp>
      <p:sp>
        <p:nvSpPr>
          <p:cNvPr id="5" name="TextBox 4">
            <a:extLst>
              <a:ext uri="{FF2B5EF4-FFF2-40B4-BE49-F238E27FC236}">
                <a16:creationId xmlns:a16="http://schemas.microsoft.com/office/drawing/2014/main" id="{64209EA4-DAFF-443F-FDA7-EA4BBB39C599}"/>
              </a:ext>
            </a:extLst>
          </p:cNvPr>
          <p:cNvSpPr txBox="1"/>
          <p:nvPr/>
        </p:nvSpPr>
        <p:spPr>
          <a:xfrm>
            <a:off x="243219" y="2925652"/>
            <a:ext cx="4221142" cy="830997"/>
          </a:xfrm>
          <a:prstGeom prst="rect">
            <a:avLst/>
          </a:prstGeom>
          <a:noFill/>
        </p:spPr>
        <p:txBody>
          <a:bodyPr wrap="square">
            <a:spAutoFit/>
          </a:bodyPr>
          <a:lstStyle/>
          <a:p>
            <a:pPr algn="ctr"/>
            <a:r>
              <a:rPr lang="en-US" sz="1600" b="0" i="0" dirty="0">
                <a:effectLst/>
                <a:latin typeface="Berlin Sans FB Demi" panose="020E0802020502020306" pitchFamily="34" charset="0"/>
              </a:rPr>
              <a:t>Soil water Sr can penetrate the bone after burial and overwhelm or even sometimes completely replace the </a:t>
            </a:r>
            <a:r>
              <a:rPr lang="en-US" sz="1600" b="0" dirty="0">
                <a:effectLst/>
                <a:latin typeface="Berlin Sans FB Demi" panose="020E0802020502020306" pitchFamily="34" charset="0"/>
              </a:rPr>
              <a:t>biogenic S</a:t>
            </a:r>
            <a:r>
              <a:rPr lang="en-US" sz="1600" b="0" i="0" dirty="0">
                <a:effectLst/>
                <a:latin typeface="Berlin Sans FB Demi" panose="020E0802020502020306" pitchFamily="34" charset="0"/>
              </a:rPr>
              <a:t>r.</a:t>
            </a:r>
            <a:endParaRPr lang="en-US" sz="1600" dirty="0"/>
          </a:p>
        </p:txBody>
      </p:sp>
      <p:sp>
        <p:nvSpPr>
          <p:cNvPr id="6" name="TextBox 5">
            <a:extLst>
              <a:ext uri="{FF2B5EF4-FFF2-40B4-BE49-F238E27FC236}">
                <a16:creationId xmlns:a16="http://schemas.microsoft.com/office/drawing/2014/main" id="{A87BAA46-9601-A742-3ECE-64E7F21DF16C}"/>
              </a:ext>
            </a:extLst>
          </p:cNvPr>
          <p:cNvSpPr txBox="1"/>
          <p:nvPr/>
        </p:nvSpPr>
        <p:spPr>
          <a:xfrm>
            <a:off x="352115" y="4148252"/>
            <a:ext cx="4003350" cy="1077218"/>
          </a:xfrm>
          <a:prstGeom prst="rect">
            <a:avLst/>
          </a:prstGeom>
          <a:noFill/>
        </p:spPr>
        <p:txBody>
          <a:bodyPr wrap="square">
            <a:spAutoFit/>
          </a:bodyPr>
          <a:lstStyle/>
          <a:p>
            <a:pPr algn="ctr"/>
            <a:r>
              <a:rPr lang="en-US" sz="1600" dirty="0"/>
              <a:t>Post-burial contamination is the reason why it may not be reliable to define the local </a:t>
            </a:r>
            <a:r>
              <a:rPr lang="en-US" sz="1600" baseline="30000" dirty="0"/>
              <a:t>87</a:t>
            </a:r>
            <a:r>
              <a:rPr lang="en-US" sz="1600" dirty="0"/>
              <a:t>Sr/</a:t>
            </a:r>
            <a:r>
              <a:rPr lang="en-US" sz="1600" baseline="30000" dirty="0"/>
              <a:t>86</a:t>
            </a:r>
            <a:r>
              <a:rPr lang="en-US" sz="1600" dirty="0"/>
              <a:t>Sr range based on the average </a:t>
            </a:r>
            <a:r>
              <a:rPr lang="en-US" sz="1600" baseline="30000" dirty="0"/>
              <a:t>87</a:t>
            </a:r>
            <a:r>
              <a:rPr lang="en-US" sz="1600" dirty="0"/>
              <a:t>Sr/</a:t>
            </a:r>
            <a:r>
              <a:rPr lang="en-US" sz="1600" baseline="30000" dirty="0"/>
              <a:t>86</a:t>
            </a:r>
            <a:r>
              <a:rPr lang="en-US" sz="1600" dirty="0"/>
              <a:t>Sr of samples of human bones from the site.</a:t>
            </a:r>
          </a:p>
        </p:txBody>
      </p:sp>
      <p:sp>
        <p:nvSpPr>
          <p:cNvPr id="7" name="TextBox 6">
            <a:extLst>
              <a:ext uri="{FF2B5EF4-FFF2-40B4-BE49-F238E27FC236}">
                <a16:creationId xmlns:a16="http://schemas.microsoft.com/office/drawing/2014/main" id="{AD367F92-16D7-5A1C-1045-8156BC44F887}"/>
              </a:ext>
            </a:extLst>
          </p:cNvPr>
          <p:cNvSpPr txBox="1"/>
          <p:nvPr/>
        </p:nvSpPr>
        <p:spPr>
          <a:xfrm>
            <a:off x="526875" y="5617074"/>
            <a:ext cx="3653830" cy="584775"/>
          </a:xfrm>
          <a:prstGeom prst="rect">
            <a:avLst/>
          </a:prstGeom>
          <a:noFill/>
        </p:spPr>
        <p:txBody>
          <a:bodyPr wrap="square">
            <a:spAutoFit/>
          </a:bodyPr>
          <a:lstStyle/>
          <a:p>
            <a:pPr algn="ctr"/>
            <a:r>
              <a:rPr lang="en-US" sz="1600" dirty="0">
                <a:latin typeface="Berlin Sans FB Demi" panose="020E0802020502020306" pitchFamily="34" charset="0"/>
              </a:rPr>
              <a:t>Like bone, tooth dentine is also highly susceptible to contamination. </a:t>
            </a:r>
          </a:p>
        </p:txBody>
      </p:sp>
      <p:pic>
        <p:nvPicPr>
          <p:cNvPr id="8" name="Picture 2" descr="Fig. 13.">
            <a:extLst>
              <a:ext uri="{FF2B5EF4-FFF2-40B4-BE49-F238E27FC236}">
                <a16:creationId xmlns:a16="http://schemas.microsoft.com/office/drawing/2014/main" id="{2CECFBA0-C074-581A-5541-CFBC520AA5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56" t="11905" r="31088" b="73778"/>
          <a:stretch/>
        </p:blipFill>
        <p:spPr bwMode="auto">
          <a:xfrm>
            <a:off x="4833515" y="2071053"/>
            <a:ext cx="2050952" cy="461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AA049C4-D5F1-96A9-2394-044C22A90594}"/>
              </a:ext>
            </a:extLst>
          </p:cNvPr>
          <p:cNvPicPr>
            <a:picLocks noChangeAspect="1"/>
          </p:cNvPicPr>
          <p:nvPr/>
        </p:nvPicPr>
        <p:blipFill>
          <a:blip r:embed="rId3"/>
          <a:stretch>
            <a:fillRect/>
          </a:stretch>
        </p:blipFill>
        <p:spPr>
          <a:xfrm>
            <a:off x="4640023" y="2762981"/>
            <a:ext cx="4035727" cy="3857113"/>
          </a:xfrm>
          <a:prstGeom prst="rect">
            <a:avLst/>
          </a:prstGeom>
        </p:spPr>
      </p:pic>
      <p:pic>
        <p:nvPicPr>
          <p:cNvPr id="10" name="Picture 9">
            <a:extLst>
              <a:ext uri="{FF2B5EF4-FFF2-40B4-BE49-F238E27FC236}">
                <a16:creationId xmlns:a16="http://schemas.microsoft.com/office/drawing/2014/main" id="{54262A38-0508-3666-17A3-6CBD9EE42B8B}"/>
              </a:ext>
            </a:extLst>
          </p:cNvPr>
          <p:cNvPicPr>
            <a:picLocks noChangeAspect="1"/>
          </p:cNvPicPr>
          <p:nvPr/>
        </p:nvPicPr>
        <p:blipFill>
          <a:blip r:embed="rId4"/>
          <a:stretch>
            <a:fillRect/>
          </a:stretch>
        </p:blipFill>
        <p:spPr>
          <a:xfrm>
            <a:off x="8055438" y="327148"/>
            <a:ext cx="3811241" cy="2694888"/>
          </a:xfrm>
          <a:prstGeom prst="rect">
            <a:avLst/>
          </a:prstGeom>
        </p:spPr>
      </p:pic>
      <p:sp>
        <p:nvSpPr>
          <p:cNvPr id="11" name="TextBox 10">
            <a:extLst>
              <a:ext uri="{FF2B5EF4-FFF2-40B4-BE49-F238E27FC236}">
                <a16:creationId xmlns:a16="http://schemas.microsoft.com/office/drawing/2014/main" id="{113DF852-F0AC-0338-F136-75794D1578F9}"/>
              </a:ext>
            </a:extLst>
          </p:cNvPr>
          <p:cNvSpPr txBox="1"/>
          <p:nvPr/>
        </p:nvSpPr>
        <p:spPr>
          <a:xfrm>
            <a:off x="8738973" y="3121981"/>
            <a:ext cx="2866191" cy="769441"/>
          </a:xfrm>
          <a:prstGeom prst="rect">
            <a:avLst/>
          </a:prstGeom>
          <a:noFill/>
        </p:spPr>
        <p:txBody>
          <a:bodyPr wrap="square">
            <a:spAutoFit/>
          </a:bodyPr>
          <a:lstStyle/>
          <a:p>
            <a:pPr algn="ctr"/>
            <a:r>
              <a:rPr lang="en-US" sz="1100" i="1" baseline="30000" dirty="0"/>
              <a:t>87</a:t>
            </a:r>
            <a:r>
              <a:rPr lang="en-US" sz="1100" i="1" dirty="0"/>
              <a:t>Sr/</a:t>
            </a:r>
            <a:r>
              <a:rPr lang="en-US" sz="1100" i="1" baseline="30000" dirty="0"/>
              <a:t>86</a:t>
            </a:r>
            <a:r>
              <a:rPr lang="en-US" sz="1100" i="1" dirty="0"/>
              <a:t>Sr vs. age diagram of archaeological teeth from Switzerland, analyzed by </a:t>
            </a:r>
            <a:r>
              <a:rPr lang="en-US" sz="1100" i="1" dirty="0" err="1"/>
              <a:t>Chiaradia</a:t>
            </a:r>
            <a:r>
              <a:rPr lang="en-US" sz="1100" i="1" dirty="0"/>
              <a:t> et al. (2003). From Bentley 2006 </a:t>
            </a:r>
            <a:r>
              <a:rPr lang="en-US" sz="1100" i="1" dirty="0">
                <a:hlinkClick r:id="rId5"/>
              </a:rPr>
              <a:t>h</a:t>
            </a:r>
            <a:r>
              <a:rPr lang="pt-BR" sz="1100" i="1" dirty="0">
                <a:hlinkClick r:id="rId5"/>
              </a:rPr>
              <a:t>ttps://doi.org/10.1007/s10816-006-9009-x</a:t>
            </a:r>
            <a:r>
              <a:rPr lang="pt-BR" sz="1100" i="1" dirty="0"/>
              <a:t>. </a:t>
            </a:r>
            <a:endParaRPr lang="en-US" sz="1100" i="1" dirty="0"/>
          </a:p>
        </p:txBody>
      </p:sp>
      <p:sp>
        <p:nvSpPr>
          <p:cNvPr id="4" name="TextBox 3">
            <a:extLst>
              <a:ext uri="{FF2B5EF4-FFF2-40B4-BE49-F238E27FC236}">
                <a16:creationId xmlns:a16="http://schemas.microsoft.com/office/drawing/2014/main" id="{D6EB8CD1-0D93-A322-4C23-CC2CA33A1B0E}"/>
              </a:ext>
            </a:extLst>
          </p:cNvPr>
          <p:cNvSpPr txBox="1"/>
          <p:nvPr/>
        </p:nvSpPr>
        <p:spPr>
          <a:xfrm>
            <a:off x="8372135" y="5753034"/>
            <a:ext cx="3653830" cy="600164"/>
          </a:xfrm>
          <a:prstGeom prst="rect">
            <a:avLst/>
          </a:prstGeom>
          <a:noFill/>
        </p:spPr>
        <p:txBody>
          <a:bodyPr wrap="square">
            <a:spAutoFit/>
          </a:bodyPr>
          <a:lstStyle/>
          <a:p>
            <a:pPr algn="ctr"/>
            <a:r>
              <a:rPr lang="en-US" sz="1100" i="1" dirty="0"/>
              <a:t>The </a:t>
            </a:r>
            <a:r>
              <a:rPr lang="en-US" sz="1100" i="1" baseline="30000" dirty="0"/>
              <a:t>87</a:t>
            </a:r>
            <a:r>
              <a:rPr lang="en-US" sz="1100" i="1" dirty="0"/>
              <a:t>Sr/</a:t>
            </a:r>
            <a:r>
              <a:rPr lang="en-US" sz="1100" i="1" baseline="30000" dirty="0"/>
              <a:t>86</a:t>
            </a:r>
            <a:r>
              <a:rPr lang="en-US" sz="1100" i="1" dirty="0"/>
              <a:t>Sr ratios from sequential acid leaching of bone and enamel samples from a Holocene California fur seal. Hoppe et al. 2003, </a:t>
            </a:r>
            <a:r>
              <a:rPr lang="en-US" sz="1100" i="1" dirty="0">
                <a:hlinkClick r:id="rId6"/>
              </a:rPr>
              <a:t>https://doi.org/10.1002/oa.663</a:t>
            </a:r>
            <a:r>
              <a:rPr lang="en-US" sz="1100" i="1" dirty="0"/>
              <a:t>.</a:t>
            </a:r>
          </a:p>
        </p:txBody>
      </p:sp>
    </p:spTree>
    <p:extLst>
      <p:ext uri="{BB962C8B-B14F-4D97-AF65-F5344CB8AC3E}">
        <p14:creationId xmlns:p14="http://schemas.microsoft.com/office/powerpoint/2010/main" val="2611420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in the skeleton</a:t>
            </a:r>
          </a:p>
        </p:txBody>
      </p:sp>
      <p:sp>
        <p:nvSpPr>
          <p:cNvPr id="2" name="TextBox 1">
            <a:extLst>
              <a:ext uri="{FF2B5EF4-FFF2-40B4-BE49-F238E27FC236}">
                <a16:creationId xmlns:a16="http://schemas.microsoft.com/office/drawing/2014/main" id="{C8ECBB03-2BC1-300B-0F6C-04D48EAEE9F6}"/>
              </a:ext>
            </a:extLst>
          </p:cNvPr>
          <p:cNvSpPr txBox="1"/>
          <p:nvPr/>
        </p:nvSpPr>
        <p:spPr>
          <a:xfrm>
            <a:off x="1418628" y="2266015"/>
            <a:ext cx="4577486" cy="584775"/>
          </a:xfrm>
          <a:prstGeom prst="rect">
            <a:avLst/>
          </a:prstGeom>
          <a:noFill/>
        </p:spPr>
        <p:txBody>
          <a:bodyPr wrap="square">
            <a:spAutoFit/>
          </a:bodyPr>
          <a:lstStyle/>
          <a:p>
            <a:pPr algn="ctr"/>
            <a:r>
              <a:rPr lang="en-US" sz="1600" b="0" i="0" dirty="0">
                <a:effectLst/>
                <a:latin typeface="Berlin Sans FB Demi" panose="020E0802020502020306" pitchFamily="34" charset="0"/>
              </a:rPr>
              <a:t>Repeated studies prove that tooth enamel is less sensible to diagenetic Sr than bone or dentine.</a:t>
            </a:r>
            <a:endParaRPr lang="en-US" sz="1600" dirty="0">
              <a:latin typeface="Berlin Sans FB Demi" panose="020E0802020502020306" pitchFamily="34" charset="0"/>
            </a:endParaRPr>
          </a:p>
        </p:txBody>
      </p:sp>
      <p:sp>
        <p:nvSpPr>
          <p:cNvPr id="4" name="TextBox 3">
            <a:extLst>
              <a:ext uri="{FF2B5EF4-FFF2-40B4-BE49-F238E27FC236}">
                <a16:creationId xmlns:a16="http://schemas.microsoft.com/office/drawing/2014/main" id="{21E96CEC-B4DE-D8B7-91D1-3CEAF43B944C}"/>
              </a:ext>
            </a:extLst>
          </p:cNvPr>
          <p:cNvSpPr txBox="1"/>
          <p:nvPr/>
        </p:nvSpPr>
        <p:spPr>
          <a:xfrm>
            <a:off x="7780190" y="538678"/>
            <a:ext cx="3653830" cy="769441"/>
          </a:xfrm>
          <a:prstGeom prst="rect">
            <a:avLst/>
          </a:prstGeom>
          <a:noFill/>
        </p:spPr>
        <p:txBody>
          <a:bodyPr wrap="square">
            <a:spAutoFit/>
          </a:bodyPr>
          <a:lstStyle/>
          <a:p>
            <a:pPr algn="ctr"/>
            <a:r>
              <a:rPr lang="en-US" sz="1100" i="1" dirty="0"/>
              <a:t>Micro X-Ray Fluorescence scanning reveals trace element variability in archaeological tooth enamel.</a:t>
            </a:r>
          </a:p>
          <a:p>
            <a:pPr algn="ctr"/>
            <a:r>
              <a:rPr lang="en-US" sz="1100" i="1" dirty="0"/>
              <a:t>De Winter et al. 2017, </a:t>
            </a:r>
            <a:r>
              <a:rPr lang="en-US" sz="1100" i="1" dirty="0">
                <a:hlinkClick r:id="rId2"/>
              </a:rPr>
              <a:t>https://doi.org/10.1016/j.palaeo.2019.109260</a:t>
            </a:r>
            <a:r>
              <a:rPr lang="en-US" sz="1100" i="1" dirty="0"/>
              <a:t>. </a:t>
            </a:r>
          </a:p>
        </p:txBody>
      </p:sp>
      <p:sp>
        <p:nvSpPr>
          <p:cNvPr id="5" name="TextBox 4">
            <a:extLst>
              <a:ext uri="{FF2B5EF4-FFF2-40B4-BE49-F238E27FC236}">
                <a16:creationId xmlns:a16="http://schemas.microsoft.com/office/drawing/2014/main" id="{B09B684D-B8CD-1AFD-4798-16ECF9A19BFE}"/>
              </a:ext>
            </a:extLst>
          </p:cNvPr>
          <p:cNvSpPr txBox="1"/>
          <p:nvPr/>
        </p:nvSpPr>
        <p:spPr>
          <a:xfrm>
            <a:off x="1418628" y="3429000"/>
            <a:ext cx="4382601" cy="830997"/>
          </a:xfrm>
          <a:prstGeom prst="rect">
            <a:avLst/>
          </a:prstGeom>
          <a:noFill/>
        </p:spPr>
        <p:txBody>
          <a:bodyPr wrap="square">
            <a:spAutoFit/>
          </a:bodyPr>
          <a:lstStyle/>
          <a:p>
            <a:pPr algn="ctr"/>
            <a:r>
              <a:rPr lang="en-US" sz="1600" dirty="0">
                <a:latin typeface="Berlin Sans FB Demi" panose="020E0802020502020306" pitchFamily="34" charset="0"/>
              </a:rPr>
              <a:t>Outer enamel and enamel-dentine junction should be avoided or removed when sampling enamel for </a:t>
            </a:r>
            <a:r>
              <a:rPr lang="en-US" sz="1600" dirty="0" err="1">
                <a:latin typeface="Berlin Sans FB Demi" panose="020E0802020502020306" pitchFamily="34" charset="0"/>
              </a:rPr>
              <a:t>palaeo</a:t>
            </a:r>
            <a:r>
              <a:rPr lang="en-US" sz="1600" dirty="0">
                <a:latin typeface="Berlin Sans FB Demi" panose="020E0802020502020306" pitchFamily="34" charset="0"/>
              </a:rPr>
              <a:t>-reconstructions.</a:t>
            </a:r>
          </a:p>
        </p:txBody>
      </p:sp>
      <p:pic>
        <p:nvPicPr>
          <p:cNvPr id="6" name="Picture 5">
            <a:extLst>
              <a:ext uri="{FF2B5EF4-FFF2-40B4-BE49-F238E27FC236}">
                <a16:creationId xmlns:a16="http://schemas.microsoft.com/office/drawing/2014/main" id="{32F3EDEB-6C62-D50A-0917-E56CC7D87C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61"/>
          <a:stretch/>
        </p:blipFill>
        <p:spPr bwMode="auto">
          <a:xfrm>
            <a:off x="5866988" y="5185382"/>
            <a:ext cx="1594685" cy="16726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EDC0326-8E1D-5386-5630-9B48B18695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060"/>
          <a:stretch/>
        </p:blipFill>
        <p:spPr bwMode="auto">
          <a:xfrm>
            <a:off x="7604080" y="1522053"/>
            <a:ext cx="4305890" cy="4911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21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dertitel 17">
            <a:extLst>
              <a:ext uri="{FF2B5EF4-FFF2-40B4-BE49-F238E27FC236}">
                <a16:creationId xmlns:a16="http://schemas.microsoft.com/office/drawing/2014/main" id="{E89C4164-0195-E3C4-5E09-DF86371C792F}"/>
              </a:ext>
            </a:extLst>
          </p:cNvPr>
          <p:cNvSpPr txBox="1">
            <a:spLocks/>
          </p:cNvSpPr>
          <p:nvPr/>
        </p:nvSpPr>
        <p:spPr>
          <a:xfrm>
            <a:off x="966117" y="529407"/>
            <a:ext cx="5473593"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According</a:t>
            </a:r>
            <a:r>
              <a:rPr lang="fr-FR" dirty="0">
                <a:latin typeface="Berlin Sans FB Demi" panose="020E0802020502020306" pitchFamily="34" charset="0"/>
                <a:cs typeface="Calibri" panose="020F0502020204030204" pitchFamily="34" charset="0"/>
              </a:rPr>
              <a:t> to </a:t>
            </a:r>
            <a:r>
              <a:rPr lang="fr-FR" dirty="0" err="1">
                <a:latin typeface="Berlin Sans FB Demi" panose="020E0802020502020306" pitchFamily="34" charset="0"/>
                <a:cs typeface="Calibri" panose="020F0502020204030204" pitchFamily="34" charset="0"/>
              </a:rPr>
              <a:t>nutritionists</a:t>
            </a:r>
            <a:endParaRPr lang="fr-FR" dirty="0">
              <a:latin typeface="Berlin Sans FB Demi" panose="020E0802020502020306" pitchFamily="34" charset="0"/>
              <a:cs typeface="Calibri" panose="020F0502020204030204" pitchFamily="34" charset="0"/>
            </a:endParaRPr>
          </a:p>
        </p:txBody>
      </p:sp>
      <p:sp>
        <p:nvSpPr>
          <p:cNvPr id="27" name="TextBox 26">
            <a:extLst>
              <a:ext uri="{FF2B5EF4-FFF2-40B4-BE49-F238E27FC236}">
                <a16:creationId xmlns:a16="http://schemas.microsoft.com/office/drawing/2014/main" id="{155CC35B-9E06-41D5-09FA-446A07374585}"/>
              </a:ext>
            </a:extLst>
          </p:cNvPr>
          <p:cNvSpPr txBox="1"/>
          <p:nvPr/>
        </p:nvSpPr>
        <p:spPr>
          <a:xfrm>
            <a:off x="1096455" y="4908934"/>
            <a:ext cx="6099242" cy="707886"/>
          </a:xfrm>
          <a:prstGeom prst="rect">
            <a:avLst/>
          </a:prstGeom>
          <a:noFill/>
        </p:spPr>
        <p:txBody>
          <a:bodyPr wrap="square">
            <a:spAutoFit/>
          </a:bodyPr>
          <a:lstStyle/>
          <a:p>
            <a:pPr algn="ctr"/>
            <a:r>
              <a:rPr lang="en-US" sz="2000" dirty="0">
                <a:latin typeface="Berlin Sans FB Demi" panose="020E0802020502020306" pitchFamily="34" charset="0"/>
              </a:rPr>
              <a:t>As per chemists, there is a correlation between your diet and the isotopic composition in your body</a:t>
            </a:r>
          </a:p>
        </p:txBody>
      </p:sp>
      <p:sp>
        <p:nvSpPr>
          <p:cNvPr id="2" name="ZoneTexte 12">
            <a:extLst>
              <a:ext uri="{FF2B5EF4-FFF2-40B4-BE49-F238E27FC236}">
                <a16:creationId xmlns:a16="http://schemas.microsoft.com/office/drawing/2014/main" id="{1E727A38-43C6-9881-E227-134EE503931F}"/>
              </a:ext>
            </a:extLst>
          </p:cNvPr>
          <p:cNvSpPr txBox="1"/>
          <p:nvPr/>
        </p:nvSpPr>
        <p:spPr>
          <a:xfrm>
            <a:off x="757980" y="2123013"/>
            <a:ext cx="6762953" cy="2062103"/>
          </a:xfrm>
          <a:prstGeom prst="rect">
            <a:avLst/>
          </a:prstGeom>
          <a:noFill/>
        </p:spPr>
        <p:txBody>
          <a:bodyPr wrap="square">
            <a:spAutoFit/>
          </a:bodyPr>
          <a:lstStyle/>
          <a:p>
            <a:pPr algn="ctr"/>
            <a:endParaRPr lang="en-US" sz="2000" dirty="0">
              <a:latin typeface="Calibri" panose="020F0502020204030204" pitchFamily="34" charset="0"/>
              <a:cs typeface="Calibri" panose="020F0502020204030204" pitchFamily="34" charset="0"/>
            </a:endParaRPr>
          </a:p>
          <a:p>
            <a:pPr algn="ctr"/>
            <a:r>
              <a:rPr lang="en-US" sz="2000" b="1" dirty="0">
                <a:latin typeface="Berlin Sans FB Demi" panose="020E0802020502020306" pitchFamily="34" charset="0"/>
                <a:cs typeface="Calibri" panose="020F0502020204030204" pitchFamily="34" charset="0"/>
              </a:rPr>
              <a:t>“You are what you eat </a:t>
            </a:r>
            <a:r>
              <a:rPr lang="en-US" sz="2000" dirty="0">
                <a:latin typeface="Berlin Sans FB" panose="020E0602020502020306" pitchFamily="34" charset="0"/>
                <a:cs typeface="Calibri" panose="020F0502020204030204" pitchFamily="34" charset="0"/>
              </a:rPr>
              <a:t>(plus a few per </a:t>
            </a:r>
            <a:r>
              <a:rPr lang="fr-BE" sz="2000" i="0" u="none" strike="noStrike" baseline="0" dirty="0">
                <a:latin typeface="Berlin Sans FB" panose="020E0602020502020306" pitchFamily="34" charset="0"/>
                <a:cs typeface="Calibri" panose="020F0502020204030204" pitchFamily="34" charset="0"/>
              </a:rPr>
              <a:t>‰</a:t>
            </a:r>
            <a:r>
              <a:rPr lang="en-US" sz="2000" dirty="0">
                <a:latin typeface="Berlin Sans FB" panose="020E0602020502020306" pitchFamily="34" charset="0"/>
                <a:cs typeface="Calibri" panose="020F0502020204030204" pitchFamily="34" charset="0"/>
              </a:rPr>
              <a:t>): </a:t>
            </a:r>
          </a:p>
          <a:p>
            <a:pPr algn="ctr"/>
            <a:r>
              <a:rPr lang="en-US" sz="2000" dirty="0">
                <a:latin typeface="Berlin Sans FB" panose="020E0602020502020306" pitchFamily="34" charset="0"/>
                <a:cs typeface="Calibri" panose="020F0502020204030204" pitchFamily="34" charset="0"/>
              </a:rPr>
              <a:t>the carbon isotope cycle in food chains.”</a:t>
            </a:r>
          </a:p>
          <a:p>
            <a:pPr algn="ctr"/>
            <a:endParaRPr lang="en-US" dirty="0">
              <a:latin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a:p>
            <a:pPr algn="ctr"/>
            <a:r>
              <a:rPr lang="en-US" sz="1600" dirty="0">
                <a:latin typeface="Calibri" panose="020F0502020204030204" pitchFamily="34" charset="0"/>
                <a:cs typeface="Calibri" panose="020F0502020204030204" pitchFamily="34" charset="0"/>
              </a:rPr>
              <a:t>DeNiro M.J. and Epstein S. (1976)</a:t>
            </a:r>
          </a:p>
          <a:p>
            <a:pPr algn="ctr"/>
            <a:r>
              <a:rPr lang="en-US" sz="1600" dirty="0">
                <a:latin typeface="Calibri" panose="020F0502020204030204" pitchFamily="34" charset="0"/>
                <a:cs typeface="Calibri" panose="020F0502020204030204" pitchFamily="34" charset="0"/>
              </a:rPr>
              <a:t> Geological Society of America Abstracts with Programs 8: 834-835.</a:t>
            </a:r>
            <a:endParaRPr lang="fr-BE" sz="1600" dirty="0">
              <a:latin typeface="Calibri" panose="020F0502020204030204" pitchFamily="34" charset="0"/>
              <a:cs typeface="Calibri" panose="020F0502020204030204" pitchFamily="34" charset="0"/>
            </a:endParaRPr>
          </a:p>
        </p:txBody>
      </p:sp>
      <p:pic>
        <p:nvPicPr>
          <p:cNvPr id="3" name="Picture 2" descr="Home - CHEMICAL POINT">
            <a:extLst>
              <a:ext uri="{FF2B5EF4-FFF2-40B4-BE49-F238E27FC236}">
                <a16:creationId xmlns:a16="http://schemas.microsoft.com/office/drawing/2014/main" id="{CF0A22B4-1AFD-CB9A-0FBA-518BAB17D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7244" y="1751094"/>
            <a:ext cx="3026228" cy="2104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FC6FDFAC-6FB3-3C6E-7200-E296D62DB87B}"/>
              </a:ext>
            </a:extLst>
          </p:cNvPr>
          <p:cNvSpPr/>
          <p:nvPr/>
        </p:nvSpPr>
        <p:spPr>
          <a:xfrm rot="16200000">
            <a:off x="7757341" y="4988054"/>
            <a:ext cx="438006" cy="549646"/>
          </a:xfrm>
          <a:prstGeom prst="downArrow">
            <a:avLst/>
          </a:prstGeom>
          <a:solidFill>
            <a:srgbClr val="FF0000"/>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TextBox 5">
            <a:extLst>
              <a:ext uri="{FF2B5EF4-FFF2-40B4-BE49-F238E27FC236}">
                <a16:creationId xmlns:a16="http://schemas.microsoft.com/office/drawing/2014/main" id="{41A56D53-EAFD-811E-2C5B-33318B43EEF1}"/>
              </a:ext>
            </a:extLst>
          </p:cNvPr>
          <p:cNvSpPr txBox="1"/>
          <p:nvPr/>
        </p:nvSpPr>
        <p:spPr>
          <a:xfrm>
            <a:off x="7791041" y="4905683"/>
            <a:ext cx="4335472" cy="707886"/>
          </a:xfrm>
          <a:prstGeom prst="rect">
            <a:avLst/>
          </a:prstGeom>
          <a:noFill/>
        </p:spPr>
        <p:txBody>
          <a:bodyPr wrap="square">
            <a:spAutoFit/>
          </a:bodyPr>
          <a:lstStyle/>
          <a:p>
            <a:pPr algn="ctr"/>
            <a:r>
              <a:rPr lang="en-US" sz="2000" dirty="0">
                <a:solidFill>
                  <a:srgbClr val="FF0000"/>
                </a:solidFill>
                <a:latin typeface="Berlin Sans FB Demi" panose="020E0802020502020306" pitchFamily="34" charset="0"/>
              </a:rPr>
              <a:t>But wait, </a:t>
            </a:r>
          </a:p>
          <a:p>
            <a:pPr algn="ctr"/>
            <a:r>
              <a:rPr lang="en-US" sz="2000" dirty="0">
                <a:solidFill>
                  <a:srgbClr val="FF0000"/>
                </a:solidFill>
                <a:latin typeface="Berlin Sans FB Demi" panose="020E0802020502020306" pitchFamily="34" charset="0"/>
              </a:rPr>
              <a:t>what’s an isotope?</a:t>
            </a:r>
          </a:p>
        </p:txBody>
      </p:sp>
    </p:spTree>
    <p:extLst>
      <p:ext uri="{BB962C8B-B14F-4D97-AF65-F5344CB8AC3E}">
        <p14:creationId xmlns:p14="http://schemas.microsoft.com/office/powerpoint/2010/main" val="9771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Teeth</a:t>
            </a:r>
            <a:r>
              <a:rPr lang="fr-FR" dirty="0">
                <a:latin typeface="Berlin Sans FB Demi" panose="020E0802020502020306" pitchFamily="34" charset="0"/>
                <a:cs typeface="Calibri" panose="020F0502020204030204" pitchFamily="34" charset="0"/>
              </a:rPr>
              <a:t> and </a:t>
            </a:r>
            <a:r>
              <a:rPr lang="fr-FR" dirty="0" err="1">
                <a:latin typeface="Berlin Sans FB Demi" panose="020E0802020502020306" pitchFamily="34" charset="0"/>
                <a:cs typeface="Calibri" panose="020F0502020204030204" pitchFamily="34" charset="0"/>
              </a:rPr>
              <a:t>cremation</a:t>
            </a:r>
            <a:endParaRPr lang="fr-FR" dirty="0">
              <a:latin typeface="Berlin Sans FB Demi" panose="020E0802020502020306" pitchFamily="34" charset="0"/>
              <a:cs typeface="Calibri" panose="020F0502020204030204" pitchFamily="34" charset="0"/>
            </a:endParaRPr>
          </a:p>
        </p:txBody>
      </p:sp>
      <p:pic>
        <p:nvPicPr>
          <p:cNvPr id="4" name="Picture 3" descr="A white face with a sad face&#10;&#10;Description automatically generated">
            <a:extLst>
              <a:ext uri="{FF2B5EF4-FFF2-40B4-BE49-F238E27FC236}">
                <a16:creationId xmlns:a16="http://schemas.microsoft.com/office/drawing/2014/main" id="{C78CBB65-3B8F-C698-8E2C-21A83F70D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399" y="3568715"/>
            <a:ext cx="2698718" cy="2825882"/>
          </a:xfrm>
          <a:prstGeom prst="rect">
            <a:avLst/>
          </a:prstGeom>
        </p:spPr>
      </p:pic>
      <p:pic>
        <p:nvPicPr>
          <p:cNvPr id="9218" name="Picture 2">
            <a:extLst>
              <a:ext uri="{FF2B5EF4-FFF2-40B4-BE49-F238E27FC236}">
                <a16:creationId xmlns:a16="http://schemas.microsoft.com/office/drawing/2014/main" id="{57F54254-17DF-CCD3-215F-7CD8592C0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515" y="3948392"/>
            <a:ext cx="3952170" cy="199828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urned Human Teeth - ScienceDirect">
            <a:extLst>
              <a:ext uri="{FF2B5EF4-FFF2-40B4-BE49-F238E27FC236}">
                <a16:creationId xmlns:a16="http://schemas.microsoft.com/office/drawing/2014/main" id="{7FDEC005-A855-21BC-1EB1-C925DF4A4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0044" y="723900"/>
            <a:ext cx="1685925" cy="2705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9B1F64-FEB4-8B5D-A54B-91878236BA84}"/>
              </a:ext>
            </a:extLst>
          </p:cNvPr>
          <p:cNvSpPr txBox="1"/>
          <p:nvPr/>
        </p:nvSpPr>
        <p:spPr>
          <a:xfrm>
            <a:off x="733384" y="1403742"/>
            <a:ext cx="5118867" cy="1815882"/>
          </a:xfrm>
          <a:prstGeom prst="rect">
            <a:avLst/>
          </a:prstGeom>
          <a:noFill/>
        </p:spPr>
        <p:txBody>
          <a:bodyPr wrap="square">
            <a:spAutoFit/>
          </a:bodyPr>
          <a:lstStyle/>
          <a:p>
            <a:pPr algn="ctr"/>
            <a:r>
              <a:rPr lang="en-US" sz="1600" b="0" i="0" dirty="0">
                <a:effectLst/>
                <a:latin typeface="Berlin Sans FB Demi" panose="020E0802020502020306" pitchFamily="34" charset="0"/>
              </a:rPr>
              <a:t>Unfortunately, the recovery of burnt human teeth is relatively low. </a:t>
            </a:r>
          </a:p>
          <a:p>
            <a:pPr algn="ctr"/>
            <a:endParaRPr lang="en-US" sz="1600" dirty="0">
              <a:latin typeface="Berlin Sans FB Demi" panose="020E0802020502020306" pitchFamily="34" charset="0"/>
            </a:endParaRPr>
          </a:p>
          <a:p>
            <a:pPr algn="ctr"/>
            <a:r>
              <a:rPr lang="en-US" sz="1600" b="0" i="0" dirty="0">
                <a:effectLst/>
                <a:latin typeface="Berlin Sans FB Demi" panose="020E0802020502020306" pitchFamily="34" charset="0"/>
              </a:rPr>
              <a:t>They tend to become brittle and fracture either during the cremation process or upon excavation. Additionally, due to their small size, they are not always recovered after the cremation process.</a:t>
            </a:r>
            <a:endParaRPr lang="en-US" sz="1600" dirty="0">
              <a:latin typeface="Berlin Sans FB Demi" panose="020E0802020502020306" pitchFamily="34" charset="0"/>
            </a:endParaRPr>
          </a:p>
        </p:txBody>
      </p:sp>
    </p:spTree>
    <p:extLst>
      <p:ext uri="{BB962C8B-B14F-4D97-AF65-F5344CB8AC3E}">
        <p14:creationId xmlns:p14="http://schemas.microsoft.com/office/powerpoint/2010/main" val="3733927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Bone and </a:t>
            </a:r>
            <a:r>
              <a:rPr lang="fr-FR" dirty="0" err="1">
                <a:latin typeface="Berlin Sans FB Demi" panose="020E0802020502020306" pitchFamily="34" charset="0"/>
                <a:cs typeface="Calibri" panose="020F0502020204030204" pitchFamily="34" charset="0"/>
              </a:rPr>
              <a:t>cremation</a:t>
            </a:r>
            <a:endParaRPr lang="fr-FR" dirty="0">
              <a:latin typeface="Berlin Sans FB Demi" panose="020E0802020502020306" pitchFamily="34" charset="0"/>
              <a:cs typeface="Calibri" panose="020F0502020204030204" pitchFamily="34" charset="0"/>
            </a:endParaRPr>
          </a:p>
        </p:txBody>
      </p:sp>
      <p:pic>
        <p:nvPicPr>
          <p:cNvPr id="10242" name="Picture 2" descr="Strontium isotope analysis on cremated human remains from Stonehenge  support links with west Wales | Scientific Reports">
            <a:extLst>
              <a:ext uri="{FF2B5EF4-FFF2-40B4-BE49-F238E27FC236}">
                <a16:creationId xmlns:a16="http://schemas.microsoft.com/office/drawing/2014/main" id="{01951223-01AD-546C-C06F-82ECDF501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2963" y="-1"/>
            <a:ext cx="4999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23448A8-C3F9-17CF-C60C-57178865F98F}"/>
              </a:ext>
            </a:extLst>
          </p:cNvPr>
          <p:cNvPicPr>
            <a:picLocks noChangeAspect="1"/>
          </p:cNvPicPr>
          <p:nvPr/>
        </p:nvPicPr>
        <p:blipFill>
          <a:blip r:embed="rId3"/>
          <a:stretch>
            <a:fillRect/>
          </a:stretch>
        </p:blipFill>
        <p:spPr>
          <a:xfrm>
            <a:off x="506502" y="1488291"/>
            <a:ext cx="6686461" cy="2592519"/>
          </a:xfrm>
          <a:prstGeom prst="rect">
            <a:avLst/>
          </a:prstGeom>
        </p:spPr>
      </p:pic>
      <p:sp>
        <p:nvSpPr>
          <p:cNvPr id="8" name="TextBox 7">
            <a:extLst>
              <a:ext uri="{FF2B5EF4-FFF2-40B4-BE49-F238E27FC236}">
                <a16:creationId xmlns:a16="http://schemas.microsoft.com/office/drawing/2014/main" id="{B2C33AEA-FF84-8856-7459-291B293480B3}"/>
              </a:ext>
            </a:extLst>
          </p:cNvPr>
          <p:cNvSpPr txBox="1"/>
          <p:nvPr/>
        </p:nvSpPr>
        <p:spPr>
          <a:xfrm>
            <a:off x="4430948" y="4037389"/>
            <a:ext cx="6099242" cy="276999"/>
          </a:xfrm>
          <a:prstGeom prst="rect">
            <a:avLst/>
          </a:prstGeom>
          <a:noFill/>
        </p:spPr>
        <p:txBody>
          <a:bodyPr wrap="square">
            <a:spAutoFit/>
          </a:bodyPr>
          <a:lstStyle/>
          <a:p>
            <a:r>
              <a:rPr lang="en-US" sz="1200" dirty="0"/>
              <a:t>https://doi.org/10.1002/rcm.7078</a:t>
            </a:r>
          </a:p>
        </p:txBody>
      </p:sp>
      <p:sp>
        <p:nvSpPr>
          <p:cNvPr id="9" name="TextBox 8">
            <a:extLst>
              <a:ext uri="{FF2B5EF4-FFF2-40B4-BE49-F238E27FC236}">
                <a16:creationId xmlns:a16="http://schemas.microsoft.com/office/drawing/2014/main" id="{D9157BF7-B2BA-3E0C-1FAF-47F1F49327F0}"/>
              </a:ext>
            </a:extLst>
          </p:cNvPr>
          <p:cNvSpPr txBox="1"/>
          <p:nvPr/>
        </p:nvSpPr>
        <p:spPr>
          <a:xfrm>
            <a:off x="1136503" y="5115462"/>
            <a:ext cx="5118867" cy="707886"/>
          </a:xfrm>
          <a:prstGeom prst="rect">
            <a:avLst/>
          </a:prstGeom>
          <a:noFill/>
        </p:spPr>
        <p:txBody>
          <a:bodyPr wrap="square">
            <a:spAutoFit/>
          </a:bodyPr>
          <a:lstStyle/>
          <a:p>
            <a:pPr algn="ctr"/>
            <a:r>
              <a:rPr lang="en-US" sz="4000" b="0" i="0" dirty="0">
                <a:effectLst/>
                <a:latin typeface="Berlin Sans FB Demi" panose="020E0802020502020306" pitchFamily="34" charset="0"/>
              </a:rPr>
              <a:t>Bones work!</a:t>
            </a:r>
            <a:endParaRPr lang="en-US" sz="4000" dirty="0">
              <a:latin typeface="Berlin Sans FB Demi" panose="020E0802020502020306" pitchFamily="34" charset="0"/>
            </a:endParaRPr>
          </a:p>
        </p:txBody>
      </p:sp>
    </p:spTree>
    <p:extLst>
      <p:ext uri="{BB962C8B-B14F-4D97-AF65-F5344CB8AC3E}">
        <p14:creationId xmlns:p14="http://schemas.microsoft.com/office/powerpoint/2010/main" val="1107756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Sr </a:t>
            </a:r>
            <a:r>
              <a:rPr lang="fr-FR" dirty="0" err="1">
                <a:latin typeface="Berlin Sans FB Demi" panose="020E0802020502020306" pitchFamily="34" charset="0"/>
                <a:cs typeface="Calibri" panose="020F0502020204030204" pitchFamily="34" charset="0"/>
              </a:rPr>
              <a:t>analysis</a:t>
            </a:r>
            <a:endParaRPr lang="fr-FR" dirty="0">
              <a:latin typeface="Berlin Sans FB Demi" panose="020E0802020502020306" pitchFamily="34" charset="0"/>
              <a:cs typeface="Calibri" panose="020F0502020204030204" pitchFamily="34" charset="0"/>
            </a:endParaRPr>
          </a:p>
        </p:txBody>
      </p:sp>
      <p:pic>
        <p:nvPicPr>
          <p:cNvPr id="6" name="Picture 5" descr="A person in white lab coat pouring liquid into a bottle&#10;&#10;Description automatically generated">
            <a:extLst>
              <a:ext uri="{FF2B5EF4-FFF2-40B4-BE49-F238E27FC236}">
                <a16:creationId xmlns:a16="http://schemas.microsoft.com/office/drawing/2014/main" id="{7846DD1C-33FE-5528-7F00-9D391C345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674" y="3996623"/>
            <a:ext cx="5163036" cy="2608692"/>
          </a:xfrm>
          <a:prstGeom prst="rect">
            <a:avLst/>
          </a:prstGeom>
        </p:spPr>
      </p:pic>
      <p:pic>
        <p:nvPicPr>
          <p:cNvPr id="11274" name="Picture 10" descr="Our ACS lab technicians prepare samples for stable isotope analysis -  Applied Conservation Science Lab">
            <a:extLst>
              <a:ext uri="{FF2B5EF4-FFF2-40B4-BE49-F238E27FC236}">
                <a16:creationId xmlns:a16="http://schemas.microsoft.com/office/drawing/2014/main" id="{E7F299F9-664B-4659-451A-7B903C514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92" y="1830297"/>
            <a:ext cx="3448296" cy="3055904"/>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In other news, bones taste like… | The Order of the Good Death">
            <a:extLst>
              <a:ext uri="{FF2B5EF4-FFF2-40B4-BE49-F238E27FC236}">
                <a16:creationId xmlns:a16="http://schemas.microsoft.com/office/drawing/2014/main" id="{2F29C9B4-E997-7337-265D-0C7AAA8EE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180" y="1920808"/>
            <a:ext cx="30099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What do cremation ashes look like? | aCremation 877-353-3626">
            <a:extLst>
              <a:ext uri="{FF2B5EF4-FFF2-40B4-BE49-F238E27FC236}">
                <a16:creationId xmlns:a16="http://schemas.microsoft.com/office/drawing/2014/main" id="{2FD0D21E-A9B7-3173-99F5-5F90A913F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7031" y="84649"/>
            <a:ext cx="2437937" cy="1828453"/>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Multi-Collector ICP-MS | PCIGR">
            <a:extLst>
              <a:ext uri="{FF2B5EF4-FFF2-40B4-BE49-F238E27FC236}">
                <a16:creationId xmlns:a16="http://schemas.microsoft.com/office/drawing/2014/main" id="{64F4CA73-F7FB-B6C9-A711-F09B0D506F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7075" y="3523265"/>
            <a:ext cx="4698459" cy="3132306"/>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Thermal Ionization Mass Spectrometer (TIMS) Thermo Triton Plus | Institute  of Geology of the Czech Academy of Sciences">
            <a:extLst>
              <a:ext uri="{FF2B5EF4-FFF2-40B4-BE49-F238E27FC236}">
                <a16:creationId xmlns:a16="http://schemas.microsoft.com/office/drawing/2014/main" id="{527A8FAE-D3E7-5C5A-DFF4-4E35C7083B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1533" y="173676"/>
            <a:ext cx="4033013" cy="3132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150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Where</a:t>
            </a:r>
            <a:r>
              <a:rPr lang="fr-FR" dirty="0">
                <a:latin typeface="Berlin Sans FB Demi" panose="020E0802020502020306" pitchFamily="34" charset="0"/>
                <a:cs typeface="Calibri" panose="020F0502020204030204" pitchFamily="34" charset="0"/>
              </a:rPr>
              <a:t> people come </a:t>
            </a:r>
            <a:r>
              <a:rPr lang="fr-FR" dirty="0" err="1">
                <a:latin typeface="Berlin Sans FB Demi" panose="020E0802020502020306" pitchFamily="34" charset="0"/>
                <a:cs typeface="Calibri" panose="020F0502020204030204" pitchFamily="34" charset="0"/>
              </a:rPr>
              <a:t>from</a:t>
            </a:r>
            <a:r>
              <a:rPr lang="fr-FR" dirty="0">
                <a:latin typeface="Berlin Sans FB Demi" panose="020E0802020502020306" pitchFamily="34" charset="0"/>
                <a:cs typeface="Calibri" panose="020F0502020204030204" pitchFamily="34" charset="0"/>
              </a:rPr>
              <a:t>?</a:t>
            </a:r>
          </a:p>
        </p:txBody>
      </p:sp>
      <p:pic>
        <p:nvPicPr>
          <p:cNvPr id="12290" name="Picture 2" descr="figure 3">
            <a:extLst>
              <a:ext uri="{FF2B5EF4-FFF2-40B4-BE49-F238E27FC236}">
                <a16:creationId xmlns:a16="http://schemas.microsoft.com/office/drawing/2014/main" id="{4AD968C2-B71D-DF70-CC86-77D37937BD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9189954" y="0"/>
            <a:ext cx="3002046" cy="411083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trontium isotope analysis on cremated human remains from ...">
            <a:extLst>
              <a:ext uri="{FF2B5EF4-FFF2-40B4-BE49-F238E27FC236}">
                <a16:creationId xmlns:a16="http://schemas.microsoft.com/office/drawing/2014/main" id="{5880D62F-DF17-7C51-4BD6-B8D9798BF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944"/>
          <a:stretch/>
        </p:blipFill>
        <p:spPr bwMode="auto">
          <a:xfrm>
            <a:off x="5947921" y="535220"/>
            <a:ext cx="3242033" cy="42737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22EDB4-3481-DCFF-104D-ACD30B87B957}"/>
              </a:ext>
            </a:extLst>
          </p:cNvPr>
          <p:cNvSpPr txBox="1"/>
          <p:nvPr/>
        </p:nvSpPr>
        <p:spPr>
          <a:xfrm>
            <a:off x="2380691" y="3833833"/>
            <a:ext cx="6099242" cy="276999"/>
          </a:xfrm>
          <a:prstGeom prst="rect">
            <a:avLst/>
          </a:prstGeom>
          <a:noFill/>
        </p:spPr>
        <p:txBody>
          <a:bodyPr wrap="square">
            <a:spAutoFit/>
          </a:bodyPr>
          <a:lstStyle/>
          <a:p>
            <a:r>
              <a:rPr lang="en-US" sz="1200" dirty="0"/>
              <a:t>https://doi.org/10.1038/s41598-018-28969-8</a:t>
            </a:r>
          </a:p>
        </p:txBody>
      </p:sp>
      <p:pic>
        <p:nvPicPr>
          <p:cNvPr id="6" name="Picture 5">
            <a:extLst>
              <a:ext uri="{FF2B5EF4-FFF2-40B4-BE49-F238E27FC236}">
                <a16:creationId xmlns:a16="http://schemas.microsoft.com/office/drawing/2014/main" id="{C0D05B55-03EE-D82F-B1BD-580903F72539}"/>
              </a:ext>
            </a:extLst>
          </p:cNvPr>
          <p:cNvPicPr>
            <a:picLocks noChangeAspect="1"/>
          </p:cNvPicPr>
          <p:nvPr/>
        </p:nvPicPr>
        <p:blipFill>
          <a:blip r:embed="rId4"/>
          <a:stretch>
            <a:fillRect/>
          </a:stretch>
        </p:blipFill>
        <p:spPr>
          <a:xfrm>
            <a:off x="200727" y="1394666"/>
            <a:ext cx="5602637" cy="2458779"/>
          </a:xfrm>
          <a:prstGeom prst="rect">
            <a:avLst/>
          </a:prstGeom>
        </p:spPr>
      </p:pic>
      <p:pic>
        <p:nvPicPr>
          <p:cNvPr id="12294" name="Picture 6">
            <a:extLst>
              <a:ext uri="{FF2B5EF4-FFF2-40B4-BE49-F238E27FC236}">
                <a16:creationId xmlns:a16="http://schemas.microsoft.com/office/drawing/2014/main" id="{4E2D05F4-FC48-0501-C01F-1024F1B824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843"/>
          <a:stretch/>
        </p:blipFill>
        <p:spPr bwMode="auto">
          <a:xfrm>
            <a:off x="1014010" y="4324120"/>
            <a:ext cx="4269292" cy="227842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May 2008 – The History Blog">
            <a:extLst>
              <a:ext uri="{FF2B5EF4-FFF2-40B4-BE49-F238E27FC236}">
                <a16:creationId xmlns:a16="http://schemas.microsoft.com/office/drawing/2014/main" id="{07020B00-4D12-5604-AE1D-E3326B1CD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6330" y="4317392"/>
            <a:ext cx="2144149" cy="2431008"/>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Stonehenge burials show 'surprising degree' of gender equality - BBC News">
            <a:extLst>
              <a:ext uri="{FF2B5EF4-FFF2-40B4-BE49-F238E27FC236}">
                <a16:creationId xmlns:a16="http://schemas.microsoft.com/office/drawing/2014/main" id="{2A3D27E3-347E-2517-4061-41ECE48963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3451" y="4915597"/>
            <a:ext cx="3263682" cy="18358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D39A24-5F0D-6014-0610-C19318BE600A}"/>
              </a:ext>
            </a:extLst>
          </p:cNvPr>
          <p:cNvSpPr txBox="1"/>
          <p:nvPr/>
        </p:nvSpPr>
        <p:spPr>
          <a:xfrm rot="16200000">
            <a:off x="6240684" y="3670010"/>
            <a:ext cx="6099242" cy="153888"/>
          </a:xfrm>
          <a:prstGeom prst="rect">
            <a:avLst/>
          </a:prstGeom>
          <a:noFill/>
        </p:spPr>
        <p:txBody>
          <a:bodyPr wrap="square">
            <a:spAutoFit/>
          </a:bodyPr>
          <a:lstStyle/>
          <a:p>
            <a:r>
              <a:rPr lang="en-US" sz="400" dirty="0"/>
              <a:t>https://www.bbc.com/news/uk-england-wiltshire-35461309</a:t>
            </a:r>
          </a:p>
        </p:txBody>
      </p:sp>
      <p:sp>
        <p:nvSpPr>
          <p:cNvPr id="10" name="TextBox 9">
            <a:extLst>
              <a:ext uri="{FF2B5EF4-FFF2-40B4-BE49-F238E27FC236}">
                <a16:creationId xmlns:a16="http://schemas.microsoft.com/office/drawing/2014/main" id="{CF9262C1-C264-A09B-83FB-05F7CB70EF42}"/>
              </a:ext>
            </a:extLst>
          </p:cNvPr>
          <p:cNvSpPr txBox="1"/>
          <p:nvPr/>
        </p:nvSpPr>
        <p:spPr>
          <a:xfrm rot="16200000">
            <a:off x="8750054" y="3670010"/>
            <a:ext cx="6099242" cy="153888"/>
          </a:xfrm>
          <a:prstGeom prst="rect">
            <a:avLst/>
          </a:prstGeom>
          <a:noFill/>
        </p:spPr>
        <p:txBody>
          <a:bodyPr wrap="square">
            <a:spAutoFit/>
          </a:bodyPr>
          <a:lstStyle/>
          <a:p>
            <a:r>
              <a:rPr lang="en-US" sz="400" dirty="0"/>
              <a:t>http://www.thehistoryblog.com/archives/date/2008/05</a:t>
            </a:r>
          </a:p>
        </p:txBody>
      </p:sp>
    </p:spTree>
    <p:extLst>
      <p:ext uri="{BB962C8B-B14F-4D97-AF65-F5344CB8AC3E}">
        <p14:creationId xmlns:p14="http://schemas.microsoft.com/office/powerpoint/2010/main" val="758656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a:t>
            </a:r>
            <a:r>
              <a:rPr lang="fr-FR" dirty="0">
                <a:latin typeface="Berlin Sans FB Demi" panose="020E0802020502020306" pitchFamily="34" charset="0"/>
                <a:cs typeface="Calibri" panose="020F0502020204030204" pitchFamily="34" charset="0"/>
              </a:rPr>
              <a:t> people </a:t>
            </a:r>
            <a:r>
              <a:rPr lang="fr-FR" dirty="0" err="1">
                <a:latin typeface="Berlin Sans FB Demi" panose="020E0802020502020306" pitchFamily="34" charset="0"/>
                <a:cs typeface="Calibri" panose="020F0502020204030204" pitchFamily="34" charset="0"/>
              </a:rPr>
              <a:t>ate</a:t>
            </a:r>
            <a:r>
              <a:rPr lang="fr-FR" dirty="0">
                <a:latin typeface="Berlin Sans FB Demi" panose="020E0802020502020306" pitchFamily="34" charset="0"/>
                <a:cs typeface="Calibri" panose="020F0502020204030204" pitchFamily="34" charset="0"/>
              </a:rPr>
              <a:t>?</a:t>
            </a:r>
          </a:p>
        </p:txBody>
      </p:sp>
      <p:pic>
        <p:nvPicPr>
          <p:cNvPr id="4" name="Picture 3">
            <a:extLst>
              <a:ext uri="{FF2B5EF4-FFF2-40B4-BE49-F238E27FC236}">
                <a16:creationId xmlns:a16="http://schemas.microsoft.com/office/drawing/2014/main" id="{CCBBD3F0-F991-DBD4-117A-7EA0D2B81846}"/>
              </a:ext>
            </a:extLst>
          </p:cNvPr>
          <p:cNvPicPr>
            <a:picLocks noChangeAspect="1"/>
          </p:cNvPicPr>
          <p:nvPr/>
        </p:nvPicPr>
        <p:blipFill>
          <a:blip r:embed="rId2"/>
          <a:stretch>
            <a:fillRect/>
          </a:stretch>
        </p:blipFill>
        <p:spPr>
          <a:xfrm>
            <a:off x="127668" y="1394059"/>
            <a:ext cx="5385988" cy="2265465"/>
          </a:xfrm>
          <a:prstGeom prst="rect">
            <a:avLst/>
          </a:prstGeom>
        </p:spPr>
      </p:pic>
      <p:sp>
        <p:nvSpPr>
          <p:cNvPr id="6" name="TextBox 5">
            <a:extLst>
              <a:ext uri="{FF2B5EF4-FFF2-40B4-BE49-F238E27FC236}">
                <a16:creationId xmlns:a16="http://schemas.microsoft.com/office/drawing/2014/main" id="{F9FBE905-9198-84CF-0BA4-C47DA60B0856}"/>
              </a:ext>
            </a:extLst>
          </p:cNvPr>
          <p:cNvSpPr txBox="1"/>
          <p:nvPr/>
        </p:nvSpPr>
        <p:spPr>
          <a:xfrm>
            <a:off x="2319741" y="3659525"/>
            <a:ext cx="6099242" cy="276999"/>
          </a:xfrm>
          <a:prstGeom prst="rect">
            <a:avLst/>
          </a:prstGeom>
          <a:noFill/>
        </p:spPr>
        <p:txBody>
          <a:bodyPr wrap="square">
            <a:spAutoFit/>
          </a:bodyPr>
          <a:lstStyle/>
          <a:p>
            <a:r>
              <a:rPr lang="en-US" sz="1200" dirty="0"/>
              <a:t>https://doi.org/10.1038/s41598-022-12880-4</a:t>
            </a:r>
          </a:p>
        </p:txBody>
      </p:sp>
      <p:pic>
        <p:nvPicPr>
          <p:cNvPr id="13314" name="Picture 2" descr="Figure 2">
            <a:extLst>
              <a:ext uri="{FF2B5EF4-FFF2-40B4-BE49-F238E27FC236}">
                <a16:creationId xmlns:a16="http://schemas.microsoft.com/office/drawing/2014/main" id="{11BCD4B1-517A-47F6-6199-7C68019C5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930" y="194861"/>
            <a:ext cx="5767796" cy="57518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C6998C-2418-619B-AB11-F68C31F551F4}"/>
              </a:ext>
            </a:extLst>
          </p:cNvPr>
          <p:cNvSpPr txBox="1"/>
          <p:nvPr/>
        </p:nvSpPr>
        <p:spPr>
          <a:xfrm>
            <a:off x="7280512" y="6066427"/>
            <a:ext cx="4380689" cy="600164"/>
          </a:xfrm>
          <a:prstGeom prst="rect">
            <a:avLst/>
          </a:prstGeom>
          <a:noFill/>
        </p:spPr>
        <p:txBody>
          <a:bodyPr wrap="square">
            <a:spAutoFit/>
          </a:bodyPr>
          <a:lstStyle/>
          <a:p>
            <a:pPr algn="ctr"/>
            <a:r>
              <a:rPr lang="en-US" sz="1100" dirty="0"/>
              <a:t>Comparison of </a:t>
            </a:r>
            <a:r>
              <a:rPr lang="en-US" sz="1100" baseline="30000" dirty="0"/>
              <a:t>87</a:t>
            </a:r>
            <a:r>
              <a:rPr lang="en-US" sz="1100" dirty="0"/>
              <a:t>Sr/</a:t>
            </a:r>
            <a:r>
              <a:rPr lang="en-US" sz="1100" baseline="30000" dirty="0"/>
              <a:t>86</a:t>
            </a:r>
            <a:r>
              <a:rPr lang="en-US" sz="1100" dirty="0"/>
              <a:t>Sr and [Sr] between the Metal Ages and Gallo-Roman buried individuals of </a:t>
            </a:r>
            <a:r>
              <a:rPr lang="en-US" sz="1100" dirty="0" err="1"/>
              <a:t>Destelbergen</a:t>
            </a:r>
            <a:r>
              <a:rPr lang="en-US" sz="1100" dirty="0"/>
              <a:t>, </a:t>
            </a:r>
            <a:r>
              <a:rPr lang="en-US" sz="1100" dirty="0" err="1"/>
              <a:t>Blicquy</a:t>
            </a:r>
            <a:r>
              <a:rPr lang="en-US" sz="1100" dirty="0"/>
              <a:t>, </a:t>
            </a:r>
            <a:r>
              <a:rPr lang="en-US" sz="1100" dirty="0" err="1"/>
              <a:t>Herstal</a:t>
            </a:r>
            <a:r>
              <a:rPr lang="en-US" sz="1100" dirty="0"/>
              <a:t> and </a:t>
            </a:r>
            <a:r>
              <a:rPr lang="en-US" sz="1100" dirty="0" err="1"/>
              <a:t>Fize</a:t>
            </a:r>
            <a:r>
              <a:rPr lang="en-US" sz="1100" dirty="0"/>
              <a:t>-le-Marsal. The available </a:t>
            </a:r>
            <a:r>
              <a:rPr lang="en-US" sz="1100" baseline="30000" dirty="0"/>
              <a:t>87</a:t>
            </a:r>
            <a:r>
              <a:rPr lang="en-US" sz="1100" dirty="0"/>
              <a:t>Sr/</a:t>
            </a:r>
            <a:r>
              <a:rPr lang="en-US" sz="1100" baseline="30000" dirty="0"/>
              <a:t>86</a:t>
            </a:r>
            <a:r>
              <a:rPr lang="en-US" sz="1100" dirty="0"/>
              <a:t>Sr baselines are indicated in grey.</a:t>
            </a:r>
          </a:p>
        </p:txBody>
      </p:sp>
      <p:pic>
        <p:nvPicPr>
          <p:cNvPr id="13316" name="Picture 4" descr="figure 1">
            <a:extLst>
              <a:ext uri="{FF2B5EF4-FFF2-40B4-BE49-F238E27FC236}">
                <a16:creationId xmlns:a16="http://schemas.microsoft.com/office/drawing/2014/main" id="{5B133681-674D-44D0-3606-18A2FFB3B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768" y="4106380"/>
            <a:ext cx="3404232" cy="249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267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80" name="Picture 12" descr="Área de Estratigrafía">
            <a:extLst>
              <a:ext uri="{FF2B5EF4-FFF2-40B4-BE49-F238E27FC236}">
                <a16:creationId xmlns:a16="http://schemas.microsoft.com/office/drawing/2014/main" id="{224CC4D6-BAE7-8A77-F21A-6C8CA893BB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53" r="8344"/>
          <a:stretch/>
        </p:blipFill>
        <p:spPr bwMode="auto">
          <a:xfrm>
            <a:off x="-22439" y="-1"/>
            <a:ext cx="6118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582218-0AB7-8231-82DF-FE5F0490803B}"/>
              </a:ext>
            </a:extLst>
          </p:cNvPr>
          <p:cNvSpPr txBox="1"/>
          <p:nvPr/>
        </p:nvSpPr>
        <p:spPr>
          <a:xfrm>
            <a:off x="6755963" y="2988458"/>
            <a:ext cx="4973208" cy="1631216"/>
          </a:xfrm>
          <a:prstGeom prst="rect">
            <a:avLst/>
          </a:prstGeom>
          <a:noFill/>
        </p:spPr>
        <p:txBody>
          <a:bodyPr wrap="square">
            <a:spAutoFit/>
          </a:bodyPr>
          <a:lstStyle/>
          <a:p>
            <a:pPr algn="ctr"/>
            <a:r>
              <a:rPr lang="en-US" sz="3600" dirty="0">
                <a:latin typeface="Berlin Sans FB Demi" panose="020E0802020502020306" pitchFamily="34" charset="0"/>
              </a:rPr>
              <a:t>Carbon &amp; Oxygen:</a:t>
            </a:r>
          </a:p>
          <a:p>
            <a:pPr algn="ctr"/>
            <a:r>
              <a:rPr lang="en-US" sz="2800" dirty="0">
                <a:latin typeface="Berlin Sans FB" panose="020E0602020502020306" pitchFamily="34" charset="0"/>
              </a:rPr>
              <a:t>the underexplored isotopes</a:t>
            </a:r>
          </a:p>
          <a:p>
            <a:pPr algn="ctr"/>
            <a:endParaRPr lang="en-US" sz="3600" dirty="0">
              <a:latin typeface="Berlin Sans FB Demi" panose="020E0802020502020306" pitchFamily="34" charset="0"/>
            </a:endParaRPr>
          </a:p>
        </p:txBody>
      </p:sp>
    </p:spTree>
    <p:extLst>
      <p:ext uri="{BB962C8B-B14F-4D97-AF65-F5344CB8AC3E}">
        <p14:creationId xmlns:p14="http://schemas.microsoft.com/office/powerpoint/2010/main" val="3674225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Background</a:t>
            </a:r>
          </a:p>
        </p:txBody>
      </p:sp>
      <p:sp>
        <p:nvSpPr>
          <p:cNvPr id="4" name="TextBox 3">
            <a:extLst>
              <a:ext uri="{FF2B5EF4-FFF2-40B4-BE49-F238E27FC236}">
                <a16:creationId xmlns:a16="http://schemas.microsoft.com/office/drawing/2014/main" id="{9962F056-12C3-8972-0EE2-B094E1242129}"/>
              </a:ext>
            </a:extLst>
          </p:cNvPr>
          <p:cNvSpPr txBox="1"/>
          <p:nvPr/>
        </p:nvSpPr>
        <p:spPr>
          <a:xfrm>
            <a:off x="658532" y="3076421"/>
            <a:ext cx="5674175" cy="646331"/>
          </a:xfrm>
          <a:prstGeom prst="rect">
            <a:avLst/>
          </a:prstGeom>
          <a:noFill/>
        </p:spPr>
        <p:txBody>
          <a:bodyPr wrap="square">
            <a:spAutoFit/>
          </a:bodyPr>
          <a:lstStyle/>
          <a:p>
            <a:pPr algn="ctr"/>
            <a:r>
              <a:rPr lang="en-US" dirty="0">
                <a:latin typeface="Berlin Sans FB Demi" panose="020E0802020502020306" pitchFamily="34" charset="0"/>
              </a:rPr>
              <a:t>Isotope signatures of δ</a:t>
            </a:r>
            <a:r>
              <a:rPr lang="en-US" baseline="30000" dirty="0">
                <a:latin typeface="Berlin Sans FB Demi" panose="020E0802020502020306" pitchFamily="34" charset="0"/>
              </a:rPr>
              <a:t>13</a:t>
            </a:r>
            <a:r>
              <a:rPr lang="en-US" dirty="0">
                <a:latin typeface="Berlin Sans FB Demi" panose="020E0802020502020306" pitchFamily="34" charset="0"/>
              </a:rPr>
              <a:t>C, δ</a:t>
            </a:r>
            <a:r>
              <a:rPr lang="en-US" baseline="30000" dirty="0">
                <a:latin typeface="Berlin Sans FB Demi" panose="020E0802020502020306" pitchFamily="34" charset="0"/>
              </a:rPr>
              <a:t>15</a:t>
            </a:r>
            <a:r>
              <a:rPr lang="en-US" dirty="0">
                <a:latin typeface="Berlin Sans FB Demi" panose="020E0802020502020306" pitchFamily="34" charset="0"/>
              </a:rPr>
              <a:t>N and δ</a:t>
            </a:r>
            <a:r>
              <a:rPr lang="en-US" baseline="30000" dirty="0">
                <a:latin typeface="Berlin Sans FB Demi" panose="020E0802020502020306" pitchFamily="34" charset="0"/>
              </a:rPr>
              <a:t>18</a:t>
            </a:r>
            <a:r>
              <a:rPr lang="en-US" dirty="0">
                <a:latin typeface="Berlin Sans FB Demi" panose="020E0802020502020306" pitchFamily="34" charset="0"/>
              </a:rPr>
              <a:t>O preserve their original values only up to 200°C</a:t>
            </a:r>
          </a:p>
        </p:txBody>
      </p:sp>
      <p:sp>
        <p:nvSpPr>
          <p:cNvPr id="8" name="TextBox 7">
            <a:extLst>
              <a:ext uri="{FF2B5EF4-FFF2-40B4-BE49-F238E27FC236}">
                <a16:creationId xmlns:a16="http://schemas.microsoft.com/office/drawing/2014/main" id="{2CAC502D-BB2E-E7AB-6FA8-9C3110BA1968}"/>
              </a:ext>
            </a:extLst>
          </p:cNvPr>
          <p:cNvSpPr txBox="1"/>
          <p:nvPr/>
        </p:nvSpPr>
        <p:spPr>
          <a:xfrm>
            <a:off x="658532" y="4057504"/>
            <a:ext cx="5674175" cy="923330"/>
          </a:xfrm>
          <a:prstGeom prst="rect">
            <a:avLst/>
          </a:prstGeom>
          <a:noFill/>
        </p:spPr>
        <p:txBody>
          <a:bodyPr wrap="square">
            <a:spAutoFit/>
          </a:bodyPr>
          <a:lstStyle/>
          <a:p>
            <a:pPr algn="ctr"/>
            <a:r>
              <a:rPr lang="en-US" dirty="0">
                <a:latin typeface="Berlin Sans FB Demi" panose="020E0802020502020306" pitchFamily="34" charset="0"/>
              </a:rPr>
              <a:t>Changes occurring above this threshold were identified experimentally, with varying degrees of influence on the final isotopic composition. </a:t>
            </a:r>
          </a:p>
        </p:txBody>
      </p:sp>
      <p:sp>
        <p:nvSpPr>
          <p:cNvPr id="10" name="TextBox 9">
            <a:extLst>
              <a:ext uri="{FF2B5EF4-FFF2-40B4-BE49-F238E27FC236}">
                <a16:creationId xmlns:a16="http://schemas.microsoft.com/office/drawing/2014/main" id="{57D6222C-EF1D-B243-8C98-C5BC72E43B2D}"/>
              </a:ext>
            </a:extLst>
          </p:cNvPr>
          <p:cNvSpPr txBox="1"/>
          <p:nvPr/>
        </p:nvSpPr>
        <p:spPr>
          <a:xfrm>
            <a:off x="658532" y="2152335"/>
            <a:ext cx="5674175" cy="646331"/>
          </a:xfrm>
          <a:prstGeom prst="rect">
            <a:avLst/>
          </a:prstGeom>
          <a:noFill/>
        </p:spPr>
        <p:txBody>
          <a:bodyPr wrap="square">
            <a:spAutoFit/>
          </a:bodyPr>
          <a:lstStyle/>
          <a:p>
            <a:pPr algn="ctr"/>
            <a:r>
              <a:rPr lang="en-US" dirty="0">
                <a:latin typeface="Berlin Sans FB Demi" panose="020E0802020502020306" pitchFamily="34" charset="0"/>
              </a:rPr>
              <a:t> The current state of research shows that </a:t>
            </a:r>
            <a:r>
              <a:rPr lang="en-US" dirty="0" err="1">
                <a:latin typeface="Berlin Sans FB Demi" panose="020E0802020502020306" pitchFamily="34" charset="0"/>
              </a:rPr>
              <a:t>palaeodietary</a:t>
            </a:r>
            <a:r>
              <a:rPr lang="en-US" dirty="0">
                <a:latin typeface="Berlin Sans FB Demi" panose="020E0802020502020306" pitchFamily="34" charset="0"/>
              </a:rPr>
              <a:t> analyses in burnt bone are not possible </a:t>
            </a:r>
          </a:p>
        </p:txBody>
      </p:sp>
      <p:pic>
        <p:nvPicPr>
          <p:cNvPr id="18434" name="Picture 2" descr="Fire Eating Workshop - Vixen DeVille">
            <a:extLst>
              <a:ext uri="{FF2B5EF4-FFF2-40B4-BE49-F238E27FC236}">
                <a16:creationId xmlns:a16="http://schemas.microsoft.com/office/drawing/2014/main" id="{962BF27B-D61B-D8E7-781F-BFD21ADAE9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45" r="10589"/>
          <a:stretch/>
        </p:blipFill>
        <p:spPr bwMode="auto">
          <a:xfrm>
            <a:off x="6991239" y="1184180"/>
            <a:ext cx="4665742"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880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Background</a:t>
            </a:r>
          </a:p>
        </p:txBody>
      </p:sp>
      <p:pic>
        <p:nvPicPr>
          <p:cNvPr id="6" name="Picture 5">
            <a:extLst>
              <a:ext uri="{FF2B5EF4-FFF2-40B4-BE49-F238E27FC236}">
                <a16:creationId xmlns:a16="http://schemas.microsoft.com/office/drawing/2014/main" id="{F0322A54-81C3-FE19-92D1-5AFCA305DBA0}"/>
              </a:ext>
            </a:extLst>
          </p:cNvPr>
          <p:cNvPicPr>
            <a:picLocks noChangeAspect="1"/>
          </p:cNvPicPr>
          <p:nvPr/>
        </p:nvPicPr>
        <p:blipFill>
          <a:blip r:embed="rId2"/>
          <a:stretch>
            <a:fillRect/>
          </a:stretch>
        </p:blipFill>
        <p:spPr>
          <a:xfrm>
            <a:off x="325734" y="1516140"/>
            <a:ext cx="6191798" cy="2588300"/>
          </a:xfrm>
          <a:prstGeom prst="rect">
            <a:avLst/>
          </a:prstGeom>
        </p:spPr>
      </p:pic>
      <p:sp>
        <p:nvSpPr>
          <p:cNvPr id="10" name="TextBox 9">
            <a:extLst>
              <a:ext uri="{FF2B5EF4-FFF2-40B4-BE49-F238E27FC236}">
                <a16:creationId xmlns:a16="http://schemas.microsoft.com/office/drawing/2014/main" id="{CDDD9CEC-50AE-796D-CB9F-E4FA2EB506B5}"/>
              </a:ext>
            </a:extLst>
          </p:cNvPr>
          <p:cNvSpPr txBox="1"/>
          <p:nvPr/>
        </p:nvSpPr>
        <p:spPr>
          <a:xfrm>
            <a:off x="3745115" y="4030919"/>
            <a:ext cx="6099242" cy="276999"/>
          </a:xfrm>
          <a:prstGeom prst="rect">
            <a:avLst/>
          </a:prstGeom>
          <a:noFill/>
        </p:spPr>
        <p:txBody>
          <a:bodyPr wrap="square">
            <a:spAutoFit/>
          </a:bodyPr>
          <a:lstStyle/>
          <a:p>
            <a:r>
              <a:rPr lang="en-US" sz="1200" dirty="0"/>
              <a:t>https://doi.org/10.1016/j.jas.2015.10.013</a:t>
            </a:r>
          </a:p>
        </p:txBody>
      </p:sp>
      <p:sp>
        <p:nvSpPr>
          <p:cNvPr id="15" name="TextBox 14">
            <a:extLst>
              <a:ext uri="{FF2B5EF4-FFF2-40B4-BE49-F238E27FC236}">
                <a16:creationId xmlns:a16="http://schemas.microsoft.com/office/drawing/2014/main" id="{A9CE7EB4-13AD-420D-8A76-0520042E0DB8}"/>
              </a:ext>
            </a:extLst>
          </p:cNvPr>
          <p:cNvSpPr txBox="1"/>
          <p:nvPr/>
        </p:nvSpPr>
        <p:spPr>
          <a:xfrm>
            <a:off x="7143823" y="2921249"/>
            <a:ext cx="4722443" cy="1323439"/>
          </a:xfrm>
          <a:prstGeom prst="rect">
            <a:avLst/>
          </a:prstGeom>
          <a:noFill/>
        </p:spPr>
        <p:txBody>
          <a:bodyPr wrap="square">
            <a:spAutoFit/>
          </a:bodyPr>
          <a:lstStyle/>
          <a:p>
            <a:pPr algn="ctr"/>
            <a:r>
              <a:rPr lang="en-US" sz="1600" dirty="0"/>
              <a:t>A comparison of the results of δ</a:t>
            </a:r>
            <a:r>
              <a:rPr lang="en-US" sz="1600" baseline="30000" dirty="0"/>
              <a:t>13</a:t>
            </a:r>
            <a:r>
              <a:rPr lang="en-US" sz="1600" dirty="0"/>
              <a:t>C and δ</a:t>
            </a:r>
            <a:r>
              <a:rPr lang="en-US" sz="1600" baseline="30000" dirty="0"/>
              <a:t>18</a:t>
            </a:r>
            <a:r>
              <a:rPr lang="en-US" sz="1600" dirty="0"/>
              <a:t>O isotope analysis of remains from a single cemetery allows the pinpointing of those individuals who were cremated in different circumstances than others (i.e. their isotopic values do not correlate with the cemetery “baseline”). </a:t>
            </a:r>
          </a:p>
        </p:txBody>
      </p:sp>
      <p:sp>
        <p:nvSpPr>
          <p:cNvPr id="19" name="TextBox 18">
            <a:extLst>
              <a:ext uri="{FF2B5EF4-FFF2-40B4-BE49-F238E27FC236}">
                <a16:creationId xmlns:a16="http://schemas.microsoft.com/office/drawing/2014/main" id="{496638C4-50A5-BF8B-3E5F-E20E2F655485}"/>
              </a:ext>
            </a:extLst>
          </p:cNvPr>
          <p:cNvSpPr txBox="1"/>
          <p:nvPr/>
        </p:nvSpPr>
        <p:spPr>
          <a:xfrm>
            <a:off x="757980" y="4877411"/>
            <a:ext cx="6099242" cy="1200329"/>
          </a:xfrm>
          <a:prstGeom prst="rect">
            <a:avLst/>
          </a:prstGeom>
          <a:noFill/>
        </p:spPr>
        <p:txBody>
          <a:bodyPr wrap="square">
            <a:spAutoFit/>
          </a:bodyPr>
          <a:lstStyle/>
          <a:p>
            <a:pPr algn="ctr"/>
            <a:r>
              <a:rPr lang="en-US" dirty="0">
                <a:latin typeface="Berlin Sans FB Demi" panose="020E0802020502020306" pitchFamily="34" charset="0"/>
              </a:rPr>
              <a:t>It has recently been pointed out that stable light isotopes may be used in studies oriented at reconstructing the cremation ritual, serving as proxies of the conditions in the funeral pyre during the burning of the deceased </a:t>
            </a:r>
          </a:p>
        </p:txBody>
      </p:sp>
    </p:spTree>
    <p:extLst>
      <p:ext uri="{BB962C8B-B14F-4D97-AF65-F5344CB8AC3E}">
        <p14:creationId xmlns:p14="http://schemas.microsoft.com/office/powerpoint/2010/main" val="3342563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Background</a:t>
            </a:r>
          </a:p>
        </p:txBody>
      </p:sp>
      <p:pic>
        <p:nvPicPr>
          <p:cNvPr id="6" name="Picture 5">
            <a:extLst>
              <a:ext uri="{FF2B5EF4-FFF2-40B4-BE49-F238E27FC236}">
                <a16:creationId xmlns:a16="http://schemas.microsoft.com/office/drawing/2014/main" id="{D508CDFF-9EC6-60B4-3D5A-D6EEFA51314F}"/>
              </a:ext>
            </a:extLst>
          </p:cNvPr>
          <p:cNvPicPr>
            <a:picLocks noChangeAspect="1"/>
          </p:cNvPicPr>
          <p:nvPr/>
        </p:nvPicPr>
        <p:blipFill>
          <a:blip r:embed="rId2"/>
          <a:stretch>
            <a:fillRect/>
          </a:stretch>
        </p:blipFill>
        <p:spPr>
          <a:xfrm>
            <a:off x="966118" y="2023206"/>
            <a:ext cx="4930567" cy="4092295"/>
          </a:xfrm>
          <a:prstGeom prst="rect">
            <a:avLst/>
          </a:prstGeom>
        </p:spPr>
      </p:pic>
      <p:sp>
        <p:nvSpPr>
          <p:cNvPr id="8" name="TextBox 7">
            <a:extLst>
              <a:ext uri="{FF2B5EF4-FFF2-40B4-BE49-F238E27FC236}">
                <a16:creationId xmlns:a16="http://schemas.microsoft.com/office/drawing/2014/main" id="{5F4DD834-B064-728D-C359-C55CADEAB046}"/>
              </a:ext>
            </a:extLst>
          </p:cNvPr>
          <p:cNvSpPr txBox="1"/>
          <p:nvPr/>
        </p:nvSpPr>
        <p:spPr>
          <a:xfrm>
            <a:off x="6352027" y="2406338"/>
            <a:ext cx="5601611" cy="2585323"/>
          </a:xfrm>
          <a:prstGeom prst="rect">
            <a:avLst/>
          </a:prstGeom>
          <a:noFill/>
        </p:spPr>
        <p:txBody>
          <a:bodyPr wrap="square">
            <a:spAutoFit/>
          </a:bodyPr>
          <a:lstStyle/>
          <a:p>
            <a:r>
              <a:rPr lang="en-US" dirty="0"/>
              <a:t>Sources of CO</a:t>
            </a:r>
            <a:r>
              <a:rPr lang="en-US" baseline="-25000" dirty="0"/>
              <a:t>2</a:t>
            </a:r>
            <a:r>
              <a:rPr lang="en-US" dirty="0"/>
              <a:t> that probably affect the isotopic composition of the carbonate fraction of bone apatite during heating/burning:</a:t>
            </a:r>
          </a:p>
          <a:p>
            <a:r>
              <a:rPr lang="en-US" dirty="0"/>
              <a:t> </a:t>
            </a:r>
          </a:p>
          <a:p>
            <a:pPr marL="342900" indent="-342900">
              <a:buAutoNum type="arabicParenR"/>
            </a:pPr>
            <a:r>
              <a:rPr lang="en-US" dirty="0"/>
              <a:t>the atmosphere, </a:t>
            </a:r>
          </a:p>
          <a:p>
            <a:pPr marL="342900" indent="-342900">
              <a:buAutoNum type="arabicParenR"/>
            </a:pPr>
            <a:r>
              <a:rPr lang="en-US" dirty="0"/>
              <a:t>the burnt fuel, </a:t>
            </a:r>
          </a:p>
          <a:p>
            <a:pPr marL="342900" indent="-342900">
              <a:buAutoNum type="arabicParenR"/>
            </a:pPr>
            <a:r>
              <a:rPr lang="en-US" dirty="0"/>
              <a:t>the burnt organic matter, i.e. skin, muscle, fat, marrow </a:t>
            </a:r>
          </a:p>
          <a:p>
            <a:pPr marL="342900" indent="-342900">
              <a:buAutoNum type="arabicParenR"/>
            </a:pPr>
            <a:r>
              <a:rPr lang="en-US" dirty="0"/>
              <a:t>the burnt collagen, </a:t>
            </a:r>
          </a:p>
          <a:p>
            <a:pPr marL="342900" indent="-342900">
              <a:buAutoNum type="arabicParenR"/>
            </a:pPr>
            <a:r>
              <a:rPr lang="en-US" dirty="0"/>
              <a:t>the burnt carbonate fraction of bone apatite.</a:t>
            </a:r>
          </a:p>
        </p:txBody>
      </p:sp>
      <p:sp>
        <p:nvSpPr>
          <p:cNvPr id="10" name="TextBox 9">
            <a:extLst>
              <a:ext uri="{FF2B5EF4-FFF2-40B4-BE49-F238E27FC236}">
                <a16:creationId xmlns:a16="http://schemas.microsoft.com/office/drawing/2014/main" id="{31650A86-400A-5A0B-7178-12906B1AB237}"/>
              </a:ext>
            </a:extLst>
          </p:cNvPr>
          <p:cNvSpPr txBox="1"/>
          <p:nvPr/>
        </p:nvSpPr>
        <p:spPr>
          <a:xfrm>
            <a:off x="9943981" y="5320512"/>
            <a:ext cx="2475690" cy="338554"/>
          </a:xfrm>
          <a:prstGeom prst="rect">
            <a:avLst/>
          </a:prstGeom>
          <a:noFill/>
        </p:spPr>
        <p:txBody>
          <a:bodyPr wrap="square">
            <a:spAutoFit/>
          </a:bodyPr>
          <a:lstStyle/>
          <a:p>
            <a:r>
              <a:rPr lang="en-US" sz="1600" dirty="0" err="1"/>
              <a:t>Wolska</a:t>
            </a:r>
            <a:r>
              <a:rPr lang="en-US" sz="1600" dirty="0"/>
              <a:t> et al. 2020</a:t>
            </a:r>
          </a:p>
        </p:txBody>
      </p:sp>
      <p:sp>
        <p:nvSpPr>
          <p:cNvPr id="12" name="TextBox 11">
            <a:extLst>
              <a:ext uri="{FF2B5EF4-FFF2-40B4-BE49-F238E27FC236}">
                <a16:creationId xmlns:a16="http://schemas.microsoft.com/office/drawing/2014/main" id="{49DF686B-48CD-DCB4-C7AC-5F070E439466}"/>
              </a:ext>
            </a:extLst>
          </p:cNvPr>
          <p:cNvSpPr txBox="1"/>
          <p:nvPr/>
        </p:nvSpPr>
        <p:spPr>
          <a:xfrm>
            <a:off x="9846704" y="5583902"/>
            <a:ext cx="2572967" cy="276999"/>
          </a:xfrm>
          <a:prstGeom prst="rect">
            <a:avLst/>
          </a:prstGeom>
          <a:noFill/>
        </p:spPr>
        <p:txBody>
          <a:bodyPr wrap="square">
            <a:spAutoFit/>
          </a:bodyPr>
          <a:lstStyle/>
          <a:p>
            <a:r>
              <a:rPr lang="en-US" sz="1200" dirty="0"/>
              <a:t>10.15584/anarres.2020.15.1</a:t>
            </a:r>
          </a:p>
        </p:txBody>
      </p:sp>
    </p:spTree>
    <p:extLst>
      <p:ext uri="{BB962C8B-B14F-4D97-AF65-F5344CB8AC3E}">
        <p14:creationId xmlns:p14="http://schemas.microsoft.com/office/powerpoint/2010/main" val="17226056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17">
            <a:extLst>
              <a:ext uri="{FF2B5EF4-FFF2-40B4-BE49-F238E27FC236}">
                <a16:creationId xmlns:a16="http://schemas.microsoft.com/office/drawing/2014/main" id="{4A24ED17-5010-EEF1-86D1-36C55B60E11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A </a:t>
            </a:r>
            <a:r>
              <a:rPr lang="fr-FR" dirty="0" err="1">
                <a:latin typeface="Berlin Sans FB Demi" panose="020E0802020502020306" pitchFamily="34" charset="0"/>
                <a:cs typeface="Calibri" panose="020F0502020204030204" pitchFamily="34" charset="0"/>
              </a:rPr>
              <a:t>step</a:t>
            </a:r>
            <a:r>
              <a:rPr lang="fr-FR" dirty="0">
                <a:latin typeface="Berlin Sans FB Demi" panose="020E0802020502020306" pitchFamily="34" charset="0"/>
                <a:cs typeface="Calibri" panose="020F0502020204030204" pitchFamily="34" charset="0"/>
              </a:rPr>
              <a:t> </a:t>
            </a:r>
            <a:r>
              <a:rPr lang="fr-FR" dirty="0" err="1">
                <a:latin typeface="Berlin Sans FB Demi" panose="020E0802020502020306" pitchFamily="34" charset="0"/>
                <a:cs typeface="Calibri" panose="020F0502020204030204" pitchFamily="34" charset="0"/>
              </a:rPr>
              <a:t>forward</a:t>
            </a:r>
            <a:endParaRPr lang="fr-FR" dirty="0">
              <a:latin typeface="Berlin Sans FB Demi" panose="020E0802020502020306" pitchFamily="34" charset="0"/>
              <a:cs typeface="Calibri" panose="020F0502020204030204" pitchFamily="34" charset="0"/>
            </a:endParaRPr>
          </a:p>
        </p:txBody>
      </p:sp>
      <p:pic>
        <p:nvPicPr>
          <p:cNvPr id="6" name="Picture 5">
            <a:extLst>
              <a:ext uri="{FF2B5EF4-FFF2-40B4-BE49-F238E27FC236}">
                <a16:creationId xmlns:a16="http://schemas.microsoft.com/office/drawing/2014/main" id="{7FEF144B-422A-6E44-7A54-171B2A27818F}"/>
              </a:ext>
            </a:extLst>
          </p:cNvPr>
          <p:cNvPicPr>
            <a:picLocks noChangeAspect="1"/>
          </p:cNvPicPr>
          <p:nvPr/>
        </p:nvPicPr>
        <p:blipFill>
          <a:blip r:embed="rId2"/>
          <a:stretch>
            <a:fillRect/>
          </a:stretch>
        </p:blipFill>
        <p:spPr>
          <a:xfrm>
            <a:off x="2266014" y="1563442"/>
            <a:ext cx="7254869" cy="3101609"/>
          </a:xfrm>
          <a:prstGeom prst="rect">
            <a:avLst/>
          </a:prstGeom>
        </p:spPr>
      </p:pic>
      <p:sp>
        <p:nvSpPr>
          <p:cNvPr id="7" name="ZoneTexte 34">
            <a:extLst>
              <a:ext uri="{FF2B5EF4-FFF2-40B4-BE49-F238E27FC236}">
                <a16:creationId xmlns:a16="http://schemas.microsoft.com/office/drawing/2014/main" id="{D7AA743D-0424-6B49-1B0F-B8D3141B801F}"/>
              </a:ext>
            </a:extLst>
          </p:cNvPr>
          <p:cNvSpPr txBox="1"/>
          <p:nvPr/>
        </p:nvSpPr>
        <p:spPr>
          <a:xfrm>
            <a:off x="1048955" y="5225465"/>
            <a:ext cx="5569211" cy="1200329"/>
          </a:xfrm>
          <a:prstGeom prst="rect">
            <a:avLst/>
          </a:prstGeom>
          <a:noFill/>
        </p:spPr>
        <p:txBody>
          <a:bodyPr wrap="square">
            <a:spAutoFit/>
          </a:bodyPr>
          <a:lstStyle/>
          <a:p>
            <a:pPr algn="ctr"/>
            <a:r>
              <a:rPr lang="en-US" b="0" i="0" dirty="0">
                <a:effectLst/>
                <a:latin typeface="Arial Nova" panose="020B0504020202020204" pitchFamily="34" charset="0"/>
              </a:rPr>
              <a:t>Reviewer #2</a:t>
            </a:r>
            <a:r>
              <a:rPr lang="en-US" dirty="0">
                <a:latin typeface="Arial Nova" panose="020B0504020202020204" pitchFamily="34" charset="0"/>
              </a:rPr>
              <a:t> stated:</a:t>
            </a:r>
          </a:p>
          <a:p>
            <a:pPr algn="ctr"/>
            <a:endParaRPr lang="en-US" dirty="0">
              <a:latin typeface="Arial Nova" panose="020B0504020202020204" pitchFamily="34" charset="0"/>
            </a:endParaRPr>
          </a:p>
          <a:p>
            <a:pPr algn="ctr"/>
            <a:r>
              <a:rPr lang="en-US" b="0" i="0" dirty="0">
                <a:effectLst/>
                <a:latin typeface="Arial Nova" panose="020B0504020202020204" pitchFamily="34" charset="0"/>
              </a:rPr>
              <a:t>“I feel that the paper is certainly a </a:t>
            </a:r>
            <a:r>
              <a:rPr lang="en-US" b="1" i="0" dirty="0">
                <a:effectLst/>
                <a:latin typeface="Arial Nova" panose="020B0504020202020204" pitchFamily="34" charset="0"/>
              </a:rPr>
              <a:t>seminal work </a:t>
            </a:r>
            <a:r>
              <a:rPr lang="en-US" b="0" i="0" dirty="0">
                <a:effectLst/>
                <a:latin typeface="Arial Nova" panose="020B0504020202020204" pitchFamily="34" charset="0"/>
              </a:rPr>
              <a:t>on cremated remains.”</a:t>
            </a:r>
            <a:endParaRPr lang="fr-BE" dirty="0">
              <a:latin typeface="Arial Nova" panose="020B0504020202020204" pitchFamily="34" charset="0"/>
            </a:endParaRPr>
          </a:p>
        </p:txBody>
      </p:sp>
    </p:spTree>
    <p:extLst>
      <p:ext uri="{BB962C8B-B14F-4D97-AF65-F5344CB8AC3E}">
        <p14:creationId xmlns:p14="http://schemas.microsoft.com/office/powerpoint/2010/main" val="2908828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875867-5E39-F6C4-C62E-388A6C6AD6B6}"/>
              </a:ext>
            </a:extLst>
          </p:cNvPr>
          <p:cNvSpPr txBox="1"/>
          <p:nvPr/>
        </p:nvSpPr>
        <p:spPr>
          <a:xfrm>
            <a:off x="6755963" y="2988458"/>
            <a:ext cx="4973208" cy="1631216"/>
          </a:xfrm>
          <a:prstGeom prst="rect">
            <a:avLst/>
          </a:prstGeom>
          <a:noFill/>
        </p:spPr>
        <p:txBody>
          <a:bodyPr wrap="square">
            <a:spAutoFit/>
          </a:bodyPr>
          <a:lstStyle/>
          <a:p>
            <a:pPr algn="ctr"/>
            <a:r>
              <a:rPr lang="en-US" sz="3600" dirty="0">
                <a:latin typeface="Berlin Sans FB Demi" panose="020E0802020502020306" pitchFamily="34" charset="0"/>
              </a:rPr>
              <a:t>Basics of chemistry:</a:t>
            </a:r>
          </a:p>
          <a:p>
            <a:pPr algn="ctr"/>
            <a:r>
              <a:rPr lang="en-US" sz="2800" dirty="0">
                <a:latin typeface="Berlin Sans FB" panose="020E0602020502020306" pitchFamily="34" charset="0"/>
              </a:rPr>
              <a:t>a reminder</a:t>
            </a:r>
          </a:p>
          <a:p>
            <a:pPr algn="ctr"/>
            <a:endParaRPr lang="en-US" sz="3600" dirty="0">
              <a:latin typeface="Berlin Sans FB Demi" panose="020E0802020502020306" pitchFamily="34" charset="0"/>
            </a:endParaRPr>
          </a:p>
        </p:txBody>
      </p:sp>
      <p:pic>
        <p:nvPicPr>
          <p:cNvPr id="1028" name="Picture 4" descr="How to Write the Perfect Chemistry Lab Report: A Definitive Guide">
            <a:extLst>
              <a:ext uri="{FF2B5EF4-FFF2-40B4-BE49-F238E27FC236}">
                <a16:creationId xmlns:a16="http://schemas.microsoft.com/office/drawing/2014/main" id="{2C93FBF5-1D30-19EB-56CB-F22337DD8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263" y="-1"/>
            <a:ext cx="90852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109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ndertitel 17">
            <a:extLst>
              <a:ext uri="{FF2B5EF4-FFF2-40B4-BE49-F238E27FC236}">
                <a16:creationId xmlns:a16="http://schemas.microsoft.com/office/drawing/2014/main" id="{8E7E5E84-9BD9-1B63-E4EB-67D8CE099B2D}"/>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Berlin Sans FB Demi" panose="020E0802020502020306" pitchFamily="34" charset="0"/>
                <a:cs typeface="Calibri" panose="020F0502020204030204" pitchFamily="34" charset="0"/>
              </a:rPr>
              <a:t>Objective</a:t>
            </a:r>
          </a:p>
        </p:txBody>
      </p:sp>
      <p:sp>
        <p:nvSpPr>
          <p:cNvPr id="6" name="ZoneTexte 18">
            <a:extLst>
              <a:ext uri="{FF2B5EF4-FFF2-40B4-BE49-F238E27FC236}">
                <a16:creationId xmlns:a16="http://schemas.microsoft.com/office/drawing/2014/main" id="{C2B6DB76-78A3-4A90-8970-8926DBDCF4C8}"/>
              </a:ext>
            </a:extLst>
          </p:cNvPr>
          <p:cNvSpPr txBox="1"/>
          <p:nvPr/>
        </p:nvSpPr>
        <p:spPr>
          <a:xfrm>
            <a:off x="757980" y="2066509"/>
            <a:ext cx="6213767" cy="584775"/>
          </a:xfrm>
          <a:prstGeom prst="rect">
            <a:avLst/>
          </a:prstGeom>
          <a:noFill/>
        </p:spPr>
        <p:txBody>
          <a:bodyPr wrap="square" rtlCol="0">
            <a:spAutoFit/>
          </a:bodyPr>
          <a:lstStyle/>
          <a:p>
            <a:pPr algn="ctr"/>
            <a:r>
              <a:rPr lang="en-US" sz="1600" dirty="0">
                <a:latin typeface="Cambria" panose="02040503050406030204" pitchFamily="18" charset="0"/>
                <a:ea typeface="Cambria" panose="02040503050406030204" pitchFamily="18" charset="0"/>
              </a:rPr>
              <a:t>This study aims at detecting the presence of garments worn by the deceased during cremations. </a:t>
            </a:r>
          </a:p>
        </p:txBody>
      </p:sp>
      <p:pic>
        <p:nvPicPr>
          <p:cNvPr id="7" name="Image 19">
            <a:extLst>
              <a:ext uri="{FF2B5EF4-FFF2-40B4-BE49-F238E27FC236}">
                <a16:creationId xmlns:a16="http://schemas.microsoft.com/office/drawing/2014/main" id="{D250116F-43BE-E669-B258-86FB322B7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598" y="2635819"/>
            <a:ext cx="3863551" cy="2575701"/>
          </a:xfrm>
          <a:prstGeom prst="ellipse">
            <a:avLst/>
          </a:prstGeom>
          <a:ln>
            <a:noFill/>
          </a:ln>
          <a:effectLst>
            <a:softEdge rad="112500"/>
          </a:effectLst>
        </p:spPr>
      </p:pic>
      <p:sp>
        <p:nvSpPr>
          <p:cNvPr id="8" name="Rectangle 7">
            <a:extLst>
              <a:ext uri="{FF2B5EF4-FFF2-40B4-BE49-F238E27FC236}">
                <a16:creationId xmlns:a16="http://schemas.microsoft.com/office/drawing/2014/main" id="{91DCA353-530E-BA3A-8848-193CFCA2EC77}"/>
              </a:ext>
            </a:extLst>
          </p:cNvPr>
          <p:cNvSpPr/>
          <p:nvPr/>
        </p:nvSpPr>
        <p:spPr>
          <a:xfrm>
            <a:off x="1578863" y="4286294"/>
            <a:ext cx="4572000" cy="646331"/>
          </a:xfrm>
          <a:prstGeom prst="rect">
            <a:avLst/>
          </a:prstGeom>
        </p:spPr>
        <p:txBody>
          <a:bodyPr>
            <a:spAutoFit/>
          </a:bodyPr>
          <a:lstStyle/>
          <a:p>
            <a:pPr algn="ctr"/>
            <a:r>
              <a:rPr lang="en-US" b="1" cap="small" dirty="0">
                <a:latin typeface="Cambria" panose="02040503050406030204" pitchFamily="18" charset="0"/>
                <a:ea typeface="Cambria" panose="02040503050406030204" pitchFamily="18" charset="0"/>
              </a:rPr>
              <a:t>Targeted anatomical section =&gt; Feet</a:t>
            </a:r>
          </a:p>
          <a:p>
            <a:pPr algn="ctr"/>
            <a:r>
              <a:rPr lang="en-US" b="1" cap="small" dirty="0">
                <a:latin typeface="Cambria" panose="02040503050406030204" pitchFamily="18" charset="0"/>
                <a:ea typeface="Cambria" panose="02040503050406030204" pitchFamily="18" charset="0"/>
              </a:rPr>
              <a:t>Targeted clothing items =&gt; Shoes</a:t>
            </a:r>
            <a:endParaRPr lang="fr-FR" b="1" cap="small"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B14B4EAB-21B6-EA61-4057-77B55D9571CC}"/>
              </a:ext>
            </a:extLst>
          </p:cNvPr>
          <p:cNvSpPr/>
          <p:nvPr/>
        </p:nvSpPr>
        <p:spPr>
          <a:xfrm>
            <a:off x="764216" y="2930180"/>
            <a:ext cx="6201295" cy="1077218"/>
          </a:xfrm>
          <a:prstGeom prst="rect">
            <a:avLst/>
          </a:prstGeom>
        </p:spPr>
        <p:txBody>
          <a:bodyPr wrap="square">
            <a:spAutoFit/>
          </a:bodyPr>
          <a:lstStyle/>
          <a:p>
            <a:pPr algn="ctr"/>
            <a:r>
              <a:rPr lang="en-US" sz="1600" dirty="0">
                <a:latin typeface="Cambria" panose="02040503050406030204" pitchFamily="18" charset="0"/>
                <a:ea typeface="Cambria" panose="02040503050406030204" pitchFamily="18" charset="0"/>
              </a:rPr>
              <a:t>We are investigating whether the deceased worn shoes or not, as the latter is likely one of the most resistant clothing items to fire and might represent a proxy to discuss whether an individual was dressed with other clothing pieces or not.</a:t>
            </a:r>
          </a:p>
        </p:txBody>
      </p:sp>
      <p:sp>
        <p:nvSpPr>
          <p:cNvPr id="11" name="TextBox 10">
            <a:extLst>
              <a:ext uri="{FF2B5EF4-FFF2-40B4-BE49-F238E27FC236}">
                <a16:creationId xmlns:a16="http://schemas.microsoft.com/office/drawing/2014/main" id="{D0B05B8D-4D35-66D9-DCFE-BED81A2960B9}"/>
              </a:ext>
            </a:extLst>
          </p:cNvPr>
          <p:cNvSpPr txBox="1"/>
          <p:nvPr/>
        </p:nvSpPr>
        <p:spPr>
          <a:xfrm>
            <a:off x="815242" y="5211520"/>
            <a:ext cx="6099242" cy="584775"/>
          </a:xfrm>
          <a:prstGeom prst="rect">
            <a:avLst/>
          </a:prstGeom>
          <a:noFill/>
        </p:spPr>
        <p:txBody>
          <a:bodyPr wrap="square">
            <a:spAutoFit/>
          </a:bodyPr>
          <a:lstStyle/>
          <a:p>
            <a:pPr algn="ctr"/>
            <a:r>
              <a:rPr lang="en-US" sz="1600" dirty="0">
                <a:latin typeface="Cambria" panose="02040503050406030204" pitchFamily="18" charset="0"/>
                <a:ea typeface="Cambria" panose="02040503050406030204" pitchFamily="18" charset="0"/>
              </a:rPr>
              <a:t>It is not possible to answer such a question so far by classic archeological methods.</a:t>
            </a:r>
          </a:p>
        </p:txBody>
      </p:sp>
    </p:spTree>
    <p:extLst>
      <p:ext uri="{BB962C8B-B14F-4D97-AF65-F5344CB8AC3E}">
        <p14:creationId xmlns:p14="http://schemas.microsoft.com/office/powerpoint/2010/main" val="3807708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F836996-C2C7-3893-8175-3A05420FB788}"/>
              </a:ext>
            </a:extLst>
          </p:cNvPr>
          <p:cNvSpPr/>
          <p:nvPr/>
        </p:nvSpPr>
        <p:spPr>
          <a:xfrm>
            <a:off x="7360106" y="5626886"/>
            <a:ext cx="1709754" cy="461665"/>
          </a:xfrm>
          <a:prstGeom prst="rect">
            <a:avLst/>
          </a:prstGeom>
        </p:spPr>
        <p:txBody>
          <a:bodyPr wrap="square">
            <a:spAutoFit/>
          </a:bodyPr>
          <a:lstStyle/>
          <a:p>
            <a:pPr algn="ctr"/>
            <a:r>
              <a:rPr lang="fr-BE" sz="1200" dirty="0" err="1">
                <a:latin typeface="Cambria" panose="02040503050406030204" pitchFamily="18" charset="0"/>
                <a:ea typeface="Cambria" panose="02040503050406030204" pitchFamily="18" charset="0"/>
              </a:rPr>
              <a:t>Archaeological</a:t>
            </a:r>
            <a:r>
              <a:rPr lang="fr-BE" sz="1200" dirty="0">
                <a:latin typeface="Cambria" panose="02040503050406030204" pitchFamily="18" charset="0"/>
                <a:ea typeface="Cambria" panose="02040503050406030204" pitchFamily="18" charset="0"/>
              </a:rPr>
              <a:t> Roman boots</a:t>
            </a:r>
            <a:endParaRPr lang="en-US" sz="1200" dirty="0">
              <a:latin typeface="Cambria" panose="02040503050406030204" pitchFamily="18" charset="0"/>
              <a:ea typeface="Cambria" panose="02040503050406030204" pitchFamily="18" charset="0"/>
            </a:endParaRPr>
          </a:p>
        </p:txBody>
      </p:sp>
      <p:pic>
        <p:nvPicPr>
          <p:cNvPr id="3" name="Image 24">
            <a:extLst>
              <a:ext uri="{FF2B5EF4-FFF2-40B4-BE49-F238E27FC236}">
                <a16:creationId xmlns:a16="http://schemas.microsoft.com/office/drawing/2014/main" id="{0BCC76EA-230A-10A0-BCA6-B6C65F93A9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8035" y="3772563"/>
            <a:ext cx="2745561" cy="1842809"/>
          </a:xfrm>
          <a:prstGeom prst="rect">
            <a:avLst/>
          </a:prstGeom>
        </p:spPr>
      </p:pic>
      <p:pic>
        <p:nvPicPr>
          <p:cNvPr id="4" name="Image 25">
            <a:extLst>
              <a:ext uri="{FF2B5EF4-FFF2-40B4-BE49-F238E27FC236}">
                <a16:creationId xmlns:a16="http://schemas.microsoft.com/office/drawing/2014/main" id="{EAE55928-9B65-5E11-E85A-2779D60C5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289" y="3589481"/>
            <a:ext cx="2795132" cy="1991222"/>
          </a:xfrm>
          <a:prstGeom prst="rect">
            <a:avLst/>
          </a:prstGeom>
        </p:spPr>
      </p:pic>
      <p:sp>
        <p:nvSpPr>
          <p:cNvPr id="5" name="Rectangle 4">
            <a:extLst>
              <a:ext uri="{FF2B5EF4-FFF2-40B4-BE49-F238E27FC236}">
                <a16:creationId xmlns:a16="http://schemas.microsoft.com/office/drawing/2014/main" id="{04B6ED12-B6F9-7C1B-87E8-D95B2DDDA49F}"/>
              </a:ext>
            </a:extLst>
          </p:cNvPr>
          <p:cNvSpPr/>
          <p:nvPr/>
        </p:nvSpPr>
        <p:spPr>
          <a:xfrm>
            <a:off x="3155348" y="1532305"/>
            <a:ext cx="6201295" cy="1261884"/>
          </a:xfrm>
          <a:prstGeom prst="rect">
            <a:avLst/>
          </a:prstGeom>
        </p:spPr>
        <p:txBody>
          <a:bodyPr wrap="square">
            <a:spAutoFit/>
          </a:bodyPr>
          <a:lstStyle/>
          <a:p>
            <a:pPr algn="ctr"/>
            <a:r>
              <a:rPr lang="en-GB" sz="1700" b="1" cap="small" dirty="0">
                <a:latin typeface="Cambria" panose="02040503050406030204" pitchFamily="18" charset="0"/>
                <a:ea typeface="Cambria" panose="02040503050406030204" pitchFamily="18" charset="0"/>
              </a:rPr>
              <a:t>Working Hypothesis</a:t>
            </a:r>
            <a:r>
              <a:rPr lang="fr-FR" sz="1700" b="1" cap="small" dirty="0">
                <a:latin typeface="Cambria" panose="02040503050406030204" pitchFamily="18" charset="0"/>
                <a:ea typeface="Cambria" panose="02040503050406030204" pitchFamily="18" charset="0"/>
              </a:rPr>
              <a:t>: </a:t>
            </a:r>
          </a:p>
          <a:p>
            <a:pPr algn="ctr"/>
            <a:endParaRPr lang="en-US" sz="1400" dirty="0">
              <a:latin typeface="Cambria" panose="02040503050406030204" pitchFamily="18" charset="0"/>
              <a:ea typeface="Cambria" panose="02040503050406030204" pitchFamily="18" charset="0"/>
            </a:endParaRPr>
          </a:p>
          <a:p>
            <a:pPr algn="ctr"/>
            <a:r>
              <a:rPr lang="en-US" sz="1500" dirty="0">
                <a:latin typeface="Cambria" panose="02040503050406030204" pitchFamily="18" charset="0"/>
                <a:ea typeface="Cambria" panose="02040503050406030204" pitchFamily="18" charset="0"/>
              </a:rPr>
              <a:t>Foot bones encased in unventilated shoes may experience heating conditions characteristic to confined-space cremation (low availability of oxygen, poorly ventilated, </a:t>
            </a:r>
            <a:r>
              <a:rPr lang="en-US" sz="1500" i="1" dirty="0">
                <a:latin typeface="Cambria" panose="02040503050406030204" pitchFamily="18" charset="0"/>
                <a:ea typeface="Cambria" panose="02040503050406030204" pitchFamily="18" charset="0"/>
              </a:rPr>
              <a:t>etc.</a:t>
            </a:r>
            <a:r>
              <a:rPr lang="en-US" sz="1500" dirty="0">
                <a:latin typeface="Cambria" panose="02040503050406030204" pitchFamily="18" charset="0"/>
                <a:ea typeface="Cambria" panose="02040503050406030204" pitchFamily="18" charset="0"/>
              </a:rPr>
              <a:t>).</a:t>
            </a:r>
          </a:p>
        </p:txBody>
      </p:sp>
      <p:sp>
        <p:nvSpPr>
          <p:cNvPr id="6" name="Rectangle 5">
            <a:extLst>
              <a:ext uri="{FF2B5EF4-FFF2-40B4-BE49-F238E27FC236}">
                <a16:creationId xmlns:a16="http://schemas.microsoft.com/office/drawing/2014/main" id="{3309B1A8-B714-D5F2-F281-811B93BECA0E}"/>
              </a:ext>
            </a:extLst>
          </p:cNvPr>
          <p:cNvSpPr/>
          <p:nvPr/>
        </p:nvSpPr>
        <p:spPr>
          <a:xfrm>
            <a:off x="3971114" y="5626886"/>
            <a:ext cx="1709754" cy="461665"/>
          </a:xfrm>
          <a:prstGeom prst="rect">
            <a:avLst/>
          </a:prstGeom>
        </p:spPr>
        <p:txBody>
          <a:bodyPr wrap="square">
            <a:spAutoFit/>
          </a:bodyPr>
          <a:lstStyle/>
          <a:p>
            <a:pPr algn="ctr"/>
            <a:r>
              <a:rPr lang="fr-BE" sz="1200" dirty="0" err="1">
                <a:latin typeface="Cambria" panose="02040503050406030204" pitchFamily="18" charset="0"/>
                <a:ea typeface="Cambria" panose="02040503050406030204" pitchFamily="18" charset="0"/>
              </a:rPr>
              <a:t>Archaeological</a:t>
            </a:r>
            <a:r>
              <a:rPr lang="fr-BE" sz="1200" dirty="0">
                <a:latin typeface="Cambria" panose="02040503050406030204" pitchFamily="18" charset="0"/>
                <a:ea typeface="Cambria" panose="02040503050406030204" pitchFamily="18" charset="0"/>
              </a:rPr>
              <a:t> </a:t>
            </a:r>
            <a:r>
              <a:rPr lang="fr-BE" sz="1200" dirty="0" err="1">
                <a:latin typeface="Cambria" panose="02040503050406030204" pitchFamily="18" charset="0"/>
                <a:ea typeface="Cambria" panose="02040503050406030204" pitchFamily="18" charset="0"/>
              </a:rPr>
              <a:t>early</a:t>
            </a:r>
            <a:r>
              <a:rPr lang="fr-BE" sz="1200" dirty="0">
                <a:latin typeface="Cambria" panose="02040503050406030204" pitchFamily="18" charset="0"/>
                <a:ea typeface="Cambria" panose="02040503050406030204" pitchFamily="18" charset="0"/>
              </a:rPr>
              <a:t> modern </a:t>
            </a:r>
            <a:r>
              <a:rPr lang="fr-BE" sz="1200" dirty="0" err="1">
                <a:latin typeface="Cambria" panose="02040503050406030204" pitchFamily="18" charset="0"/>
                <a:ea typeface="Cambria" panose="02040503050406030204" pitchFamily="18" charset="0"/>
              </a:rPr>
              <a:t>footwear</a:t>
            </a:r>
            <a:endParaRPr lang="en-US" sz="1200" dirty="0">
              <a:latin typeface="Cambria" panose="02040503050406030204" pitchFamily="18" charset="0"/>
              <a:ea typeface="Cambria" panose="02040503050406030204" pitchFamily="18" charset="0"/>
            </a:endParaRPr>
          </a:p>
        </p:txBody>
      </p:sp>
      <p:sp>
        <p:nvSpPr>
          <p:cNvPr id="7" name="Ondertitel 17">
            <a:extLst>
              <a:ext uri="{FF2B5EF4-FFF2-40B4-BE49-F238E27FC236}">
                <a16:creationId xmlns:a16="http://schemas.microsoft.com/office/drawing/2014/main" id="{77897D50-6B9B-B28F-5FB8-079B79168CA0}"/>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Research</a:t>
            </a:r>
            <a:r>
              <a:rPr lang="fr-FR" dirty="0">
                <a:latin typeface="Berlin Sans FB Demi" panose="020E0802020502020306" pitchFamily="34" charset="0"/>
                <a:cs typeface="Calibri" panose="020F0502020204030204" pitchFamily="34" charset="0"/>
              </a:rPr>
              <a:t> design</a:t>
            </a:r>
          </a:p>
        </p:txBody>
      </p:sp>
    </p:spTree>
    <p:extLst>
      <p:ext uri="{BB962C8B-B14F-4D97-AF65-F5344CB8AC3E}">
        <p14:creationId xmlns:p14="http://schemas.microsoft.com/office/powerpoint/2010/main" val="226014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9">
            <a:extLst>
              <a:ext uri="{FF2B5EF4-FFF2-40B4-BE49-F238E27FC236}">
                <a16:creationId xmlns:a16="http://schemas.microsoft.com/office/drawing/2014/main" id="{ADF280D8-91AC-CEDF-0644-AB0F0D745C2C}"/>
              </a:ext>
            </a:extLst>
          </p:cNvPr>
          <p:cNvSpPr txBox="1"/>
          <p:nvPr/>
        </p:nvSpPr>
        <p:spPr>
          <a:xfrm>
            <a:off x="-796897" y="1707768"/>
            <a:ext cx="6099205" cy="1492716"/>
          </a:xfrm>
          <a:prstGeom prst="rect">
            <a:avLst/>
          </a:prstGeom>
          <a:noFill/>
        </p:spPr>
        <p:txBody>
          <a:bodyPr wrap="square" rtlCol="0">
            <a:spAutoFit/>
          </a:bodyPr>
          <a:lstStyle/>
          <a:p>
            <a:pPr algn="ctr"/>
            <a:r>
              <a:rPr lang="fr-FR" b="1" cap="small" dirty="0">
                <a:latin typeface="Cambria" panose="02040503050406030204" pitchFamily="18" charset="0"/>
                <a:ea typeface="Cambria" panose="02040503050406030204" pitchFamily="18" charset="0"/>
              </a:rPr>
              <a:t> </a:t>
            </a:r>
            <a:r>
              <a:rPr lang="en-US" sz="1700" b="1" cap="small" dirty="0">
                <a:latin typeface="Cambria" panose="02040503050406030204" pitchFamily="18" charset="0"/>
                <a:ea typeface="Cambria" panose="02040503050406030204" pitchFamily="18" charset="0"/>
              </a:rPr>
              <a:t>Scientific approaches: </a:t>
            </a:r>
          </a:p>
          <a:p>
            <a:pPr algn="ctr"/>
            <a:endParaRPr lang="en-US" sz="1400" b="1" cap="small" dirty="0">
              <a:latin typeface="Cambria" panose="02040503050406030204" pitchFamily="18" charset="0"/>
              <a:ea typeface="Cambria" panose="02040503050406030204" pitchFamily="18" charset="0"/>
            </a:endParaRPr>
          </a:p>
          <a:p>
            <a:pPr algn="ctr"/>
            <a:r>
              <a:rPr lang="en-US" sz="1500" dirty="0">
                <a:latin typeface="Cambria" panose="02040503050406030204" pitchFamily="18" charset="0"/>
                <a:ea typeface="Cambria" panose="02040503050406030204" pitchFamily="18" charset="0"/>
              </a:rPr>
              <a:t>Experimental archaeology &amp; </a:t>
            </a:r>
          </a:p>
          <a:p>
            <a:pPr algn="ctr"/>
            <a:r>
              <a:rPr lang="en-US" sz="1500" dirty="0">
                <a:latin typeface="Cambria" panose="02040503050406030204" pitchFamily="18" charset="0"/>
                <a:ea typeface="Cambria" panose="02040503050406030204" pitchFamily="18" charset="0"/>
              </a:rPr>
              <a:t>cremations (outdoor &amp; lab) in Belgium </a:t>
            </a:r>
          </a:p>
          <a:p>
            <a:pPr algn="ctr"/>
            <a:r>
              <a:rPr lang="en-US" sz="1500" dirty="0">
                <a:latin typeface="Cambria" panose="02040503050406030204" pitchFamily="18" charset="0"/>
                <a:ea typeface="Cambria" panose="02040503050406030204" pitchFamily="18" charset="0"/>
              </a:rPr>
              <a:t>During 2 sessions</a:t>
            </a:r>
          </a:p>
          <a:p>
            <a:pPr algn="ctr"/>
            <a:endParaRPr lang="en-US" sz="14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542089B8-DA18-86DF-4AF0-80E31F1F511C}"/>
              </a:ext>
            </a:extLst>
          </p:cNvPr>
          <p:cNvSpPr/>
          <p:nvPr/>
        </p:nvSpPr>
        <p:spPr>
          <a:xfrm>
            <a:off x="-33295" y="3415026"/>
            <a:ext cx="4572000" cy="1261884"/>
          </a:xfrm>
          <a:prstGeom prst="rect">
            <a:avLst/>
          </a:prstGeom>
        </p:spPr>
        <p:txBody>
          <a:bodyPr>
            <a:spAutoFit/>
          </a:bodyPr>
          <a:lstStyle/>
          <a:p>
            <a:pPr algn="ctr"/>
            <a:r>
              <a:rPr lang="en-US" sz="1700" b="1" cap="small" dirty="0">
                <a:latin typeface="Cambria" panose="02040503050406030204" pitchFamily="18" charset="0"/>
                <a:ea typeface="Cambria" panose="02040503050406030204" pitchFamily="18" charset="0"/>
              </a:rPr>
              <a:t>Scientific tool:</a:t>
            </a:r>
          </a:p>
          <a:p>
            <a:pPr algn="ctr"/>
            <a:endParaRPr lang="en-US" sz="1400" b="1" cap="small" dirty="0">
              <a:latin typeface="Cambria" panose="02040503050406030204" pitchFamily="18" charset="0"/>
              <a:ea typeface="Cambria" panose="02040503050406030204" pitchFamily="18" charset="0"/>
            </a:endParaRPr>
          </a:p>
          <a:p>
            <a:pPr algn="ctr"/>
            <a:r>
              <a:rPr lang="en-US" sz="1500" dirty="0">
                <a:latin typeface="Cambria" panose="02040503050406030204" pitchFamily="18" charset="0"/>
                <a:ea typeface="Cambria" panose="02040503050406030204" pitchFamily="18" charset="0"/>
              </a:rPr>
              <a:t>Stable isotope analysis (</a:t>
            </a:r>
            <a:r>
              <a:rPr lang="el-GR" sz="1500" dirty="0">
                <a:latin typeface="Cambria" panose="02040503050406030204" pitchFamily="18" charset="0"/>
                <a:ea typeface="Cambria" panose="02040503050406030204" pitchFamily="18" charset="0"/>
              </a:rPr>
              <a:t>δ</a:t>
            </a:r>
            <a:r>
              <a:rPr lang="el-GR" sz="1500" baseline="30000" dirty="0">
                <a:latin typeface="Cambria" panose="02040503050406030204" pitchFamily="18" charset="0"/>
                <a:ea typeface="Cambria" panose="02040503050406030204" pitchFamily="18" charset="0"/>
              </a:rPr>
              <a:t>13</a:t>
            </a:r>
            <a:r>
              <a:rPr lang="en-US" sz="1500" dirty="0">
                <a:latin typeface="Cambria" panose="02040503050406030204" pitchFamily="18" charset="0"/>
                <a:ea typeface="Cambria" panose="02040503050406030204" pitchFamily="18" charset="0"/>
              </a:rPr>
              <a:t>C, </a:t>
            </a:r>
            <a:r>
              <a:rPr lang="el-GR" sz="1500" dirty="0">
                <a:latin typeface="Cambria" panose="02040503050406030204" pitchFamily="18" charset="0"/>
                <a:ea typeface="Cambria" panose="02040503050406030204" pitchFamily="18" charset="0"/>
              </a:rPr>
              <a:t>δ</a:t>
            </a:r>
            <a:r>
              <a:rPr lang="el-GR" sz="1500" baseline="30000" dirty="0">
                <a:latin typeface="Cambria" panose="02040503050406030204" pitchFamily="18" charset="0"/>
                <a:ea typeface="Cambria" panose="02040503050406030204" pitchFamily="18" charset="0"/>
              </a:rPr>
              <a:t>18</a:t>
            </a:r>
            <a:r>
              <a:rPr lang="en-US" sz="1500" dirty="0">
                <a:latin typeface="Cambria" panose="02040503050406030204" pitchFamily="18" charset="0"/>
                <a:ea typeface="Cambria" panose="02040503050406030204" pitchFamily="18" charset="0"/>
              </a:rPr>
              <a:t>O) and other complementary approaches at AMGC lab in VUB (Brussels)</a:t>
            </a:r>
            <a:endParaRPr lang="fr-FR" sz="1500" dirty="0">
              <a:latin typeface="Cambria" panose="02040503050406030204" pitchFamily="18" charset="0"/>
              <a:ea typeface="Cambria" panose="02040503050406030204" pitchFamily="18" charset="0"/>
            </a:endParaRPr>
          </a:p>
        </p:txBody>
      </p:sp>
      <p:pic>
        <p:nvPicPr>
          <p:cNvPr id="4" name="Image 26">
            <a:extLst>
              <a:ext uri="{FF2B5EF4-FFF2-40B4-BE49-F238E27FC236}">
                <a16:creationId xmlns:a16="http://schemas.microsoft.com/office/drawing/2014/main" id="{DC4C0F17-0C31-304D-42BD-299DFBE9A6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759" t="6909" b="29091"/>
          <a:stretch/>
        </p:blipFill>
        <p:spPr>
          <a:xfrm>
            <a:off x="4747590" y="2724381"/>
            <a:ext cx="2572160" cy="4133619"/>
          </a:xfrm>
          <a:prstGeom prst="rect">
            <a:avLst/>
          </a:prstGeom>
          <a:ln>
            <a:noFill/>
          </a:ln>
          <a:effectLst>
            <a:outerShdw blurRad="292100" dist="139700" dir="2700000" algn="tl" rotWithShape="0">
              <a:srgbClr val="333333">
                <a:alpha val="65000"/>
              </a:srgbClr>
            </a:outerShdw>
          </a:effectLst>
        </p:spPr>
      </p:pic>
      <p:pic>
        <p:nvPicPr>
          <p:cNvPr id="5" name="Image 27">
            <a:extLst>
              <a:ext uri="{FF2B5EF4-FFF2-40B4-BE49-F238E27FC236}">
                <a16:creationId xmlns:a16="http://schemas.microsoft.com/office/drawing/2014/main" id="{F212CF9A-8B2D-E891-4EB1-B89751D522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85" t="1514" r="34074" b="19779"/>
          <a:stretch/>
        </p:blipFill>
        <p:spPr>
          <a:xfrm rot="5400000">
            <a:off x="747402" y="4906423"/>
            <a:ext cx="1646143" cy="1989568"/>
          </a:xfrm>
          <a:prstGeom prst="rect">
            <a:avLst/>
          </a:prstGeom>
          <a:ln>
            <a:noFill/>
          </a:ln>
          <a:effectLst>
            <a:outerShdw blurRad="292100" dist="139700" dir="2700000" algn="tl" rotWithShape="0">
              <a:srgbClr val="333333">
                <a:alpha val="65000"/>
              </a:srgbClr>
            </a:outerShdw>
          </a:effectLst>
        </p:spPr>
      </p:pic>
      <p:pic>
        <p:nvPicPr>
          <p:cNvPr id="6" name="Image 30">
            <a:extLst>
              <a:ext uri="{FF2B5EF4-FFF2-40B4-BE49-F238E27FC236}">
                <a16:creationId xmlns:a16="http://schemas.microsoft.com/office/drawing/2014/main" id="{A3C7E353-2946-0F7E-3D4E-FDF5470B3F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71" r="24667"/>
          <a:stretch/>
        </p:blipFill>
        <p:spPr>
          <a:xfrm rot="5400000">
            <a:off x="2736826" y="4906566"/>
            <a:ext cx="1646139" cy="1989278"/>
          </a:xfrm>
          <a:prstGeom prst="rect">
            <a:avLst/>
          </a:prstGeom>
          <a:ln>
            <a:noFill/>
          </a:ln>
          <a:effectLst>
            <a:outerShdw blurRad="292100" dist="139700" dir="2700000" algn="tl" rotWithShape="0">
              <a:srgbClr val="333333">
                <a:alpha val="65000"/>
              </a:srgbClr>
            </a:outerShdw>
          </a:effectLst>
        </p:spPr>
      </p:pic>
      <p:pic>
        <p:nvPicPr>
          <p:cNvPr id="7" name="Image 31">
            <a:extLst>
              <a:ext uri="{FF2B5EF4-FFF2-40B4-BE49-F238E27FC236}">
                <a16:creationId xmlns:a16="http://schemas.microsoft.com/office/drawing/2014/main" id="{0CF5534D-06D3-923D-FE6D-91BD820831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727"/>
          <a:stretch/>
        </p:blipFill>
        <p:spPr>
          <a:xfrm>
            <a:off x="4758311" y="-3081"/>
            <a:ext cx="2572160" cy="2307149"/>
          </a:xfrm>
          <a:prstGeom prst="rect">
            <a:avLst/>
          </a:prstGeom>
          <a:ln>
            <a:noFill/>
          </a:ln>
          <a:effectLst>
            <a:outerShdw blurRad="292100" dist="139700" dir="2700000" algn="tl" rotWithShape="0">
              <a:srgbClr val="333333">
                <a:alpha val="65000"/>
              </a:srgbClr>
            </a:outerShdw>
          </a:effectLst>
        </p:spPr>
      </p:pic>
      <p:pic>
        <p:nvPicPr>
          <p:cNvPr id="8" name="Picture 2">
            <a:extLst>
              <a:ext uri="{FF2B5EF4-FFF2-40B4-BE49-F238E27FC236}">
                <a16:creationId xmlns:a16="http://schemas.microsoft.com/office/drawing/2014/main" id="{8ABF3E6E-BF1D-102A-1CA5-8A75DDFFFC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894"/>
          <a:stretch/>
        </p:blipFill>
        <p:spPr bwMode="auto">
          <a:xfrm>
            <a:off x="7328480" y="0"/>
            <a:ext cx="9168525" cy="6859621"/>
          </a:xfrm>
          <a:prstGeom prst="rect">
            <a:avLst/>
          </a:prstGeom>
          <a:noFill/>
          <a:extLst>
            <a:ext uri="{909E8E84-426E-40DD-AFC4-6F175D3DCCD1}">
              <a14:hiddenFill xmlns:a14="http://schemas.microsoft.com/office/drawing/2010/main">
                <a:solidFill>
                  <a:srgbClr val="FFFFFF"/>
                </a:solidFill>
              </a14:hiddenFill>
            </a:ext>
          </a:extLst>
        </p:spPr>
      </p:pic>
      <p:sp>
        <p:nvSpPr>
          <p:cNvPr id="9" name="Ondertitel 17">
            <a:extLst>
              <a:ext uri="{FF2B5EF4-FFF2-40B4-BE49-F238E27FC236}">
                <a16:creationId xmlns:a16="http://schemas.microsoft.com/office/drawing/2014/main" id="{035BF32D-8E21-CEA5-83EC-981844B06D8D}"/>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Research</a:t>
            </a:r>
            <a:r>
              <a:rPr lang="fr-FR" dirty="0">
                <a:latin typeface="Berlin Sans FB Demi" panose="020E0802020502020306" pitchFamily="34" charset="0"/>
                <a:cs typeface="Calibri" panose="020F0502020204030204" pitchFamily="34" charset="0"/>
              </a:rPr>
              <a:t> design</a:t>
            </a:r>
          </a:p>
        </p:txBody>
      </p:sp>
    </p:spTree>
    <p:extLst>
      <p:ext uri="{BB962C8B-B14F-4D97-AF65-F5344CB8AC3E}">
        <p14:creationId xmlns:p14="http://schemas.microsoft.com/office/powerpoint/2010/main" val="2412646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8">
            <a:extLst>
              <a:ext uri="{FF2B5EF4-FFF2-40B4-BE49-F238E27FC236}">
                <a16:creationId xmlns:a16="http://schemas.microsoft.com/office/drawing/2014/main" id="{948F1292-AE94-CC83-BE1C-72B2F8259DD0}"/>
              </a:ext>
            </a:extLst>
          </p:cNvPr>
          <p:cNvSpPr txBox="1"/>
          <p:nvPr/>
        </p:nvSpPr>
        <p:spPr>
          <a:xfrm>
            <a:off x="2527846" y="1054679"/>
            <a:ext cx="5460686" cy="2431435"/>
          </a:xfrm>
          <a:prstGeom prst="rect">
            <a:avLst/>
          </a:prstGeom>
          <a:noFill/>
        </p:spPr>
        <p:txBody>
          <a:bodyPr wrap="square" rtlCol="0">
            <a:spAutoFit/>
          </a:bodyPr>
          <a:lstStyle/>
          <a:p>
            <a:pPr algn="ctr"/>
            <a:r>
              <a:rPr lang="en-US" sz="1700" b="1" cap="small" dirty="0">
                <a:latin typeface="Cambria" panose="02040503050406030204" pitchFamily="18" charset="0"/>
                <a:ea typeface="Cambria" panose="02040503050406030204" pitchFamily="18" charset="0"/>
              </a:rPr>
              <a:t>Leather Shoes</a:t>
            </a:r>
            <a:r>
              <a:rPr lang="fr-FR" sz="1700" b="1" cap="small" dirty="0">
                <a:latin typeface="Cambria" panose="02040503050406030204" pitchFamily="18" charset="0"/>
                <a:ea typeface="Cambria" panose="02040503050406030204" pitchFamily="18" charset="0"/>
              </a:rPr>
              <a:t>: </a:t>
            </a:r>
          </a:p>
          <a:p>
            <a:pPr marL="342900" indent="-342900" algn="ctr">
              <a:buFont typeface="Wingdings" panose="05000000000000000000" pitchFamily="2" charset="2"/>
              <a:buChar char="ü"/>
            </a:pPr>
            <a:endParaRPr lang="en-US" sz="1500" dirty="0">
              <a:latin typeface="Cambria" panose="02040503050406030204" pitchFamily="18" charset="0"/>
              <a:ea typeface="Cambria" panose="02040503050406030204" pitchFamily="18" charset="0"/>
            </a:endParaRPr>
          </a:p>
          <a:p>
            <a:pPr marL="342900" indent="-342900" algn="ctr">
              <a:buFont typeface="Wingdings" panose="05000000000000000000" pitchFamily="2" charset="2"/>
              <a:buChar char="ü"/>
            </a:pPr>
            <a:r>
              <a:rPr lang="en-US" sz="1500" dirty="0">
                <a:latin typeface="Cambria" panose="02040503050406030204" pitchFamily="18" charset="0"/>
                <a:ea typeface="Cambria" panose="02040503050406030204" pitchFamily="18" charset="0"/>
              </a:rPr>
              <a:t>Vegetable-tanned leather (Switzerland) to approximate leather used by past populations </a:t>
            </a:r>
          </a:p>
          <a:p>
            <a:pPr marL="342900" indent="-342900" algn="ctr">
              <a:buFont typeface="Wingdings" panose="05000000000000000000" pitchFamily="2" charset="2"/>
              <a:buChar char="ü"/>
            </a:pPr>
            <a:r>
              <a:rPr lang="en-US" sz="1500" dirty="0">
                <a:latin typeface="Cambria" panose="02040503050406030204" pitchFamily="18" charset="0"/>
                <a:ea typeface="Cambria" panose="02040503050406030204" pitchFamily="18" charset="0"/>
              </a:rPr>
              <a:t>Already used in experimental archaeology to make Roman boots (Trans Alp Journey, </a:t>
            </a:r>
            <a:r>
              <a:rPr lang="en-US" sz="1500" dirty="0" err="1">
                <a:latin typeface="Cambria" panose="02040503050406030204" pitchFamily="18" charset="0"/>
                <a:ea typeface="Cambria" panose="02040503050406030204" pitchFamily="18" charset="0"/>
              </a:rPr>
              <a:t>Volken</a:t>
            </a:r>
            <a:r>
              <a:rPr lang="en-US" sz="1500" dirty="0">
                <a:latin typeface="Cambria" panose="02040503050406030204" pitchFamily="18" charset="0"/>
                <a:ea typeface="Cambria" panose="02040503050406030204" pitchFamily="18" charset="0"/>
              </a:rPr>
              <a:t> 2004)</a:t>
            </a:r>
          </a:p>
          <a:p>
            <a:pPr marL="342900" indent="-342900" algn="ctr">
              <a:buFont typeface="Wingdings" panose="05000000000000000000" pitchFamily="2" charset="2"/>
              <a:buChar char="ü"/>
            </a:pPr>
            <a:r>
              <a:rPr lang="en-US" sz="1500" dirty="0">
                <a:latin typeface="Cambria" panose="02040503050406030204" pitchFamily="18" charset="0"/>
                <a:ea typeface="Cambria" panose="02040503050406030204" pitchFamily="18" charset="0"/>
              </a:rPr>
              <a:t> Cattle hides (</a:t>
            </a:r>
            <a:r>
              <a:rPr lang="en-US" sz="1500" dirty="0">
                <a:latin typeface="Cambria" panose="02040503050406030204" pitchFamily="18" charset="0"/>
                <a:ea typeface="Cambria" panose="02040503050406030204" pitchFamily="18" charset="0"/>
                <a:cs typeface="Calibri" panose="020F0502020204030204" pitchFamily="34" charset="0"/>
              </a:rPr>
              <a:t>3mm) &amp; goat hide (1.5mm)</a:t>
            </a:r>
          </a:p>
          <a:p>
            <a:pPr marL="342900" indent="-342900" algn="ctr">
              <a:buFont typeface="Wingdings" panose="05000000000000000000" pitchFamily="2" charset="2"/>
              <a:buChar char="ü"/>
            </a:pPr>
            <a:r>
              <a:rPr lang="en-US" sz="1500" dirty="0">
                <a:latin typeface="Cambria" panose="02040503050406030204" pitchFamily="18" charset="0"/>
                <a:ea typeface="Cambria" panose="02040503050406030204" pitchFamily="18" charset="0"/>
                <a:cs typeface="Calibri" panose="020F0502020204030204" pitchFamily="34" charset="0"/>
              </a:rPr>
              <a:t>Shoes laced with leather strips (same hides)</a:t>
            </a:r>
          </a:p>
          <a:p>
            <a:pPr marL="342900" indent="-342900" algn="ctr">
              <a:buFont typeface="Wingdings" panose="05000000000000000000" pitchFamily="2" charset="2"/>
              <a:buChar char="ü"/>
            </a:pPr>
            <a:r>
              <a:rPr lang="en-US" sz="1500" dirty="0">
                <a:latin typeface="Cambria" panose="02040503050406030204" pitchFamily="18" charset="0"/>
                <a:ea typeface="Cambria" panose="02040503050406030204" pitchFamily="18" charset="0"/>
                <a:cs typeface="Calibri" panose="020F0502020204030204" pitchFamily="34" charset="0"/>
              </a:rPr>
              <a:t>2 types of shoes: fully closed vs. one-side open</a:t>
            </a:r>
          </a:p>
          <a:p>
            <a:pPr algn="ctr"/>
            <a:endParaRPr lang="en-US" sz="1500" dirty="0">
              <a:latin typeface="Cambria" panose="02040503050406030204" pitchFamily="18" charset="0"/>
              <a:ea typeface="Cambria" panose="02040503050406030204" pitchFamily="18" charset="0"/>
            </a:endParaRPr>
          </a:p>
        </p:txBody>
      </p:sp>
      <p:pic>
        <p:nvPicPr>
          <p:cNvPr id="3" name="Image 19">
            <a:extLst>
              <a:ext uri="{FF2B5EF4-FFF2-40B4-BE49-F238E27FC236}">
                <a16:creationId xmlns:a16="http://schemas.microsoft.com/office/drawing/2014/main" id="{5103F394-C8D2-EF07-9215-ECA36D364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62577" y="4218091"/>
            <a:ext cx="2400000" cy="1800000"/>
          </a:xfrm>
          <a:prstGeom prst="rect">
            <a:avLst/>
          </a:prstGeom>
          <a:ln>
            <a:noFill/>
          </a:ln>
          <a:effectLst>
            <a:softEdge rad="112500"/>
          </a:effectLst>
        </p:spPr>
      </p:pic>
      <p:pic>
        <p:nvPicPr>
          <p:cNvPr id="4" name="Image 20">
            <a:extLst>
              <a:ext uri="{FF2B5EF4-FFF2-40B4-BE49-F238E27FC236}">
                <a16:creationId xmlns:a16="http://schemas.microsoft.com/office/drawing/2014/main" id="{8220704B-8BA1-974A-F4F4-19785CF52A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33900" y="4218091"/>
            <a:ext cx="2400000" cy="1800000"/>
          </a:xfrm>
          <a:prstGeom prst="rect">
            <a:avLst/>
          </a:prstGeom>
          <a:ln>
            <a:noFill/>
          </a:ln>
          <a:effectLst>
            <a:softEdge rad="112500"/>
          </a:effectLst>
        </p:spPr>
      </p:pic>
      <p:pic>
        <p:nvPicPr>
          <p:cNvPr id="5" name="Image 21">
            <a:extLst>
              <a:ext uri="{FF2B5EF4-FFF2-40B4-BE49-F238E27FC236}">
                <a16:creationId xmlns:a16="http://schemas.microsoft.com/office/drawing/2014/main" id="{A087BFFE-F3F2-1B81-1F2F-A3AB39D553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74813" y="4218091"/>
            <a:ext cx="2400000" cy="1800000"/>
          </a:xfrm>
          <a:prstGeom prst="rect">
            <a:avLst/>
          </a:prstGeom>
          <a:ln>
            <a:noFill/>
          </a:ln>
          <a:effectLst>
            <a:softEdge rad="112500"/>
          </a:effectLst>
        </p:spPr>
      </p:pic>
      <p:sp>
        <p:nvSpPr>
          <p:cNvPr id="6" name="Rectangle 5">
            <a:extLst>
              <a:ext uri="{FF2B5EF4-FFF2-40B4-BE49-F238E27FC236}">
                <a16:creationId xmlns:a16="http://schemas.microsoft.com/office/drawing/2014/main" id="{56DEE095-B5F0-CE0A-E1C4-10690E39AFBA}"/>
              </a:ext>
            </a:extLst>
          </p:cNvPr>
          <p:cNvSpPr/>
          <p:nvPr/>
        </p:nvSpPr>
        <p:spPr>
          <a:xfrm>
            <a:off x="3996646" y="6379106"/>
            <a:ext cx="2408529" cy="276999"/>
          </a:xfrm>
          <a:prstGeom prst="rect">
            <a:avLst/>
          </a:prstGeom>
        </p:spPr>
        <p:txBody>
          <a:bodyPr wrap="square">
            <a:spAutoFit/>
          </a:bodyPr>
          <a:lstStyle/>
          <a:p>
            <a:pPr algn="ctr"/>
            <a:r>
              <a:rPr lang="fr-BE" sz="1200" dirty="0" err="1">
                <a:latin typeface="Cambria" panose="02040503050406030204" pitchFamily="18" charset="0"/>
                <a:ea typeface="Cambria" panose="02040503050406030204" pitchFamily="18" charset="0"/>
              </a:rPr>
              <a:t>Handmade</a:t>
            </a:r>
            <a:r>
              <a:rPr lang="fr-BE" sz="1200" dirty="0">
                <a:latin typeface="Cambria" panose="02040503050406030204" pitchFamily="18" charset="0"/>
                <a:ea typeface="Cambria" panose="02040503050406030204" pitchFamily="18" charset="0"/>
              </a:rPr>
              <a:t> </a:t>
            </a:r>
            <a:r>
              <a:rPr lang="fr-BE" sz="1200" dirty="0" err="1">
                <a:latin typeface="Cambria" panose="02040503050406030204" pitchFamily="18" charset="0"/>
                <a:ea typeface="Cambria" panose="02040503050406030204" pitchFamily="18" charset="0"/>
              </a:rPr>
              <a:t>leather</a:t>
            </a:r>
            <a:r>
              <a:rPr lang="fr-BE" sz="1200" dirty="0">
                <a:latin typeface="Cambria" panose="02040503050406030204" pitchFamily="18" charset="0"/>
                <a:ea typeface="Cambria" panose="02040503050406030204" pitchFamily="18" charset="0"/>
              </a:rPr>
              <a:t> </a:t>
            </a:r>
            <a:r>
              <a:rPr lang="fr-BE" sz="1200" dirty="0" err="1">
                <a:latin typeface="Cambria" panose="02040503050406030204" pitchFamily="18" charset="0"/>
                <a:ea typeface="Cambria" panose="02040503050406030204" pitchFamily="18" charset="0"/>
              </a:rPr>
              <a:t>footwears</a:t>
            </a:r>
            <a:endParaRPr lang="en-US" sz="1200" dirty="0">
              <a:latin typeface="Cambria" panose="02040503050406030204" pitchFamily="18" charset="0"/>
              <a:ea typeface="Cambria" panose="02040503050406030204" pitchFamily="18" charset="0"/>
            </a:endParaRPr>
          </a:p>
        </p:txBody>
      </p:sp>
      <p:sp>
        <p:nvSpPr>
          <p:cNvPr id="7" name="Ondertitel 17">
            <a:extLst>
              <a:ext uri="{FF2B5EF4-FFF2-40B4-BE49-F238E27FC236}">
                <a16:creationId xmlns:a16="http://schemas.microsoft.com/office/drawing/2014/main" id="{98A40E65-3C5E-C4D6-23AF-6F0369D54C28}"/>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Experimentations</a:t>
            </a:r>
            <a:endParaRPr lang="fr-FR" dirty="0">
              <a:latin typeface="Berlin Sans FB Demi" panose="020E0802020502020306" pitchFamily="34" charset="0"/>
              <a:cs typeface="Calibri" panose="020F0502020204030204" pitchFamily="34" charset="0"/>
            </a:endParaRPr>
          </a:p>
        </p:txBody>
      </p:sp>
    </p:spTree>
    <p:extLst>
      <p:ext uri="{BB962C8B-B14F-4D97-AF65-F5344CB8AC3E}">
        <p14:creationId xmlns:p14="http://schemas.microsoft.com/office/powerpoint/2010/main" val="422179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17">
            <a:extLst>
              <a:ext uri="{FF2B5EF4-FFF2-40B4-BE49-F238E27FC236}">
                <a16:creationId xmlns:a16="http://schemas.microsoft.com/office/drawing/2014/main" id="{9AC9E989-C3BA-3F1F-E2D3-3DB4F09550A4}"/>
              </a:ext>
            </a:extLst>
          </p:cNvPr>
          <p:cNvSpPr txBox="1"/>
          <p:nvPr/>
        </p:nvSpPr>
        <p:spPr>
          <a:xfrm>
            <a:off x="1597454" y="1221065"/>
            <a:ext cx="4039209" cy="1985159"/>
          </a:xfrm>
          <a:prstGeom prst="rect">
            <a:avLst/>
          </a:prstGeom>
          <a:noFill/>
        </p:spPr>
        <p:txBody>
          <a:bodyPr wrap="square" rtlCol="0">
            <a:spAutoFit/>
          </a:bodyPr>
          <a:lstStyle/>
          <a:p>
            <a:pPr algn="ctr"/>
            <a:r>
              <a:rPr lang="en-GB" sz="1700" b="1" cap="small" dirty="0">
                <a:latin typeface="Cambria" panose="02040503050406030204" pitchFamily="18" charset="0"/>
                <a:ea typeface="Cambria" panose="02040503050406030204" pitchFamily="18" charset="0"/>
              </a:rPr>
              <a:t>Pig Feet</a:t>
            </a:r>
            <a:r>
              <a:rPr lang="en-US" sz="1700" b="1" cap="small" dirty="0">
                <a:latin typeface="Cambria" panose="02040503050406030204" pitchFamily="18" charset="0"/>
                <a:ea typeface="Cambria" panose="02040503050406030204" pitchFamily="18" charset="0"/>
              </a:rPr>
              <a:t>: </a:t>
            </a:r>
          </a:p>
          <a:p>
            <a:pPr marL="342900" indent="-342900" algn="ctr">
              <a:buFont typeface="Wingdings" panose="05000000000000000000" pitchFamily="2" charset="2"/>
              <a:buChar char="ü"/>
            </a:pPr>
            <a:endParaRPr lang="en-US" sz="1500" dirty="0">
              <a:latin typeface="Cambria" panose="02040503050406030204" pitchFamily="18" charset="0"/>
              <a:ea typeface="Cambria" panose="02040503050406030204" pitchFamily="18" charset="0"/>
            </a:endParaRPr>
          </a:p>
          <a:p>
            <a:pPr marL="342900" indent="-342900" algn="ctr">
              <a:buFont typeface="Wingdings" panose="05000000000000000000" pitchFamily="2" charset="2"/>
              <a:buChar char="ü"/>
            </a:pPr>
            <a:r>
              <a:rPr lang="en-US" sz="1500" dirty="0">
                <a:latin typeface="Cambria" panose="02040503050406030204" pitchFamily="18" charset="0"/>
                <a:ea typeface="Cambria" panose="02040503050406030204" pitchFamily="18" charset="0"/>
              </a:rPr>
              <a:t>8 pigs from the same farm (Belgium)</a:t>
            </a:r>
          </a:p>
          <a:p>
            <a:pPr marL="342900" indent="-342900" algn="ctr">
              <a:buFont typeface="Wingdings" panose="05000000000000000000" pitchFamily="2" charset="2"/>
              <a:buChar char="ü"/>
            </a:pPr>
            <a:r>
              <a:rPr lang="en-US" sz="1500" dirty="0">
                <a:latin typeface="Cambria" panose="02040503050406030204" pitchFamily="18" charset="0"/>
                <a:ea typeface="Cambria" panose="02040503050406030204" pitchFamily="18" charset="0"/>
              </a:rPr>
              <a:t>Per pig: 1 unburnt foot, 3 burnt feet </a:t>
            </a:r>
          </a:p>
          <a:p>
            <a:pPr algn="ctr"/>
            <a:r>
              <a:rPr lang="en-US" sz="1500" dirty="0">
                <a:latin typeface="Cambria" panose="02040503050406030204" pitchFamily="18" charset="0"/>
                <a:ea typeface="Cambria" panose="02040503050406030204" pitchFamily="18" charset="0"/>
              </a:rPr>
              <a:t>      (2 shoed &amp; 1 </a:t>
            </a:r>
            <a:r>
              <a:rPr lang="en-US" sz="1500" dirty="0" err="1">
                <a:latin typeface="Cambria" panose="02040503050406030204" pitchFamily="18" charset="0"/>
                <a:ea typeface="Cambria" panose="02040503050406030204" pitchFamily="18" charset="0"/>
              </a:rPr>
              <a:t>unshoed</a:t>
            </a:r>
            <a:r>
              <a:rPr lang="en-US" sz="1500" dirty="0">
                <a:latin typeface="Cambria" panose="02040503050406030204" pitchFamily="18" charset="0"/>
                <a:ea typeface="Cambria" panose="02040503050406030204" pitchFamily="18" charset="0"/>
              </a:rPr>
              <a:t>)</a:t>
            </a:r>
          </a:p>
          <a:p>
            <a:pPr marL="342900" indent="-342900" algn="ctr">
              <a:buFont typeface="Wingdings" panose="05000000000000000000" pitchFamily="2" charset="2"/>
              <a:buChar char="ü"/>
            </a:pPr>
            <a:r>
              <a:rPr lang="en-US" sz="1500" dirty="0">
                <a:latin typeface="Cambria" panose="02040503050406030204" pitchFamily="18" charset="0"/>
                <a:ea typeface="Cambria" panose="02040503050406030204" pitchFamily="18" charset="0"/>
              </a:rPr>
              <a:t>Per pyre: feet deposited at the same level</a:t>
            </a:r>
          </a:p>
          <a:p>
            <a:pPr marL="342900" indent="-342900" algn="ctr">
              <a:buFont typeface="Wingdings" panose="05000000000000000000" pitchFamily="2" charset="2"/>
              <a:buChar char="ü"/>
            </a:pPr>
            <a:r>
              <a:rPr lang="en-US" sz="1500" dirty="0">
                <a:latin typeface="Cambria" panose="02040503050406030204" pitchFamily="18" charset="0"/>
                <a:ea typeface="Cambria" panose="02040503050406030204" pitchFamily="18" charset="0"/>
              </a:rPr>
              <a:t>Feet placed at the top, in the middle or at the bottom of the pyre</a:t>
            </a:r>
          </a:p>
        </p:txBody>
      </p:sp>
      <p:pic>
        <p:nvPicPr>
          <p:cNvPr id="7" name="Image 20">
            <a:extLst>
              <a:ext uri="{FF2B5EF4-FFF2-40B4-BE49-F238E27FC236}">
                <a16:creationId xmlns:a16="http://schemas.microsoft.com/office/drawing/2014/main" id="{C7D99984-7442-BE55-3643-FF112A8243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18" b="17132"/>
          <a:stretch/>
        </p:blipFill>
        <p:spPr>
          <a:xfrm>
            <a:off x="6201047" y="1221065"/>
            <a:ext cx="2344437" cy="2499125"/>
          </a:xfrm>
          <a:prstGeom prst="rect">
            <a:avLst/>
          </a:prstGeom>
          <a:ln>
            <a:noFill/>
          </a:ln>
          <a:effectLst>
            <a:softEdge rad="112500"/>
          </a:effectLst>
        </p:spPr>
      </p:pic>
      <p:pic>
        <p:nvPicPr>
          <p:cNvPr id="8" name="Image 23">
            <a:extLst>
              <a:ext uri="{FF2B5EF4-FFF2-40B4-BE49-F238E27FC236}">
                <a16:creationId xmlns:a16="http://schemas.microsoft.com/office/drawing/2014/main" id="{B4969BEC-2870-3775-D996-115DF7D131C2}"/>
              </a:ext>
            </a:extLst>
          </p:cNvPr>
          <p:cNvPicPr>
            <a:picLocks noChangeAspect="1"/>
          </p:cNvPicPr>
          <p:nvPr/>
        </p:nvPicPr>
        <p:blipFill rotWithShape="1">
          <a:blip r:embed="rId3">
            <a:extLst>
              <a:ext uri="{28A0092B-C50C-407E-A947-70E740481C1C}">
                <a14:useLocalDpi xmlns:a14="http://schemas.microsoft.com/office/drawing/2010/main" val="0"/>
              </a:ext>
            </a:extLst>
          </a:blip>
          <a:srcRect l="13727" t="13879" r="14182" b="2242"/>
          <a:stretch/>
        </p:blipFill>
        <p:spPr>
          <a:xfrm>
            <a:off x="1569794" y="3926419"/>
            <a:ext cx="4066869" cy="2661672"/>
          </a:xfrm>
          <a:prstGeom prst="rect">
            <a:avLst/>
          </a:prstGeom>
        </p:spPr>
      </p:pic>
      <p:sp>
        <p:nvSpPr>
          <p:cNvPr id="9" name="Rectangle 8">
            <a:extLst>
              <a:ext uri="{FF2B5EF4-FFF2-40B4-BE49-F238E27FC236}">
                <a16:creationId xmlns:a16="http://schemas.microsoft.com/office/drawing/2014/main" id="{CF97593D-3FDF-EC45-EC3F-304E2269EDB6}"/>
              </a:ext>
            </a:extLst>
          </p:cNvPr>
          <p:cNvSpPr/>
          <p:nvPr/>
        </p:nvSpPr>
        <p:spPr>
          <a:xfrm>
            <a:off x="4516438" y="3926419"/>
            <a:ext cx="1209751" cy="1470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10" name="Image 19">
            <a:extLst>
              <a:ext uri="{FF2B5EF4-FFF2-40B4-BE49-F238E27FC236}">
                <a16:creationId xmlns:a16="http://schemas.microsoft.com/office/drawing/2014/main" id="{10B538E7-425B-9608-BB89-EBD95AB42B65}"/>
              </a:ext>
            </a:extLst>
          </p:cNvPr>
          <p:cNvPicPr>
            <a:picLocks noChangeAspect="1"/>
          </p:cNvPicPr>
          <p:nvPr/>
        </p:nvPicPr>
        <p:blipFill>
          <a:blip r:embed="rId4"/>
          <a:stretch>
            <a:fillRect/>
          </a:stretch>
        </p:blipFill>
        <p:spPr>
          <a:xfrm>
            <a:off x="5072357" y="4288376"/>
            <a:ext cx="2204545" cy="1704148"/>
          </a:xfrm>
          <a:prstGeom prst="rect">
            <a:avLst/>
          </a:prstGeom>
          <a:ln>
            <a:noFill/>
          </a:ln>
          <a:effectLst>
            <a:softEdge rad="112500"/>
          </a:effectLst>
        </p:spPr>
      </p:pic>
      <p:cxnSp>
        <p:nvCxnSpPr>
          <p:cNvPr id="11" name="Connecteur droit avec flèche 26">
            <a:extLst>
              <a:ext uri="{FF2B5EF4-FFF2-40B4-BE49-F238E27FC236}">
                <a16:creationId xmlns:a16="http://schemas.microsoft.com/office/drawing/2014/main" id="{E72DADAE-8114-D7B5-A4CF-E892F7571B1F}"/>
              </a:ext>
            </a:extLst>
          </p:cNvPr>
          <p:cNvCxnSpPr>
            <a:stCxn id="10" idx="1"/>
          </p:cNvCxnSpPr>
          <p:nvPr/>
        </p:nvCxnSpPr>
        <p:spPr>
          <a:xfrm flipH="1">
            <a:off x="2965725" y="5140450"/>
            <a:ext cx="2106632" cy="499908"/>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28">
            <a:extLst>
              <a:ext uri="{FF2B5EF4-FFF2-40B4-BE49-F238E27FC236}">
                <a16:creationId xmlns:a16="http://schemas.microsoft.com/office/drawing/2014/main" id="{A288491A-2FB5-0C6B-2B51-7FF67FCB6927}"/>
              </a:ext>
            </a:extLst>
          </p:cNvPr>
          <p:cNvCxnSpPr>
            <a:stCxn id="10" idx="1"/>
          </p:cNvCxnSpPr>
          <p:nvPr/>
        </p:nvCxnSpPr>
        <p:spPr>
          <a:xfrm flipH="1">
            <a:off x="2969704" y="5140450"/>
            <a:ext cx="2102653"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30">
            <a:extLst>
              <a:ext uri="{FF2B5EF4-FFF2-40B4-BE49-F238E27FC236}">
                <a16:creationId xmlns:a16="http://schemas.microsoft.com/office/drawing/2014/main" id="{F311E528-A320-8AF2-C047-DC2FB5CD924B}"/>
              </a:ext>
            </a:extLst>
          </p:cNvPr>
          <p:cNvCxnSpPr>
            <a:stCxn id="10" idx="1"/>
          </p:cNvCxnSpPr>
          <p:nvPr/>
        </p:nvCxnSpPr>
        <p:spPr>
          <a:xfrm flipH="1" flipV="1">
            <a:off x="2965725" y="4106333"/>
            <a:ext cx="2106632" cy="1034117"/>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32">
            <a:extLst>
              <a:ext uri="{FF2B5EF4-FFF2-40B4-BE49-F238E27FC236}">
                <a16:creationId xmlns:a16="http://schemas.microsoft.com/office/drawing/2014/main" id="{E03CA7C5-A02F-438C-665E-50AA3991F9DE}"/>
              </a:ext>
            </a:extLst>
          </p:cNvPr>
          <p:cNvSpPr txBox="1"/>
          <p:nvPr/>
        </p:nvSpPr>
        <p:spPr>
          <a:xfrm>
            <a:off x="7513426" y="4623391"/>
            <a:ext cx="1710351" cy="1015663"/>
          </a:xfrm>
          <a:prstGeom prst="rect">
            <a:avLst/>
          </a:prstGeom>
          <a:noFill/>
        </p:spPr>
        <p:txBody>
          <a:bodyPr wrap="square" rtlCol="0">
            <a:spAutoFit/>
          </a:bodyPr>
          <a:lstStyle/>
          <a:p>
            <a:r>
              <a:rPr lang="fr-BE" sz="6000" dirty="0">
                <a:latin typeface="Cambria" panose="02040503050406030204" pitchFamily="18" charset="0"/>
                <a:ea typeface="Cambria" panose="02040503050406030204" pitchFamily="18" charset="0"/>
              </a:rPr>
              <a:t>x 3</a:t>
            </a:r>
          </a:p>
        </p:txBody>
      </p:sp>
      <p:sp>
        <p:nvSpPr>
          <p:cNvPr id="17" name="Ondertitel 17">
            <a:extLst>
              <a:ext uri="{FF2B5EF4-FFF2-40B4-BE49-F238E27FC236}">
                <a16:creationId xmlns:a16="http://schemas.microsoft.com/office/drawing/2014/main" id="{8BA81745-AC05-4E35-3A7E-058DA3B40438}"/>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Experimentations</a:t>
            </a:r>
            <a:endParaRPr lang="fr-FR" dirty="0">
              <a:latin typeface="Berlin Sans FB Demi" panose="020E0802020502020306" pitchFamily="34" charset="0"/>
              <a:cs typeface="Calibri" panose="020F0502020204030204" pitchFamily="34" charset="0"/>
            </a:endParaRPr>
          </a:p>
        </p:txBody>
      </p:sp>
    </p:spTree>
    <p:extLst>
      <p:ext uri="{BB962C8B-B14F-4D97-AF65-F5344CB8AC3E}">
        <p14:creationId xmlns:p14="http://schemas.microsoft.com/office/powerpoint/2010/main" val="36923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7">
            <a:extLst>
              <a:ext uri="{FF2B5EF4-FFF2-40B4-BE49-F238E27FC236}">
                <a16:creationId xmlns:a16="http://schemas.microsoft.com/office/drawing/2014/main" id="{B7F8A18F-B078-E53B-BE62-E4D907F10D17}"/>
              </a:ext>
            </a:extLst>
          </p:cNvPr>
          <p:cNvSpPr txBox="1"/>
          <p:nvPr/>
        </p:nvSpPr>
        <p:spPr>
          <a:xfrm>
            <a:off x="6037180" y="668539"/>
            <a:ext cx="4039209" cy="1323439"/>
          </a:xfrm>
          <a:prstGeom prst="rect">
            <a:avLst/>
          </a:prstGeom>
          <a:noFill/>
        </p:spPr>
        <p:txBody>
          <a:bodyPr wrap="square" rtlCol="0">
            <a:spAutoFit/>
          </a:bodyPr>
          <a:lstStyle/>
          <a:p>
            <a:pPr algn="ctr"/>
            <a:r>
              <a:rPr lang="en-GB" sz="1700" b="1" cap="small" dirty="0">
                <a:latin typeface="Cambria" panose="02040503050406030204" pitchFamily="18" charset="0"/>
                <a:ea typeface="Cambria" panose="02040503050406030204" pitchFamily="18" charset="0"/>
              </a:rPr>
              <a:t>Sampling</a:t>
            </a:r>
            <a:r>
              <a:rPr lang="en-US" sz="1700" b="1" cap="small" dirty="0">
                <a:latin typeface="Cambria" panose="02040503050406030204" pitchFamily="18" charset="0"/>
                <a:ea typeface="Cambria" panose="02040503050406030204" pitchFamily="18" charset="0"/>
              </a:rPr>
              <a:t>: </a:t>
            </a:r>
          </a:p>
          <a:p>
            <a:pPr marL="342900" indent="-342900" algn="ctr">
              <a:buFont typeface="Wingdings" panose="05000000000000000000" pitchFamily="2" charset="2"/>
              <a:buChar char="ü"/>
            </a:pPr>
            <a:endParaRPr lang="en-US" dirty="0">
              <a:latin typeface="Cambria" panose="02040503050406030204" pitchFamily="18" charset="0"/>
              <a:ea typeface="Cambria" panose="02040503050406030204" pitchFamily="18" charset="0"/>
            </a:endParaRPr>
          </a:p>
          <a:p>
            <a:pPr marL="342900" indent="-342900" algn="ctr">
              <a:buFont typeface="Wingdings" panose="05000000000000000000" pitchFamily="2" charset="2"/>
              <a:buChar char="ü"/>
            </a:pPr>
            <a:r>
              <a:rPr lang="en-US" sz="1500" dirty="0">
                <a:latin typeface="Cambria" panose="02040503050406030204" pitchFamily="18" charset="0"/>
                <a:ea typeface="Cambria" panose="02040503050406030204" pitchFamily="18" charset="0"/>
              </a:rPr>
              <a:t>Excavation of pyres</a:t>
            </a:r>
          </a:p>
          <a:p>
            <a:pPr marL="342900" indent="-342900" algn="ctr">
              <a:buFont typeface="Wingdings" panose="05000000000000000000" pitchFamily="2" charset="2"/>
              <a:buChar char="ü"/>
            </a:pPr>
            <a:r>
              <a:rPr lang="en-US" sz="1500" dirty="0">
                <a:latin typeface="Cambria" panose="02040503050406030204" pitchFamily="18" charset="0"/>
                <a:ea typeface="Cambria" panose="02040503050406030204" pitchFamily="18" charset="0"/>
              </a:rPr>
              <a:t>Pig tissues (burnt &amp; unburnt), </a:t>
            </a:r>
          </a:p>
          <a:p>
            <a:pPr algn="ctr"/>
            <a:r>
              <a:rPr lang="en-US" sz="1500" dirty="0">
                <a:latin typeface="Cambria" panose="02040503050406030204" pitchFamily="18" charset="0"/>
                <a:ea typeface="Cambria" panose="02040503050406030204" pitchFamily="18" charset="0"/>
              </a:rPr>
              <a:t>   leather pieces, and wood logs</a:t>
            </a:r>
            <a:endParaRPr lang="en-GB" sz="1500" dirty="0">
              <a:latin typeface="Cambria" panose="02040503050406030204" pitchFamily="18" charset="0"/>
              <a:ea typeface="Cambria" panose="02040503050406030204" pitchFamily="18" charset="0"/>
            </a:endParaRPr>
          </a:p>
        </p:txBody>
      </p:sp>
      <p:pic>
        <p:nvPicPr>
          <p:cNvPr id="3" name="Image 19">
            <a:extLst>
              <a:ext uri="{FF2B5EF4-FFF2-40B4-BE49-F238E27FC236}">
                <a16:creationId xmlns:a16="http://schemas.microsoft.com/office/drawing/2014/main" id="{32FA99C2-055B-38DB-3F8E-75E8F18258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7" t="124" r="-807" b="-37"/>
          <a:stretch/>
        </p:blipFill>
        <p:spPr>
          <a:xfrm>
            <a:off x="2839151" y="1233237"/>
            <a:ext cx="1439784" cy="1894635"/>
          </a:xfrm>
          <a:prstGeom prst="rect">
            <a:avLst/>
          </a:prstGeom>
        </p:spPr>
      </p:pic>
      <p:pic>
        <p:nvPicPr>
          <p:cNvPr id="4" name="Image 20">
            <a:extLst>
              <a:ext uri="{FF2B5EF4-FFF2-40B4-BE49-F238E27FC236}">
                <a16:creationId xmlns:a16="http://schemas.microsoft.com/office/drawing/2014/main" id="{3E0CCD63-AF23-598C-6C4A-5F7F979B8F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 t="30" r="778" b="377"/>
          <a:stretch/>
        </p:blipFill>
        <p:spPr>
          <a:xfrm>
            <a:off x="6869782" y="2608370"/>
            <a:ext cx="1413097" cy="1894635"/>
          </a:xfrm>
          <a:prstGeom prst="rect">
            <a:avLst/>
          </a:prstGeom>
        </p:spPr>
      </p:pic>
      <p:pic>
        <p:nvPicPr>
          <p:cNvPr id="5" name="Image 21">
            <a:extLst>
              <a:ext uri="{FF2B5EF4-FFF2-40B4-BE49-F238E27FC236}">
                <a16:creationId xmlns:a16="http://schemas.microsoft.com/office/drawing/2014/main" id="{199545A8-BA04-74B0-9AAC-71780F6DC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1970" y="1923068"/>
            <a:ext cx="1364776" cy="1819701"/>
          </a:xfrm>
          <a:prstGeom prst="rect">
            <a:avLst/>
          </a:prstGeom>
        </p:spPr>
      </p:pic>
      <p:pic>
        <p:nvPicPr>
          <p:cNvPr id="6" name="Image 22">
            <a:extLst>
              <a:ext uri="{FF2B5EF4-FFF2-40B4-BE49-F238E27FC236}">
                <a16:creationId xmlns:a16="http://schemas.microsoft.com/office/drawing/2014/main" id="{F3E4C496-E9F1-EAF4-5FB8-A5D5071611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795"/>
          <a:stretch/>
        </p:blipFill>
        <p:spPr>
          <a:xfrm>
            <a:off x="5204577" y="5068347"/>
            <a:ext cx="1665206" cy="1498685"/>
          </a:xfrm>
          <a:prstGeom prst="rect">
            <a:avLst/>
          </a:prstGeom>
        </p:spPr>
      </p:pic>
      <p:pic>
        <p:nvPicPr>
          <p:cNvPr id="7" name="Image 23">
            <a:extLst>
              <a:ext uri="{FF2B5EF4-FFF2-40B4-BE49-F238E27FC236}">
                <a16:creationId xmlns:a16="http://schemas.microsoft.com/office/drawing/2014/main" id="{002ABB3A-5F1D-C7C7-E847-D60FC2A325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16667" b="14398"/>
          <a:stretch/>
        </p:blipFill>
        <p:spPr>
          <a:xfrm>
            <a:off x="2818648" y="5412950"/>
            <a:ext cx="1894636" cy="1459641"/>
          </a:xfrm>
          <a:prstGeom prst="rect">
            <a:avLst/>
          </a:prstGeom>
        </p:spPr>
      </p:pic>
      <p:sp>
        <p:nvSpPr>
          <p:cNvPr id="8" name="Flèche : droite rayée 82">
            <a:extLst>
              <a:ext uri="{FF2B5EF4-FFF2-40B4-BE49-F238E27FC236}">
                <a16:creationId xmlns:a16="http://schemas.microsoft.com/office/drawing/2014/main" id="{7204C910-1A36-B673-066E-5C8100A89EC0}"/>
              </a:ext>
            </a:extLst>
          </p:cNvPr>
          <p:cNvSpPr/>
          <p:nvPr/>
        </p:nvSpPr>
        <p:spPr>
          <a:xfrm rot="9059526">
            <a:off x="4749867" y="5742661"/>
            <a:ext cx="321464" cy="286685"/>
          </a:xfrm>
          <a:prstGeom prst="stripedRightArrow">
            <a:avLst/>
          </a:prstGeom>
          <a:gradFill flip="none" rotWithShape="1">
            <a:gsLst>
              <a:gs pos="0">
                <a:srgbClr val="E56B25">
                  <a:shade val="30000"/>
                  <a:satMod val="115000"/>
                </a:srgbClr>
              </a:gs>
              <a:gs pos="50000">
                <a:srgbClr val="E56B25">
                  <a:shade val="67500"/>
                  <a:satMod val="115000"/>
                </a:srgbClr>
              </a:gs>
              <a:gs pos="100000">
                <a:srgbClr val="E56B25">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9" name="Flèche : droite rayée 82">
            <a:extLst>
              <a:ext uri="{FF2B5EF4-FFF2-40B4-BE49-F238E27FC236}">
                <a16:creationId xmlns:a16="http://schemas.microsoft.com/office/drawing/2014/main" id="{36C12D9B-0413-0B00-A9F5-E50F933DC89F}"/>
              </a:ext>
            </a:extLst>
          </p:cNvPr>
          <p:cNvSpPr/>
          <p:nvPr/>
        </p:nvSpPr>
        <p:spPr>
          <a:xfrm rot="8024253">
            <a:off x="6709050" y="4651598"/>
            <a:ext cx="321464" cy="286685"/>
          </a:xfrm>
          <a:prstGeom prst="stripedRightArrow">
            <a:avLst/>
          </a:prstGeom>
          <a:gradFill flip="none" rotWithShape="1">
            <a:gsLst>
              <a:gs pos="0">
                <a:srgbClr val="E56B25">
                  <a:shade val="30000"/>
                  <a:satMod val="115000"/>
                </a:srgbClr>
              </a:gs>
              <a:gs pos="50000">
                <a:srgbClr val="E56B25">
                  <a:shade val="67500"/>
                  <a:satMod val="115000"/>
                </a:srgbClr>
              </a:gs>
              <a:gs pos="100000">
                <a:srgbClr val="E56B25">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Flèche : droite rayée 82">
            <a:extLst>
              <a:ext uri="{FF2B5EF4-FFF2-40B4-BE49-F238E27FC236}">
                <a16:creationId xmlns:a16="http://schemas.microsoft.com/office/drawing/2014/main" id="{FCFFE2B0-CEEE-9CAF-50C1-4BE523CB320C}"/>
              </a:ext>
            </a:extLst>
          </p:cNvPr>
          <p:cNvSpPr/>
          <p:nvPr/>
        </p:nvSpPr>
        <p:spPr>
          <a:xfrm rot="2756677">
            <a:off x="4424721" y="2474388"/>
            <a:ext cx="321464" cy="286685"/>
          </a:xfrm>
          <a:prstGeom prst="stripedRightArrow">
            <a:avLst/>
          </a:prstGeom>
          <a:gradFill flip="none" rotWithShape="1">
            <a:gsLst>
              <a:gs pos="0">
                <a:srgbClr val="E56B25">
                  <a:shade val="30000"/>
                  <a:satMod val="115000"/>
                </a:srgbClr>
              </a:gs>
              <a:gs pos="50000">
                <a:srgbClr val="E56B25">
                  <a:shade val="67500"/>
                  <a:satMod val="115000"/>
                </a:srgbClr>
              </a:gs>
              <a:gs pos="100000">
                <a:srgbClr val="E56B25">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Flèche : droite rayée 82">
            <a:extLst>
              <a:ext uri="{FF2B5EF4-FFF2-40B4-BE49-F238E27FC236}">
                <a16:creationId xmlns:a16="http://schemas.microsoft.com/office/drawing/2014/main" id="{97C83224-1239-1B2E-C60B-FEA0B6490CF7}"/>
              </a:ext>
            </a:extLst>
          </p:cNvPr>
          <p:cNvSpPr/>
          <p:nvPr/>
        </p:nvSpPr>
        <p:spPr>
          <a:xfrm rot="2756677">
            <a:off x="6402532" y="3102315"/>
            <a:ext cx="321464" cy="286685"/>
          </a:xfrm>
          <a:prstGeom prst="stripedRightArrow">
            <a:avLst/>
          </a:prstGeom>
          <a:gradFill flip="none" rotWithShape="1">
            <a:gsLst>
              <a:gs pos="0">
                <a:srgbClr val="E56B25">
                  <a:shade val="30000"/>
                  <a:satMod val="115000"/>
                </a:srgbClr>
              </a:gs>
              <a:gs pos="50000">
                <a:srgbClr val="E56B25">
                  <a:shade val="67500"/>
                  <a:satMod val="115000"/>
                </a:srgbClr>
              </a:gs>
              <a:gs pos="100000">
                <a:srgbClr val="E56B25">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2" name="ZoneTexte 28">
            <a:extLst>
              <a:ext uri="{FF2B5EF4-FFF2-40B4-BE49-F238E27FC236}">
                <a16:creationId xmlns:a16="http://schemas.microsoft.com/office/drawing/2014/main" id="{09BC07E3-56F5-9094-B5A9-D7962D5EEC70}"/>
              </a:ext>
            </a:extLst>
          </p:cNvPr>
          <p:cNvSpPr txBox="1"/>
          <p:nvPr/>
        </p:nvSpPr>
        <p:spPr>
          <a:xfrm>
            <a:off x="2721143" y="4151295"/>
            <a:ext cx="2974852" cy="461665"/>
          </a:xfrm>
          <a:prstGeom prst="rect">
            <a:avLst/>
          </a:prstGeom>
          <a:noFill/>
          <a:ln>
            <a:noFill/>
          </a:ln>
        </p:spPr>
        <p:txBody>
          <a:bodyPr wrap="square" rtlCol="0">
            <a:spAutoFit/>
          </a:bodyPr>
          <a:lstStyle/>
          <a:p>
            <a:pPr algn="ctr"/>
            <a:r>
              <a:rPr lang="en-GB" sz="1200" dirty="0">
                <a:latin typeface="Cambria" panose="02040503050406030204" pitchFamily="18" charset="0"/>
                <a:ea typeface="Cambria" panose="02040503050406030204" pitchFamily="18" charset="0"/>
              </a:rPr>
              <a:t>Overview of the different steps during our experimental cremations  </a:t>
            </a:r>
          </a:p>
        </p:txBody>
      </p:sp>
      <p:sp>
        <p:nvSpPr>
          <p:cNvPr id="13" name="Ondertitel 17">
            <a:extLst>
              <a:ext uri="{FF2B5EF4-FFF2-40B4-BE49-F238E27FC236}">
                <a16:creationId xmlns:a16="http://schemas.microsoft.com/office/drawing/2014/main" id="{B158277E-1BDC-99E1-E9E4-E75EECC3D9CC}"/>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Experimentations</a:t>
            </a:r>
            <a:endParaRPr lang="fr-FR" dirty="0">
              <a:latin typeface="Berlin Sans FB Demi" panose="020E0802020502020306" pitchFamily="34" charset="0"/>
              <a:cs typeface="Calibri" panose="020F0502020204030204" pitchFamily="34" charset="0"/>
            </a:endParaRPr>
          </a:p>
        </p:txBody>
      </p:sp>
    </p:spTree>
    <p:extLst>
      <p:ext uri="{BB962C8B-B14F-4D97-AF65-F5344CB8AC3E}">
        <p14:creationId xmlns:p14="http://schemas.microsoft.com/office/powerpoint/2010/main" val="2411126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a:extLst>
              <a:ext uri="{FF2B5EF4-FFF2-40B4-BE49-F238E27FC236}">
                <a16:creationId xmlns:a16="http://schemas.microsoft.com/office/drawing/2014/main" id="{57A42AB3-4A83-6C44-1C87-90C0E2FC5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70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23ED2AF4-8C35-B141-3B18-2B4D3C011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1"/>
            <a:ext cx="61888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1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838F0745-7A3D-ED7F-5A21-4BA1D2EC5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38" y="0"/>
            <a:ext cx="9737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5922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a:extLst>
              <a:ext uri="{FF2B5EF4-FFF2-40B4-BE49-F238E27FC236}">
                <a16:creationId xmlns:a16="http://schemas.microsoft.com/office/drawing/2014/main" id="{0E910645-D2E9-041B-0BAF-F7343A492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0"/>
            <a:ext cx="11342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6335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224757-AD2B-8758-DEF6-620FD895AFA2}"/>
              </a:ext>
            </a:extLst>
          </p:cNvPr>
          <p:cNvPicPr>
            <a:picLocks noChangeAspect="1"/>
          </p:cNvPicPr>
          <p:nvPr/>
        </p:nvPicPr>
        <p:blipFill>
          <a:blip r:embed="rId2"/>
          <a:stretch>
            <a:fillRect/>
          </a:stretch>
        </p:blipFill>
        <p:spPr>
          <a:xfrm>
            <a:off x="358424" y="1394666"/>
            <a:ext cx="5485327" cy="3022196"/>
          </a:xfrm>
          <a:prstGeom prst="rect">
            <a:avLst/>
          </a:prstGeom>
        </p:spPr>
      </p:pic>
      <p:sp>
        <p:nvSpPr>
          <p:cNvPr id="4" name="Ondertitel 17">
            <a:extLst>
              <a:ext uri="{FF2B5EF4-FFF2-40B4-BE49-F238E27FC236}">
                <a16:creationId xmlns:a16="http://schemas.microsoft.com/office/drawing/2014/main" id="{37C97327-28F5-0D48-7293-526391AE9837}"/>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Archaeological</a:t>
            </a:r>
            <a:r>
              <a:rPr lang="fr-FR" dirty="0">
                <a:latin typeface="Berlin Sans FB Demi" panose="020E0802020502020306" pitchFamily="34" charset="0"/>
                <a:cs typeface="Calibri" panose="020F0502020204030204" pitchFamily="34" charset="0"/>
              </a:rPr>
              <a:t> application</a:t>
            </a:r>
          </a:p>
        </p:txBody>
      </p:sp>
      <p:pic>
        <p:nvPicPr>
          <p:cNvPr id="17410" name="Picture 2">
            <a:extLst>
              <a:ext uri="{FF2B5EF4-FFF2-40B4-BE49-F238E27FC236}">
                <a16:creationId xmlns:a16="http://schemas.microsoft.com/office/drawing/2014/main" id="{5CD4B240-C0AC-A8B7-2C7B-48E49731E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368" y="264704"/>
            <a:ext cx="6180632" cy="63285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EEDF4D-5831-4308-3699-3E7BC47A36CC}"/>
              </a:ext>
            </a:extLst>
          </p:cNvPr>
          <p:cNvSpPr txBox="1"/>
          <p:nvPr/>
        </p:nvSpPr>
        <p:spPr>
          <a:xfrm>
            <a:off x="2877939" y="4543066"/>
            <a:ext cx="6099242" cy="276999"/>
          </a:xfrm>
          <a:prstGeom prst="rect">
            <a:avLst/>
          </a:prstGeom>
          <a:noFill/>
        </p:spPr>
        <p:txBody>
          <a:bodyPr wrap="square">
            <a:spAutoFit/>
          </a:bodyPr>
          <a:lstStyle/>
          <a:p>
            <a:r>
              <a:rPr lang="en-US" sz="1200" dirty="0"/>
              <a:t>https://doi.org/10.1016/j.jas.2021.105509</a:t>
            </a:r>
          </a:p>
        </p:txBody>
      </p:sp>
      <p:pic>
        <p:nvPicPr>
          <p:cNvPr id="17412" name="Picture 4">
            <a:extLst>
              <a:ext uri="{FF2B5EF4-FFF2-40B4-BE49-F238E27FC236}">
                <a16:creationId xmlns:a16="http://schemas.microsoft.com/office/drawing/2014/main" id="{1686EA10-52AA-2A0D-6CB7-6A61561E0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14" y="4681413"/>
            <a:ext cx="2296029" cy="1911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688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ndertitel 17">
            <a:extLst>
              <a:ext uri="{FF2B5EF4-FFF2-40B4-BE49-F238E27FC236}">
                <a16:creationId xmlns:a16="http://schemas.microsoft.com/office/drawing/2014/main" id="{AD640BB7-D1A5-2405-D333-FB53B3E12B10}"/>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an </a:t>
            </a:r>
            <a:r>
              <a:rPr lang="fr-FR" dirty="0" err="1">
                <a:latin typeface="Berlin Sans FB Demi" panose="020E0802020502020306" pitchFamily="34" charset="0"/>
                <a:cs typeface="Calibri" panose="020F0502020204030204" pitchFamily="34" charset="0"/>
              </a:rPr>
              <a:t>atom</a:t>
            </a:r>
            <a:r>
              <a:rPr lang="fr-FR" dirty="0">
                <a:latin typeface="Berlin Sans FB Demi" panose="020E0802020502020306" pitchFamily="34" charset="0"/>
                <a:cs typeface="Calibri" panose="020F0502020204030204" pitchFamily="34" charset="0"/>
              </a:rPr>
              <a:t>?</a:t>
            </a:r>
          </a:p>
        </p:txBody>
      </p:sp>
      <p:sp>
        <p:nvSpPr>
          <p:cNvPr id="30" name="TextBox 29">
            <a:extLst>
              <a:ext uri="{FF2B5EF4-FFF2-40B4-BE49-F238E27FC236}">
                <a16:creationId xmlns:a16="http://schemas.microsoft.com/office/drawing/2014/main" id="{D486531B-6201-CCC8-7AA9-23A02DC00DDE}"/>
              </a:ext>
            </a:extLst>
          </p:cNvPr>
          <p:cNvSpPr txBox="1"/>
          <p:nvPr/>
        </p:nvSpPr>
        <p:spPr>
          <a:xfrm>
            <a:off x="966118" y="2529756"/>
            <a:ext cx="3533775" cy="707886"/>
          </a:xfrm>
          <a:prstGeom prst="rect">
            <a:avLst/>
          </a:prstGeom>
          <a:noFill/>
        </p:spPr>
        <p:txBody>
          <a:bodyPr wrap="square" rtlCol="0">
            <a:spAutoFit/>
          </a:bodyPr>
          <a:lstStyle/>
          <a:p>
            <a:r>
              <a:rPr lang="en-US" sz="2000" dirty="0">
                <a:latin typeface="Berlin Sans FB Demi" panose="020E0802020502020306" pitchFamily="34" charset="0"/>
              </a:rPr>
              <a:t>Atoms are the fundamental building blocks of chemistry</a:t>
            </a:r>
          </a:p>
        </p:txBody>
      </p:sp>
      <p:pic>
        <p:nvPicPr>
          <p:cNvPr id="31" name="Picture 30" descr="A picture containing indoor, accessory, necklet, plastic&#10;&#10;Description automatically generated">
            <a:extLst>
              <a:ext uri="{FF2B5EF4-FFF2-40B4-BE49-F238E27FC236}">
                <a16:creationId xmlns:a16="http://schemas.microsoft.com/office/drawing/2014/main" id="{881F5135-B2AF-C9DE-75FD-7866913A5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56" y="3237642"/>
            <a:ext cx="3895725" cy="3150059"/>
          </a:xfrm>
          <a:prstGeom prst="rect">
            <a:avLst/>
          </a:prstGeom>
        </p:spPr>
      </p:pic>
      <p:pic>
        <p:nvPicPr>
          <p:cNvPr id="32" name="Picture 31" descr="A close up of the moon&#10;&#10;Description automatically generated with medium confidence">
            <a:extLst>
              <a:ext uri="{FF2B5EF4-FFF2-40B4-BE49-F238E27FC236}">
                <a16:creationId xmlns:a16="http://schemas.microsoft.com/office/drawing/2014/main" id="{90F5093F-B7E9-CB67-8BE4-B4B086F42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857" y="1076488"/>
            <a:ext cx="1585403" cy="1585403"/>
          </a:xfrm>
          <a:prstGeom prst="rect">
            <a:avLst/>
          </a:prstGeom>
        </p:spPr>
      </p:pic>
      <p:pic>
        <p:nvPicPr>
          <p:cNvPr id="33" name="Picture 32" descr="A close up of the moon&#10;&#10;Description automatically generated with medium confidence">
            <a:extLst>
              <a:ext uri="{FF2B5EF4-FFF2-40B4-BE49-F238E27FC236}">
                <a16:creationId xmlns:a16="http://schemas.microsoft.com/office/drawing/2014/main" id="{41DEEBE2-AD0C-1057-D9E0-DC6DFA3B6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630" y="175311"/>
            <a:ext cx="1585403" cy="1585403"/>
          </a:xfrm>
          <a:prstGeom prst="rect">
            <a:avLst/>
          </a:prstGeom>
        </p:spPr>
      </p:pic>
      <p:pic>
        <p:nvPicPr>
          <p:cNvPr id="34" name="Picture 33" descr="A close up of the moon&#10;&#10;Description automatically generated with medium confidence">
            <a:extLst>
              <a:ext uri="{FF2B5EF4-FFF2-40B4-BE49-F238E27FC236}">
                <a16:creationId xmlns:a16="http://schemas.microsoft.com/office/drawing/2014/main" id="{EC7266C3-C524-9DE8-4591-DC8436B63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277" y="1869189"/>
            <a:ext cx="1585403" cy="1585403"/>
          </a:xfrm>
          <a:prstGeom prst="rect">
            <a:avLst/>
          </a:prstGeom>
        </p:spPr>
      </p:pic>
      <p:pic>
        <p:nvPicPr>
          <p:cNvPr id="35" name="Picture 34" descr="A close up of the moon&#10;&#10;Description automatically generated with medium confidence">
            <a:extLst>
              <a:ext uri="{FF2B5EF4-FFF2-40B4-BE49-F238E27FC236}">
                <a16:creationId xmlns:a16="http://schemas.microsoft.com/office/drawing/2014/main" id="{9407C758-0F1F-DE7A-F1D9-F2B645AE3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173" y="3227268"/>
            <a:ext cx="1585403" cy="1585403"/>
          </a:xfrm>
          <a:prstGeom prst="rect">
            <a:avLst/>
          </a:prstGeom>
        </p:spPr>
      </p:pic>
      <p:pic>
        <p:nvPicPr>
          <p:cNvPr id="36" name="Picture 35" descr="A close up of the moon&#10;&#10;Description automatically generated with medium confidence">
            <a:extLst>
              <a:ext uri="{FF2B5EF4-FFF2-40B4-BE49-F238E27FC236}">
                <a16:creationId xmlns:a16="http://schemas.microsoft.com/office/drawing/2014/main" id="{7B77F6F4-4E0F-FE08-6B9F-51B9F7DBD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458" y="5159486"/>
            <a:ext cx="1585403" cy="1585403"/>
          </a:xfrm>
          <a:prstGeom prst="rect">
            <a:avLst/>
          </a:prstGeom>
        </p:spPr>
      </p:pic>
      <p:pic>
        <p:nvPicPr>
          <p:cNvPr id="37" name="Picture 36" descr="A close up of the moon&#10;&#10;Description automatically generated with medium confidence">
            <a:extLst>
              <a:ext uri="{FF2B5EF4-FFF2-40B4-BE49-F238E27FC236}">
                <a16:creationId xmlns:a16="http://schemas.microsoft.com/office/drawing/2014/main" id="{6AC58A70-2CB8-915B-9618-44E6ED71CDE5}"/>
              </a:ext>
            </a:extLst>
          </p:cNvPr>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603472" y="5179139"/>
            <a:ext cx="976224" cy="976224"/>
          </a:xfrm>
          <a:prstGeom prst="rect">
            <a:avLst/>
          </a:prstGeom>
        </p:spPr>
      </p:pic>
      <p:pic>
        <p:nvPicPr>
          <p:cNvPr id="38" name="Picture 37" descr="A close up of the moon&#10;&#10;Description automatically generated with medium confidence">
            <a:extLst>
              <a:ext uri="{FF2B5EF4-FFF2-40B4-BE49-F238E27FC236}">
                <a16:creationId xmlns:a16="http://schemas.microsoft.com/office/drawing/2014/main" id="{10332CAD-46E5-E058-389B-3D2B1438E77A}"/>
              </a:ext>
            </a:extLst>
          </p:cNvPr>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755344" y="2540462"/>
            <a:ext cx="976224" cy="976224"/>
          </a:xfrm>
          <a:prstGeom prst="rect">
            <a:avLst/>
          </a:prstGeom>
        </p:spPr>
      </p:pic>
      <p:pic>
        <p:nvPicPr>
          <p:cNvPr id="39" name="Picture 38" descr="A close up of the moon&#10;&#10;Description automatically generated with medium confidence">
            <a:extLst>
              <a:ext uri="{FF2B5EF4-FFF2-40B4-BE49-F238E27FC236}">
                <a16:creationId xmlns:a16="http://schemas.microsoft.com/office/drawing/2014/main" id="{E94790D3-FA00-D772-B945-8F91AE2B1375}"/>
              </a:ext>
            </a:extLst>
          </p:cNvPr>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8883518" y="2261418"/>
            <a:ext cx="976224" cy="976224"/>
          </a:xfrm>
          <a:prstGeom prst="rect">
            <a:avLst/>
          </a:prstGeom>
        </p:spPr>
      </p:pic>
      <p:pic>
        <p:nvPicPr>
          <p:cNvPr id="40" name="Picture 39" descr="A close up of the moon&#10;&#10;Description automatically generated with medium confidence">
            <a:extLst>
              <a:ext uri="{FF2B5EF4-FFF2-40B4-BE49-F238E27FC236}">
                <a16:creationId xmlns:a16="http://schemas.microsoft.com/office/drawing/2014/main" id="{A3979F0D-3B53-CFA5-A335-810E40C7F22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03672" y="3028574"/>
            <a:ext cx="488112" cy="488112"/>
          </a:xfrm>
          <a:prstGeom prst="rect">
            <a:avLst/>
          </a:prstGeom>
        </p:spPr>
      </p:pic>
      <p:pic>
        <p:nvPicPr>
          <p:cNvPr id="41" name="Picture 40" descr="A close up of the moon&#10;&#10;Description automatically generated with medium confidence">
            <a:extLst>
              <a:ext uri="{FF2B5EF4-FFF2-40B4-BE49-F238E27FC236}">
                <a16:creationId xmlns:a16="http://schemas.microsoft.com/office/drawing/2014/main" id="{3837C3F7-441F-47E7-0A4E-5FDF7465474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939548" y="4441209"/>
            <a:ext cx="488112" cy="488112"/>
          </a:xfrm>
          <a:prstGeom prst="rect">
            <a:avLst/>
          </a:prstGeom>
        </p:spPr>
      </p:pic>
      <p:pic>
        <p:nvPicPr>
          <p:cNvPr id="42" name="Picture 41" descr="A close up of the moon&#10;&#10;Description automatically generated with medium confidence">
            <a:extLst>
              <a:ext uri="{FF2B5EF4-FFF2-40B4-BE49-F238E27FC236}">
                <a16:creationId xmlns:a16="http://schemas.microsoft.com/office/drawing/2014/main" id="{D7E42A0C-900E-A20F-6BAB-E288B3C88E58}"/>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47001" y="1453050"/>
            <a:ext cx="488112" cy="488112"/>
          </a:xfrm>
          <a:prstGeom prst="rect">
            <a:avLst/>
          </a:prstGeom>
        </p:spPr>
      </p:pic>
      <p:pic>
        <p:nvPicPr>
          <p:cNvPr id="43" name="Picture 42" descr="A close up of the moon&#10;&#10;Description automatically generated with medium confidence">
            <a:extLst>
              <a:ext uri="{FF2B5EF4-FFF2-40B4-BE49-F238E27FC236}">
                <a16:creationId xmlns:a16="http://schemas.microsoft.com/office/drawing/2014/main" id="{6714BF61-FA89-0A1E-C550-736FBD247E31}"/>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78924" y="4492910"/>
            <a:ext cx="488112" cy="488112"/>
          </a:xfrm>
          <a:prstGeom prst="rect">
            <a:avLst/>
          </a:prstGeom>
        </p:spPr>
      </p:pic>
      <p:pic>
        <p:nvPicPr>
          <p:cNvPr id="44" name="Picture 43" descr="A close up of the moon&#10;&#10;Description automatically generated with medium confidence">
            <a:extLst>
              <a:ext uri="{FF2B5EF4-FFF2-40B4-BE49-F238E27FC236}">
                <a16:creationId xmlns:a16="http://schemas.microsoft.com/office/drawing/2014/main" id="{5E1B3A6B-48A5-2E1B-331D-E6797C98666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61559" y="5900361"/>
            <a:ext cx="488112" cy="488112"/>
          </a:xfrm>
          <a:prstGeom prst="rect">
            <a:avLst/>
          </a:prstGeom>
        </p:spPr>
      </p:pic>
      <p:pic>
        <p:nvPicPr>
          <p:cNvPr id="45" name="Picture 44" descr="A close up of the moon&#10;&#10;Description automatically generated with medium confidence">
            <a:extLst>
              <a:ext uri="{FF2B5EF4-FFF2-40B4-BE49-F238E27FC236}">
                <a16:creationId xmlns:a16="http://schemas.microsoft.com/office/drawing/2014/main" id="{493DF395-792D-91F2-C282-9663100B45A2}"/>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68538" y="2686592"/>
            <a:ext cx="488112" cy="488112"/>
          </a:xfrm>
          <a:prstGeom prst="rect">
            <a:avLst/>
          </a:prstGeom>
        </p:spPr>
      </p:pic>
      <p:sp>
        <p:nvSpPr>
          <p:cNvPr id="46" name="TextBox 45">
            <a:extLst>
              <a:ext uri="{FF2B5EF4-FFF2-40B4-BE49-F238E27FC236}">
                <a16:creationId xmlns:a16="http://schemas.microsoft.com/office/drawing/2014/main" id="{2234EFA3-AD98-FE41-B28B-F9CF8DA4EE64}"/>
              </a:ext>
            </a:extLst>
          </p:cNvPr>
          <p:cNvSpPr txBox="1"/>
          <p:nvPr/>
        </p:nvSpPr>
        <p:spPr>
          <a:xfrm>
            <a:off x="9362767" y="5889930"/>
            <a:ext cx="1248866" cy="400110"/>
          </a:xfrm>
          <a:prstGeom prst="rect">
            <a:avLst/>
          </a:prstGeom>
          <a:noFill/>
        </p:spPr>
        <p:txBody>
          <a:bodyPr wrap="square" rtlCol="0">
            <a:spAutoFit/>
          </a:bodyPr>
          <a:lstStyle/>
          <a:p>
            <a:r>
              <a:rPr lang="en-US" sz="2000" dirty="0">
                <a:latin typeface="Berlin Sans FB Demi" panose="020E0802020502020306" pitchFamily="34" charset="0"/>
              </a:rPr>
              <a:t>Molecule</a:t>
            </a:r>
          </a:p>
        </p:txBody>
      </p:sp>
      <p:pic>
        <p:nvPicPr>
          <p:cNvPr id="47" name="Picture 46" descr="A close up of the moon&#10;&#10;Description automatically generated with medium confidence">
            <a:extLst>
              <a:ext uri="{FF2B5EF4-FFF2-40B4-BE49-F238E27FC236}">
                <a16:creationId xmlns:a16="http://schemas.microsoft.com/office/drawing/2014/main" id="{B53F6F2E-9E7A-5C15-F96D-7FF64D26FB81}"/>
              </a:ext>
            </a:extLst>
          </p:cNvPr>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754745" y="2540462"/>
            <a:ext cx="976224" cy="976224"/>
          </a:xfrm>
          <a:prstGeom prst="rect">
            <a:avLst/>
          </a:prstGeom>
        </p:spPr>
      </p:pic>
    </p:spTree>
    <p:extLst>
      <p:ext uri="{BB962C8B-B14F-4D97-AF65-F5344CB8AC3E}">
        <p14:creationId xmlns:p14="http://schemas.microsoft.com/office/powerpoint/2010/main" val="63904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7037E-6 L -0.00325 0.34723 " pathEditMode="relative" rAng="0" ptsTypes="AA">
                                      <p:cBhvr>
                                        <p:cTn id="6" dur="2000" fill="hold"/>
                                        <p:tgtEl>
                                          <p:spTgt spid="32"/>
                                        </p:tgtEl>
                                        <p:attrNameLst>
                                          <p:attrName>ppt_x</p:attrName>
                                          <p:attrName>ppt_y</p:attrName>
                                        </p:attrNameLst>
                                      </p:cBhvr>
                                      <p:rCtr x="-169" y="17361"/>
                                    </p:animMotion>
                                  </p:childTnLst>
                                </p:cTn>
                              </p:par>
                              <p:par>
                                <p:cTn id="7" presetID="42" presetClass="path" presetSubtype="0" accel="50000" decel="50000" fill="hold" nodeType="withEffect">
                                  <p:stCondLst>
                                    <p:cond delay="0"/>
                                  </p:stCondLst>
                                  <p:childTnLst>
                                    <p:animMotion origin="layout" path="M 4.375E-6 -2.22222E-6 L -0.07097 0.40903 " pathEditMode="relative" rAng="0" ptsTypes="AA">
                                      <p:cBhvr>
                                        <p:cTn id="8" dur="2000" fill="hold"/>
                                        <p:tgtEl>
                                          <p:spTgt spid="33"/>
                                        </p:tgtEl>
                                        <p:attrNameLst>
                                          <p:attrName>ppt_x</p:attrName>
                                          <p:attrName>ppt_y</p:attrName>
                                        </p:attrNameLst>
                                      </p:cBhvr>
                                      <p:rCtr x="-3555" y="20440"/>
                                    </p:animMotion>
                                  </p:childTnLst>
                                </p:cTn>
                              </p:par>
                              <p:par>
                                <p:cTn id="9" presetID="42" presetClass="path" presetSubtype="0" accel="50000" decel="50000" fill="hold" nodeType="withEffect">
                                  <p:stCondLst>
                                    <p:cond delay="0"/>
                                  </p:stCondLst>
                                  <p:childTnLst>
                                    <p:animMotion origin="layout" path="M -2.70833E-6 -2.96296E-6 L -0.04127 0.16621 " pathEditMode="relative" rAng="0" ptsTypes="AA">
                                      <p:cBhvr>
                                        <p:cTn id="10" dur="2000" fill="hold"/>
                                        <p:tgtEl>
                                          <p:spTgt spid="34"/>
                                        </p:tgtEl>
                                        <p:attrNameLst>
                                          <p:attrName>ppt_x</p:attrName>
                                          <p:attrName>ppt_y</p:attrName>
                                        </p:attrNameLst>
                                      </p:cBhvr>
                                      <p:rCtr x="-2070" y="8310"/>
                                    </p:animMotion>
                                  </p:childTnLst>
                                </p:cTn>
                              </p:par>
                              <p:par>
                                <p:cTn id="11" presetID="42" presetClass="path" presetSubtype="0" accel="50000" decel="50000" fill="hold" nodeType="withEffect">
                                  <p:stCondLst>
                                    <p:cond delay="0"/>
                                  </p:stCondLst>
                                  <p:childTnLst>
                                    <p:animMotion origin="layout" path="M -4.16667E-7 -1.11111E-6 L 0.20625 0.29259 " pathEditMode="relative" rAng="0" ptsTypes="AA">
                                      <p:cBhvr>
                                        <p:cTn id="12" dur="2000" fill="hold"/>
                                        <p:tgtEl>
                                          <p:spTgt spid="35"/>
                                        </p:tgtEl>
                                        <p:attrNameLst>
                                          <p:attrName>ppt_x</p:attrName>
                                          <p:attrName>ppt_y</p:attrName>
                                        </p:attrNameLst>
                                      </p:cBhvr>
                                      <p:rCtr x="10312" y="14630"/>
                                    </p:animMotion>
                                  </p:childTnLst>
                                </p:cTn>
                              </p:par>
                              <p:par>
                                <p:cTn id="13" presetID="42" presetClass="path" presetSubtype="0" accel="50000" decel="50000" fill="hold" nodeType="withEffect">
                                  <p:stCondLst>
                                    <p:cond delay="0"/>
                                  </p:stCondLst>
                                  <p:childTnLst>
                                    <p:animMotion origin="layout" path="M -3.75E-6 -4.07407E-6 L -0.29427 -0.09722 " pathEditMode="relative" rAng="0" ptsTypes="AA">
                                      <p:cBhvr>
                                        <p:cTn id="14" dur="2000" fill="hold"/>
                                        <p:tgtEl>
                                          <p:spTgt spid="36"/>
                                        </p:tgtEl>
                                        <p:attrNameLst>
                                          <p:attrName>ppt_x</p:attrName>
                                          <p:attrName>ppt_y</p:attrName>
                                        </p:attrNameLst>
                                      </p:cBhvr>
                                      <p:rCtr x="-14714" y="-4861"/>
                                    </p:animMotion>
                                  </p:childTnLst>
                                </p:cTn>
                              </p:par>
                              <p:par>
                                <p:cTn id="15" presetID="42" presetClass="path" presetSubtype="0" accel="50000" decel="50000" fill="hold" nodeType="withEffect">
                                  <p:stCondLst>
                                    <p:cond delay="0"/>
                                  </p:stCondLst>
                                  <p:childTnLst>
                                    <p:animMotion origin="layout" path="M 6.25E-7 2.59259E-6 L 0.21042 -0.04051 " pathEditMode="relative" rAng="0" ptsTypes="AA">
                                      <p:cBhvr>
                                        <p:cTn id="16" dur="2000" fill="hold"/>
                                        <p:tgtEl>
                                          <p:spTgt spid="37"/>
                                        </p:tgtEl>
                                        <p:attrNameLst>
                                          <p:attrName>ppt_x</p:attrName>
                                          <p:attrName>ppt_y</p:attrName>
                                        </p:attrNameLst>
                                      </p:cBhvr>
                                      <p:rCtr x="10521" y="-2037"/>
                                    </p:animMotion>
                                  </p:childTnLst>
                                </p:cTn>
                              </p:par>
                              <p:par>
                                <p:cTn id="17" presetID="42" presetClass="path" presetSubtype="0" accel="50000" decel="50000" fill="hold" nodeType="withEffect">
                                  <p:stCondLst>
                                    <p:cond delay="0"/>
                                  </p:stCondLst>
                                  <p:childTnLst>
                                    <p:animMotion origin="layout" path="M -4.16667E-7 4.81481E-6 L 0.16263 0.39884 " pathEditMode="relative" rAng="0" ptsTypes="AA">
                                      <p:cBhvr>
                                        <p:cTn id="18" dur="2000" fill="hold"/>
                                        <p:tgtEl>
                                          <p:spTgt spid="38"/>
                                        </p:tgtEl>
                                        <p:attrNameLst>
                                          <p:attrName>ppt_x</p:attrName>
                                          <p:attrName>ppt_y</p:attrName>
                                        </p:attrNameLst>
                                      </p:cBhvr>
                                      <p:rCtr x="8125" y="19931"/>
                                    </p:animMotion>
                                  </p:childTnLst>
                                </p:cTn>
                              </p:par>
                              <p:par>
                                <p:cTn id="19" presetID="42" presetClass="path" presetSubtype="0" accel="50000" decel="50000" fill="hold" nodeType="withEffect">
                                  <p:stCondLst>
                                    <p:cond delay="0"/>
                                  </p:stCondLst>
                                  <p:childTnLst>
                                    <p:animMotion origin="layout" path="M 2.08333E-7 4.07407E-6 L 0.10677 0.1743 " pathEditMode="relative" rAng="0" ptsTypes="AA">
                                      <p:cBhvr>
                                        <p:cTn id="20" dur="2000" fill="hold"/>
                                        <p:tgtEl>
                                          <p:spTgt spid="39"/>
                                        </p:tgtEl>
                                        <p:attrNameLst>
                                          <p:attrName>ppt_x</p:attrName>
                                          <p:attrName>ppt_y</p:attrName>
                                        </p:attrNameLst>
                                      </p:cBhvr>
                                      <p:rCtr x="5339" y="8704"/>
                                    </p:animMotion>
                                  </p:childTnLst>
                                </p:cTn>
                              </p:par>
                              <p:par>
                                <p:cTn id="21" presetID="42" presetClass="path" presetSubtype="0" accel="50000" decel="50000" fill="hold" nodeType="withEffect">
                                  <p:stCondLst>
                                    <p:cond delay="0"/>
                                  </p:stCondLst>
                                  <p:childTnLst>
                                    <p:animMotion origin="layout" path="M -1.66667E-6 -3.33333E-6 L 0.08945 0.21042 " pathEditMode="relative" rAng="0" ptsTypes="AA">
                                      <p:cBhvr>
                                        <p:cTn id="22" dur="2000" fill="hold"/>
                                        <p:tgtEl>
                                          <p:spTgt spid="40"/>
                                        </p:tgtEl>
                                        <p:attrNameLst>
                                          <p:attrName>ppt_x</p:attrName>
                                          <p:attrName>ppt_y</p:attrName>
                                        </p:attrNameLst>
                                      </p:cBhvr>
                                      <p:rCtr x="4466" y="10509"/>
                                    </p:animMotion>
                                  </p:childTnLst>
                                </p:cTn>
                              </p:par>
                              <p:par>
                                <p:cTn id="23" presetID="42" presetClass="path" presetSubtype="0" accel="50000" decel="50000" fill="hold" nodeType="withEffect">
                                  <p:stCondLst>
                                    <p:cond delay="0"/>
                                  </p:stCondLst>
                                  <p:childTnLst>
                                    <p:animMotion origin="layout" path="M 2.29167E-6 -1.85185E-6 L -0.00482 -0.11898 " pathEditMode="relative" rAng="0" ptsTypes="AA">
                                      <p:cBhvr>
                                        <p:cTn id="24" dur="2000" fill="hold"/>
                                        <p:tgtEl>
                                          <p:spTgt spid="41"/>
                                        </p:tgtEl>
                                        <p:attrNameLst>
                                          <p:attrName>ppt_x</p:attrName>
                                          <p:attrName>ppt_y</p:attrName>
                                        </p:attrNameLst>
                                      </p:cBhvr>
                                      <p:rCtr x="-247" y="-5949"/>
                                    </p:animMotion>
                                  </p:childTnLst>
                                </p:cTn>
                              </p:par>
                              <p:par>
                                <p:cTn id="25" presetID="42" presetClass="path" presetSubtype="0" accel="50000" decel="50000" fill="hold" nodeType="withEffect">
                                  <p:stCondLst>
                                    <p:cond delay="0"/>
                                  </p:stCondLst>
                                  <p:childTnLst>
                                    <p:animMotion origin="layout" path="M 4.58333E-6 -3.7037E-6 L 0.04947 0.26528 " pathEditMode="relative" rAng="0" ptsTypes="AA">
                                      <p:cBhvr>
                                        <p:cTn id="26" dur="2000" fill="hold"/>
                                        <p:tgtEl>
                                          <p:spTgt spid="42"/>
                                        </p:tgtEl>
                                        <p:attrNameLst>
                                          <p:attrName>ppt_x</p:attrName>
                                          <p:attrName>ppt_y</p:attrName>
                                        </p:attrNameLst>
                                      </p:cBhvr>
                                      <p:rCtr x="2474" y="13264"/>
                                    </p:animMotion>
                                  </p:childTnLst>
                                </p:cTn>
                              </p:par>
                              <p:par>
                                <p:cTn id="27" presetID="42" presetClass="path" presetSubtype="0" accel="50000" decel="50000" fill="hold" nodeType="withEffect">
                                  <p:stCondLst>
                                    <p:cond delay="0"/>
                                  </p:stCondLst>
                                  <p:childTnLst>
                                    <p:animMotion origin="layout" path="M 2.08333E-6 -7.40741E-7 L 0.23659 0.07107 " pathEditMode="relative" rAng="0" ptsTypes="AA">
                                      <p:cBhvr>
                                        <p:cTn id="28" dur="2000" fill="hold"/>
                                        <p:tgtEl>
                                          <p:spTgt spid="43"/>
                                        </p:tgtEl>
                                        <p:attrNameLst>
                                          <p:attrName>ppt_x</p:attrName>
                                          <p:attrName>ppt_y</p:attrName>
                                        </p:attrNameLst>
                                      </p:cBhvr>
                                      <p:rCtr x="11823" y="3542"/>
                                    </p:animMotion>
                                  </p:childTnLst>
                                </p:cTn>
                              </p:par>
                              <p:par>
                                <p:cTn id="29" presetID="42" presetClass="path" presetSubtype="0" accel="50000" decel="50000" fill="hold" nodeType="withEffect">
                                  <p:stCondLst>
                                    <p:cond delay="0"/>
                                  </p:stCondLst>
                                  <p:childTnLst>
                                    <p:animMotion origin="layout" path="M 3.75E-6 -3.33333E-6 L 0.14687 0.00186 " pathEditMode="relative" rAng="0" ptsTypes="AA">
                                      <p:cBhvr>
                                        <p:cTn id="30" dur="2000" fill="hold"/>
                                        <p:tgtEl>
                                          <p:spTgt spid="44"/>
                                        </p:tgtEl>
                                        <p:attrNameLst>
                                          <p:attrName>ppt_x</p:attrName>
                                          <p:attrName>ppt_y</p:attrName>
                                        </p:attrNameLst>
                                      </p:cBhvr>
                                      <p:rCtr x="7344" y="93"/>
                                    </p:animMotion>
                                  </p:childTnLst>
                                </p:cTn>
                              </p:par>
                              <p:par>
                                <p:cTn id="31" presetID="42" presetClass="path" presetSubtype="0" accel="50000" decel="50000" fill="hold" nodeType="withEffect">
                                  <p:stCondLst>
                                    <p:cond delay="0"/>
                                  </p:stCondLst>
                                  <p:childTnLst>
                                    <p:animMotion origin="layout" path="M -2.08333E-6 -4.81481E-6 L 0.33321 0.11945 " pathEditMode="relative" rAng="0" ptsTypes="AA">
                                      <p:cBhvr>
                                        <p:cTn id="32" dur="2000" fill="hold"/>
                                        <p:tgtEl>
                                          <p:spTgt spid="45"/>
                                        </p:tgtEl>
                                        <p:attrNameLst>
                                          <p:attrName>ppt_x</p:attrName>
                                          <p:attrName>ppt_y</p:attrName>
                                        </p:attrNameLst>
                                      </p:cBhvr>
                                      <p:rCtr x="16654" y="5972"/>
                                    </p:animMotion>
                                  </p:childTnLst>
                                </p:cTn>
                              </p:par>
                              <p:par>
                                <p:cTn id="33" presetID="42" presetClass="path" presetSubtype="0" accel="50000" decel="50000" fill="hold" nodeType="withEffect">
                                  <p:stCondLst>
                                    <p:cond delay="0"/>
                                  </p:stCondLst>
                                  <p:childTnLst>
                                    <p:animMotion origin="layout" path="M -4.16667E-7 4.81481E-6 L 0.16263 0.39884 " pathEditMode="relative" rAng="0" ptsTypes="AA">
                                      <p:cBhvr>
                                        <p:cTn id="34" dur="2000" fill="hold"/>
                                        <p:tgtEl>
                                          <p:spTgt spid="47"/>
                                        </p:tgtEl>
                                        <p:attrNameLst>
                                          <p:attrName>ppt_x</p:attrName>
                                          <p:attrName>ppt_y</p:attrName>
                                        </p:attrNameLst>
                                      </p:cBhvr>
                                      <p:rCtr x="8125" y="19931"/>
                                    </p:animMotion>
                                  </p:childTnLst>
                                </p:cTn>
                              </p:par>
                            </p:childTnLst>
                          </p:cTn>
                        </p:par>
                        <p:par>
                          <p:cTn id="35" fill="hold">
                            <p:stCondLst>
                              <p:cond delay="2000"/>
                            </p:stCondLst>
                            <p:childTnLst>
                              <p:par>
                                <p:cTn id="36" presetID="53" presetClass="exit" presetSubtype="32" fill="hold" nodeType="afterEffect">
                                  <p:stCondLst>
                                    <p:cond delay="0"/>
                                  </p:stCondLst>
                                  <p:childTnLst>
                                    <p:anim calcmode="lin" valueType="num">
                                      <p:cBhvr>
                                        <p:cTn id="37" dur="500"/>
                                        <p:tgtEl>
                                          <p:spTgt spid="32"/>
                                        </p:tgtEl>
                                        <p:attrNameLst>
                                          <p:attrName>ppt_w</p:attrName>
                                        </p:attrNameLst>
                                      </p:cBhvr>
                                      <p:tavLst>
                                        <p:tav tm="0">
                                          <p:val>
                                            <p:strVal val="ppt_w"/>
                                          </p:val>
                                        </p:tav>
                                        <p:tav tm="100000">
                                          <p:val>
                                            <p:fltVal val="0"/>
                                          </p:val>
                                        </p:tav>
                                      </p:tavLst>
                                    </p:anim>
                                    <p:anim calcmode="lin" valueType="num">
                                      <p:cBhvr>
                                        <p:cTn id="38" dur="500"/>
                                        <p:tgtEl>
                                          <p:spTgt spid="32"/>
                                        </p:tgtEl>
                                        <p:attrNameLst>
                                          <p:attrName>ppt_h</p:attrName>
                                        </p:attrNameLst>
                                      </p:cBhvr>
                                      <p:tavLst>
                                        <p:tav tm="0">
                                          <p:val>
                                            <p:strVal val="ppt_h"/>
                                          </p:val>
                                        </p:tav>
                                        <p:tav tm="100000">
                                          <p:val>
                                            <p:fltVal val="0"/>
                                          </p:val>
                                        </p:tav>
                                      </p:tavLst>
                                    </p:anim>
                                    <p:animEffect transition="out" filter="fade">
                                      <p:cBhvr>
                                        <p:cTn id="39" dur="500"/>
                                        <p:tgtEl>
                                          <p:spTgt spid="32"/>
                                        </p:tgtEl>
                                      </p:cBhvr>
                                    </p:animEffect>
                                    <p:set>
                                      <p:cBhvr>
                                        <p:cTn id="40" dur="1" fill="hold">
                                          <p:stCondLst>
                                            <p:cond delay="499"/>
                                          </p:stCondLst>
                                        </p:cTn>
                                        <p:tgtEl>
                                          <p:spTgt spid="32"/>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33"/>
                                        </p:tgtEl>
                                        <p:attrNameLst>
                                          <p:attrName>ppt_w</p:attrName>
                                        </p:attrNameLst>
                                      </p:cBhvr>
                                      <p:tavLst>
                                        <p:tav tm="0">
                                          <p:val>
                                            <p:strVal val="ppt_w"/>
                                          </p:val>
                                        </p:tav>
                                        <p:tav tm="100000">
                                          <p:val>
                                            <p:fltVal val="0"/>
                                          </p:val>
                                        </p:tav>
                                      </p:tavLst>
                                    </p:anim>
                                    <p:anim calcmode="lin" valueType="num">
                                      <p:cBhvr>
                                        <p:cTn id="43" dur="500"/>
                                        <p:tgtEl>
                                          <p:spTgt spid="33"/>
                                        </p:tgtEl>
                                        <p:attrNameLst>
                                          <p:attrName>ppt_h</p:attrName>
                                        </p:attrNameLst>
                                      </p:cBhvr>
                                      <p:tavLst>
                                        <p:tav tm="0">
                                          <p:val>
                                            <p:strVal val="ppt_h"/>
                                          </p:val>
                                        </p:tav>
                                        <p:tav tm="100000">
                                          <p:val>
                                            <p:fltVal val="0"/>
                                          </p:val>
                                        </p:tav>
                                      </p:tavLst>
                                    </p:anim>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34"/>
                                        </p:tgtEl>
                                        <p:attrNameLst>
                                          <p:attrName>ppt_w</p:attrName>
                                        </p:attrNameLst>
                                      </p:cBhvr>
                                      <p:tavLst>
                                        <p:tav tm="0">
                                          <p:val>
                                            <p:strVal val="ppt_w"/>
                                          </p:val>
                                        </p:tav>
                                        <p:tav tm="100000">
                                          <p:val>
                                            <p:fltVal val="0"/>
                                          </p:val>
                                        </p:tav>
                                      </p:tavLst>
                                    </p:anim>
                                    <p:anim calcmode="lin" valueType="num">
                                      <p:cBhvr>
                                        <p:cTn id="48" dur="500"/>
                                        <p:tgtEl>
                                          <p:spTgt spid="34"/>
                                        </p:tgtEl>
                                        <p:attrNameLst>
                                          <p:attrName>ppt_h</p:attrName>
                                        </p:attrNameLst>
                                      </p:cBhvr>
                                      <p:tavLst>
                                        <p:tav tm="0">
                                          <p:val>
                                            <p:strVal val="ppt_h"/>
                                          </p:val>
                                        </p:tav>
                                        <p:tav tm="100000">
                                          <p:val>
                                            <p:fltVal val="0"/>
                                          </p:val>
                                        </p:tav>
                                      </p:tavLst>
                                    </p:anim>
                                    <p:animEffect transition="out" filter="fade">
                                      <p:cBhvr>
                                        <p:cTn id="49" dur="500"/>
                                        <p:tgtEl>
                                          <p:spTgt spid="34"/>
                                        </p:tgtEl>
                                      </p:cBhvr>
                                    </p:animEffect>
                                    <p:set>
                                      <p:cBhvr>
                                        <p:cTn id="50" dur="1" fill="hold">
                                          <p:stCondLst>
                                            <p:cond delay="499"/>
                                          </p:stCondLst>
                                        </p:cTn>
                                        <p:tgtEl>
                                          <p:spTgt spid="34"/>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35"/>
                                        </p:tgtEl>
                                        <p:attrNameLst>
                                          <p:attrName>ppt_w</p:attrName>
                                        </p:attrNameLst>
                                      </p:cBhvr>
                                      <p:tavLst>
                                        <p:tav tm="0">
                                          <p:val>
                                            <p:strVal val="ppt_w"/>
                                          </p:val>
                                        </p:tav>
                                        <p:tav tm="100000">
                                          <p:val>
                                            <p:fltVal val="0"/>
                                          </p:val>
                                        </p:tav>
                                      </p:tavLst>
                                    </p:anim>
                                    <p:anim calcmode="lin" valueType="num">
                                      <p:cBhvr>
                                        <p:cTn id="53" dur="500"/>
                                        <p:tgtEl>
                                          <p:spTgt spid="35"/>
                                        </p:tgtEl>
                                        <p:attrNameLst>
                                          <p:attrName>ppt_h</p:attrName>
                                        </p:attrNameLst>
                                      </p:cBhvr>
                                      <p:tavLst>
                                        <p:tav tm="0">
                                          <p:val>
                                            <p:strVal val="ppt_h"/>
                                          </p:val>
                                        </p:tav>
                                        <p:tav tm="100000">
                                          <p:val>
                                            <p:fltVal val="0"/>
                                          </p:val>
                                        </p:tav>
                                      </p:tavLst>
                                    </p:anim>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53" presetClass="exit" presetSubtype="32" fill="hold" nodeType="withEffect">
                                  <p:stCondLst>
                                    <p:cond delay="0"/>
                                  </p:stCondLst>
                                  <p:childTnLst>
                                    <p:anim calcmode="lin" valueType="num">
                                      <p:cBhvr>
                                        <p:cTn id="57" dur="500"/>
                                        <p:tgtEl>
                                          <p:spTgt spid="36"/>
                                        </p:tgtEl>
                                        <p:attrNameLst>
                                          <p:attrName>ppt_w</p:attrName>
                                        </p:attrNameLst>
                                      </p:cBhvr>
                                      <p:tavLst>
                                        <p:tav tm="0">
                                          <p:val>
                                            <p:strVal val="ppt_w"/>
                                          </p:val>
                                        </p:tav>
                                        <p:tav tm="100000">
                                          <p:val>
                                            <p:fltVal val="0"/>
                                          </p:val>
                                        </p:tav>
                                      </p:tavLst>
                                    </p:anim>
                                    <p:anim calcmode="lin" valueType="num">
                                      <p:cBhvr>
                                        <p:cTn id="58" dur="500"/>
                                        <p:tgtEl>
                                          <p:spTgt spid="36"/>
                                        </p:tgtEl>
                                        <p:attrNameLst>
                                          <p:attrName>ppt_h</p:attrName>
                                        </p:attrNameLst>
                                      </p:cBhvr>
                                      <p:tavLst>
                                        <p:tav tm="0">
                                          <p:val>
                                            <p:strVal val="ppt_h"/>
                                          </p:val>
                                        </p:tav>
                                        <p:tav tm="100000">
                                          <p:val>
                                            <p:fltVal val="0"/>
                                          </p:val>
                                        </p:tav>
                                      </p:tavLst>
                                    </p:anim>
                                    <p:animEffect transition="out" filter="fade">
                                      <p:cBhvr>
                                        <p:cTn id="59" dur="500"/>
                                        <p:tgtEl>
                                          <p:spTgt spid="36"/>
                                        </p:tgtEl>
                                      </p:cBhvr>
                                    </p:animEffect>
                                    <p:set>
                                      <p:cBhvr>
                                        <p:cTn id="60" dur="1" fill="hold">
                                          <p:stCondLst>
                                            <p:cond delay="499"/>
                                          </p:stCondLst>
                                        </p:cTn>
                                        <p:tgtEl>
                                          <p:spTgt spid="36"/>
                                        </p:tgtEl>
                                        <p:attrNameLst>
                                          <p:attrName>style.visibility</p:attrName>
                                        </p:attrNameLst>
                                      </p:cBhvr>
                                      <p:to>
                                        <p:strVal val="hidden"/>
                                      </p:to>
                                    </p:set>
                                  </p:childTnLst>
                                </p:cTn>
                              </p:par>
                              <p:par>
                                <p:cTn id="61" presetID="53" presetClass="exit" presetSubtype="32" fill="hold" nodeType="withEffect">
                                  <p:stCondLst>
                                    <p:cond delay="0"/>
                                  </p:stCondLst>
                                  <p:childTnLst>
                                    <p:anim calcmode="lin" valueType="num">
                                      <p:cBhvr>
                                        <p:cTn id="62" dur="500"/>
                                        <p:tgtEl>
                                          <p:spTgt spid="37"/>
                                        </p:tgtEl>
                                        <p:attrNameLst>
                                          <p:attrName>ppt_w</p:attrName>
                                        </p:attrNameLst>
                                      </p:cBhvr>
                                      <p:tavLst>
                                        <p:tav tm="0">
                                          <p:val>
                                            <p:strVal val="ppt_w"/>
                                          </p:val>
                                        </p:tav>
                                        <p:tav tm="100000">
                                          <p:val>
                                            <p:fltVal val="0"/>
                                          </p:val>
                                        </p:tav>
                                      </p:tavLst>
                                    </p:anim>
                                    <p:anim calcmode="lin" valueType="num">
                                      <p:cBhvr>
                                        <p:cTn id="63" dur="500"/>
                                        <p:tgtEl>
                                          <p:spTgt spid="37"/>
                                        </p:tgtEl>
                                        <p:attrNameLst>
                                          <p:attrName>ppt_h</p:attrName>
                                        </p:attrNameLst>
                                      </p:cBhvr>
                                      <p:tavLst>
                                        <p:tav tm="0">
                                          <p:val>
                                            <p:strVal val="ppt_h"/>
                                          </p:val>
                                        </p:tav>
                                        <p:tav tm="100000">
                                          <p:val>
                                            <p:fltVal val="0"/>
                                          </p:val>
                                        </p:tav>
                                      </p:tavLst>
                                    </p:anim>
                                    <p:animEffect transition="out" filter="fade">
                                      <p:cBhvr>
                                        <p:cTn id="64" dur="500"/>
                                        <p:tgtEl>
                                          <p:spTgt spid="37"/>
                                        </p:tgtEl>
                                      </p:cBhvr>
                                    </p:animEffect>
                                    <p:set>
                                      <p:cBhvr>
                                        <p:cTn id="65" dur="1" fill="hold">
                                          <p:stCondLst>
                                            <p:cond delay="499"/>
                                          </p:stCondLst>
                                        </p:cTn>
                                        <p:tgtEl>
                                          <p:spTgt spid="37"/>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38"/>
                                        </p:tgtEl>
                                        <p:attrNameLst>
                                          <p:attrName>ppt_w</p:attrName>
                                        </p:attrNameLst>
                                      </p:cBhvr>
                                      <p:tavLst>
                                        <p:tav tm="0">
                                          <p:val>
                                            <p:strVal val="ppt_w"/>
                                          </p:val>
                                        </p:tav>
                                        <p:tav tm="100000">
                                          <p:val>
                                            <p:fltVal val="0"/>
                                          </p:val>
                                        </p:tav>
                                      </p:tavLst>
                                    </p:anim>
                                    <p:anim calcmode="lin" valueType="num">
                                      <p:cBhvr>
                                        <p:cTn id="68" dur="500"/>
                                        <p:tgtEl>
                                          <p:spTgt spid="38"/>
                                        </p:tgtEl>
                                        <p:attrNameLst>
                                          <p:attrName>ppt_h</p:attrName>
                                        </p:attrNameLst>
                                      </p:cBhvr>
                                      <p:tavLst>
                                        <p:tav tm="0">
                                          <p:val>
                                            <p:strVal val="ppt_h"/>
                                          </p:val>
                                        </p:tav>
                                        <p:tav tm="100000">
                                          <p:val>
                                            <p:fltVal val="0"/>
                                          </p:val>
                                        </p:tav>
                                      </p:tavLst>
                                    </p:anim>
                                    <p:animEffect transition="out" filter="fade">
                                      <p:cBhvr>
                                        <p:cTn id="69" dur="500"/>
                                        <p:tgtEl>
                                          <p:spTgt spid="38"/>
                                        </p:tgtEl>
                                      </p:cBhvr>
                                    </p:animEffect>
                                    <p:set>
                                      <p:cBhvr>
                                        <p:cTn id="70" dur="1" fill="hold">
                                          <p:stCondLst>
                                            <p:cond delay="499"/>
                                          </p:stCondLst>
                                        </p:cTn>
                                        <p:tgtEl>
                                          <p:spTgt spid="38"/>
                                        </p:tgtEl>
                                        <p:attrNameLst>
                                          <p:attrName>style.visibility</p:attrName>
                                        </p:attrNameLst>
                                      </p:cBhvr>
                                      <p:to>
                                        <p:strVal val="hidden"/>
                                      </p:to>
                                    </p:set>
                                  </p:childTnLst>
                                </p:cTn>
                              </p:par>
                              <p:par>
                                <p:cTn id="71" presetID="53" presetClass="exit" presetSubtype="32" fill="hold" nodeType="withEffect">
                                  <p:stCondLst>
                                    <p:cond delay="0"/>
                                  </p:stCondLst>
                                  <p:childTnLst>
                                    <p:anim calcmode="lin" valueType="num">
                                      <p:cBhvr>
                                        <p:cTn id="72" dur="500"/>
                                        <p:tgtEl>
                                          <p:spTgt spid="39"/>
                                        </p:tgtEl>
                                        <p:attrNameLst>
                                          <p:attrName>ppt_w</p:attrName>
                                        </p:attrNameLst>
                                      </p:cBhvr>
                                      <p:tavLst>
                                        <p:tav tm="0">
                                          <p:val>
                                            <p:strVal val="ppt_w"/>
                                          </p:val>
                                        </p:tav>
                                        <p:tav tm="100000">
                                          <p:val>
                                            <p:fltVal val="0"/>
                                          </p:val>
                                        </p:tav>
                                      </p:tavLst>
                                    </p:anim>
                                    <p:anim calcmode="lin" valueType="num">
                                      <p:cBhvr>
                                        <p:cTn id="73" dur="500"/>
                                        <p:tgtEl>
                                          <p:spTgt spid="39"/>
                                        </p:tgtEl>
                                        <p:attrNameLst>
                                          <p:attrName>ppt_h</p:attrName>
                                        </p:attrNameLst>
                                      </p:cBhvr>
                                      <p:tavLst>
                                        <p:tav tm="0">
                                          <p:val>
                                            <p:strVal val="ppt_h"/>
                                          </p:val>
                                        </p:tav>
                                        <p:tav tm="100000">
                                          <p:val>
                                            <p:fltVal val="0"/>
                                          </p:val>
                                        </p:tav>
                                      </p:tavLst>
                                    </p:anim>
                                    <p:animEffect transition="out" filter="fade">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40"/>
                                        </p:tgtEl>
                                        <p:attrNameLst>
                                          <p:attrName>ppt_w</p:attrName>
                                        </p:attrNameLst>
                                      </p:cBhvr>
                                      <p:tavLst>
                                        <p:tav tm="0">
                                          <p:val>
                                            <p:strVal val="ppt_w"/>
                                          </p:val>
                                        </p:tav>
                                        <p:tav tm="100000">
                                          <p:val>
                                            <p:fltVal val="0"/>
                                          </p:val>
                                        </p:tav>
                                      </p:tavLst>
                                    </p:anim>
                                    <p:anim calcmode="lin" valueType="num">
                                      <p:cBhvr>
                                        <p:cTn id="78" dur="500"/>
                                        <p:tgtEl>
                                          <p:spTgt spid="40"/>
                                        </p:tgtEl>
                                        <p:attrNameLst>
                                          <p:attrName>ppt_h</p:attrName>
                                        </p:attrNameLst>
                                      </p:cBhvr>
                                      <p:tavLst>
                                        <p:tav tm="0">
                                          <p:val>
                                            <p:strVal val="ppt_h"/>
                                          </p:val>
                                        </p:tav>
                                        <p:tav tm="100000">
                                          <p:val>
                                            <p:fltVal val="0"/>
                                          </p:val>
                                        </p:tav>
                                      </p:tavLst>
                                    </p:anim>
                                    <p:animEffect transition="out" filter="fade">
                                      <p:cBhvr>
                                        <p:cTn id="79" dur="500"/>
                                        <p:tgtEl>
                                          <p:spTgt spid="40"/>
                                        </p:tgtEl>
                                      </p:cBhvr>
                                    </p:animEffect>
                                    <p:set>
                                      <p:cBhvr>
                                        <p:cTn id="80" dur="1" fill="hold">
                                          <p:stCondLst>
                                            <p:cond delay="499"/>
                                          </p:stCondLst>
                                        </p:cTn>
                                        <p:tgtEl>
                                          <p:spTgt spid="40"/>
                                        </p:tgtEl>
                                        <p:attrNameLst>
                                          <p:attrName>style.visibility</p:attrName>
                                        </p:attrNameLst>
                                      </p:cBhvr>
                                      <p:to>
                                        <p:strVal val="hidden"/>
                                      </p:to>
                                    </p:set>
                                  </p:childTnLst>
                                </p:cTn>
                              </p:par>
                              <p:par>
                                <p:cTn id="81" presetID="53" presetClass="exit" presetSubtype="32" fill="hold" nodeType="withEffect">
                                  <p:stCondLst>
                                    <p:cond delay="0"/>
                                  </p:stCondLst>
                                  <p:childTnLst>
                                    <p:anim calcmode="lin" valueType="num">
                                      <p:cBhvr>
                                        <p:cTn id="82" dur="500"/>
                                        <p:tgtEl>
                                          <p:spTgt spid="41"/>
                                        </p:tgtEl>
                                        <p:attrNameLst>
                                          <p:attrName>ppt_w</p:attrName>
                                        </p:attrNameLst>
                                      </p:cBhvr>
                                      <p:tavLst>
                                        <p:tav tm="0">
                                          <p:val>
                                            <p:strVal val="ppt_w"/>
                                          </p:val>
                                        </p:tav>
                                        <p:tav tm="100000">
                                          <p:val>
                                            <p:fltVal val="0"/>
                                          </p:val>
                                        </p:tav>
                                      </p:tavLst>
                                    </p:anim>
                                    <p:anim calcmode="lin" valueType="num">
                                      <p:cBhvr>
                                        <p:cTn id="83" dur="500"/>
                                        <p:tgtEl>
                                          <p:spTgt spid="41"/>
                                        </p:tgtEl>
                                        <p:attrNameLst>
                                          <p:attrName>ppt_h</p:attrName>
                                        </p:attrNameLst>
                                      </p:cBhvr>
                                      <p:tavLst>
                                        <p:tav tm="0">
                                          <p:val>
                                            <p:strVal val="ppt_h"/>
                                          </p:val>
                                        </p:tav>
                                        <p:tav tm="100000">
                                          <p:val>
                                            <p:fltVal val="0"/>
                                          </p:val>
                                        </p:tav>
                                      </p:tavLst>
                                    </p:anim>
                                    <p:animEffect transition="out" filter="fade">
                                      <p:cBhvr>
                                        <p:cTn id="84" dur="500"/>
                                        <p:tgtEl>
                                          <p:spTgt spid="41"/>
                                        </p:tgtEl>
                                      </p:cBhvr>
                                    </p:animEffect>
                                    <p:set>
                                      <p:cBhvr>
                                        <p:cTn id="85" dur="1" fill="hold">
                                          <p:stCondLst>
                                            <p:cond delay="499"/>
                                          </p:stCondLst>
                                        </p:cTn>
                                        <p:tgtEl>
                                          <p:spTgt spid="41"/>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500"/>
                                        <p:tgtEl>
                                          <p:spTgt spid="42"/>
                                        </p:tgtEl>
                                        <p:attrNameLst>
                                          <p:attrName>ppt_w</p:attrName>
                                        </p:attrNameLst>
                                      </p:cBhvr>
                                      <p:tavLst>
                                        <p:tav tm="0">
                                          <p:val>
                                            <p:strVal val="ppt_w"/>
                                          </p:val>
                                        </p:tav>
                                        <p:tav tm="100000">
                                          <p:val>
                                            <p:fltVal val="0"/>
                                          </p:val>
                                        </p:tav>
                                      </p:tavLst>
                                    </p:anim>
                                    <p:anim calcmode="lin" valueType="num">
                                      <p:cBhvr>
                                        <p:cTn id="88" dur="500"/>
                                        <p:tgtEl>
                                          <p:spTgt spid="42"/>
                                        </p:tgtEl>
                                        <p:attrNameLst>
                                          <p:attrName>ppt_h</p:attrName>
                                        </p:attrNameLst>
                                      </p:cBhvr>
                                      <p:tavLst>
                                        <p:tav tm="0">
                                          <p:val>
                                            <p:strVal val="ppt_h"/>
                                          </p:val>
                                        </p:tav>
                                        <p:tav tm="100000">
                                          <p:val>
                                            <p:fltVal val="0"/>
                                          </p:val>
                                        </p:tav>
                                      </p:tavLst>
                                    </p:anim>
                                    <p:animEffect transition="out" filter="fade">
                                      <p:cBhvr>
                                        <p:cTn id="89" dur="500"/>
                                        <p:tgtEl>
                                          <p:spTgt spid="42"/>
                                        </p:tgtEl>
                                      </p:cBhvr>
                                    </p:animEffect>
                                    <p:set>
                                      <p:cBhvr>
                                        <p:cTn id="90" dur="1" fill="hold">
                                          <p:stCondLst>
                                            <p:cond delay="499"/>
                                          </p:stCondLst>
                                        </p:cTn>
                                        <p:tgtEl>
                                          <p:spTgt spid="42"/>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500"/>
                                        <p:tgtEl>
                                          <p:spTgt spid="43"/>
                                        </p:tgtEl>
                                        <p:attrNameLst>
                                          <p:attrName>ppt_w</p:attrName>
                                        </p:attrNameLst>
                                      </p:cBhvr>
                                      <p:tavLst>
                                        <p:tav tm="0">
                                          <p:val>
                                            <p:strVal val="ppt_w"/>
                                          </p:val>
                                        </p:tav>
                                        <p:tav tm="100000">
                                          <p:val>
                                            <p:fltVal val="0"/>
                                          </p:val>
                                        </p:tav>
                                      </p:tavLst>
                                    </p:anim>
                                    <p:anim calcmode="lin" valueType="num">
                                      <p:cBhvr>
                                        <p:cTn id="93" dur="500"/>
                                        <p:tgtEl>
                                          <p:spTgt spid="43"/>
                                        </p:tgtEl>
                                        <p:attrNameLst>
                                          <p:attrName>ppt_h</p:attrName>
                                        </p:attrNameLst>
                                      </p:cBhvr>
                                      <p:tavLst>
                                        <p:tav tm="0">
                                          <p:val>
                                            <p:strVal val="ppt_h"/>
                                          </p:val>
                                        </p:tav>
                                        <p:tav tm="100000">
                                          <p:val>
                                            <p:fltVal val="0"/>
                                          </p:val>
                                        </p:tav>
                                      </p:tavLst>
                                    </p:anim>
                                    <p:animEffect transition="out" filter="fade">
                                      <p:cBhvr>
                                        <p:cTn id="94" dur="500"/>
                                        <p:tgtEl>
                                          <p:spTgt spid="43"/>
                                        </p:tgtEl>
                                      </p:cBhvr>
                                    </p:animEffect>
                                    <p:set>
                                      <p:cBhvr>
                                        <p:cTn id="95" dur="1" fill="hold">
                                          <p:stCondLst>
                                            <p:cond delay="499"/>
                                          </p:stCondLst>
                                        </p:cTn>
                                        <p:tgtEl>
                                          <p:spTgt spid="43"/>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500"/>
                                        <p:tgtEl>
                                          <p:spTgt spid="44"/>
                                        </p:tgtEl>
                                        <p:attrNameLst>
                                          <p:attrName>ppt_w</p:attrName>
                                        </p:attrNameLst>
                                      </p:cBhvr>
                                      <p:tavLst>
                                        <p:tav tm="0">
                                          <p:val>
                                            <p:strVal val="ppt_w"/>
                                          </p:val>
                                        </p:tav>
                                        <p:tav tm="100000">
                                          <p:val>
                                            <p:fltVal val="0"/>
                                          </p:val>
                                        </p:tav>
                                      </p:tavLst>
                                    </p:anim>
                                    <p:anim calcmode="lin" valueType="num">
                                      <p:cBhvr>
                                        <p:cTn id="98" dur="500"/>
                                        <p:tgtEl>
                                          <p:spTgt spid="44"/>
                                        </p:tgtEl>
                                        <p:attrNameLst>
                                          <p:attrName>ppt_h</p:attrName>
                                        </p:attrNameLst>
                                      </p:cBhvr>
                                      <p:tavLst>
                                        <p:tav tm="0">
                                          <p:val>
                                            <p:strVal val="ppt_h"/>
                                          </p:val>
                                        </p:tav>
                                        <p:tav tm="100000">
                                          <p:val>
                                            <p:fltVal val="0"/>
                                          </p:val>
                                        </p:tav>
                                      </p:tavLst>
                                    </p:anim>
                                    <p:animEffect transition="out" filter="fade">
                                      <p:cBhvr>
                                        <p:cTn id="99" dur="500"/>
                                        <p:tgtEl>
                                          <p:spTgt spid="44"/>
                                        </p:tgtEl>
                                      </p:cBhvr>
                                    </p:animEffect>
                                    <p:set>
                                      <p:cBhvr>
                                        <p:cTn id="100" dur="1" fill="hold">
                                          <p:stCondLst>
                                            <p:cond delay="499"/>
                                          </p:stCondLst>
                                        </p:cTn>
                                        <p:tgtEl>
                                          <p:spTgt spid="44"/>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500"/>
                                        <p:tgtEl>
                                          <p:spTgt spid="45"/>
                                        </p:tgtEl>
                                        <p:attrNameLst>
                                          <p:attrName>ppt_w</p:attrName>
                                        </p:attrNameLst>
                                      </p:cBhvr>
                                      <p:tavLst>
                                        <p:tav tm="0">
                                          <p:val>
                                            <p:strVal val="ppt_w"/>
                                          </p:val>
                                        </p:tav>
                                        <p:tav tm="100000">
                                          <p:val>
                                            <p:fltVal val="0"/>
                                          </p:val>
                                        </p:tav>
                                      </p:tavLst>
                                    </p:anim>
                                    <p:anim calcmode="lin" valueType="num">
                                      <p:cBhvr>
                                        <p:cTn id="103" dur="500"/>
                                        <p:tgtEl>
                                          <p:spTgt spid="45"/>
                                        </p:tgtEl>
                                        <p:attrNameLst>
                                          <p:attrName>ppt_h</p:attrName>
                                        </p:attrNameLst>
                                      </p:cBhvr>
                                      <p:tavLst>
                                        <p:tav tm="0">
                                          <p:val>
                                            <p:strVal val="ppt_h"/>
                                          </p:val>
                                        </p:tav>
                                        <p:tav tm="100000">
                                          <p:val>
                                            <p:fltVal val="0"/>
                                          </p:val>
                                        </p:tav>
                                      </p:tavLst>
                                    </p:anim>
                                    <p:animEffect transition="out" filter="fade">
                                      <p:cBhvr>
                                        <p:cTn id="104" dur="500"/>
                                        <p:tgtEl>
                                          <p:spTgt spid="45"/>
                                        </p:tgtEl>
                                      </p:cBhvr>
                                    </p:animEffect>
                                    <p:set>
                                      <p:cBhvr>
                                        <p:cTn id="105" dur="1" fill="hold">
                                          <p:stCondLst>
                                            <p:cond delay="499"/>
                                          </p:stCondLst>
                                        </p:cTn>
                                        <p:tgtEl>
                                          <p:spTgt spid="45"/>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500"/>
                                        <p:tgtEl>
                                          <p:spTgt spid="47"/>
                                        </p:tgtEl>
                                        <p:attrNameLst>
                                          <p:attrName>ppt_w</p:attrName>
                                        </p:attrNameLst>
                                      </p:cBhvr>
                                      <p:tavLst>
                                        <p:tav tm="0">
                                          <p:val>
                                            <p:strVal val="ppt_w"/>
                                          </p:val>
                                        </p:tav>
                                        <p:tav tm="100000">
                                          <p:val>
                                            <p:fltVal val="0"/>
                                          </p:val>
                                        </p:tav>
                                      </p:tavLst>
                                    </p:anim>
                                    <p:anim calcmode="lin" valueType="num">
                                      <p:cBhvr>
                                        <p:cTn id="108" dur="500"/>
                                        <p:tgtEl>
                                          <p:spTgt spid="47"/>
                                        </p:tgtEl>
                                        <p:attrNameLst>
                                          <p:attrName>ppt_h</p:attrName>
                                        </p:attrNameLst>
                                      </p:cBhvr>
                                      <p:tavLst>
                                        <p:tav tm="0">
                                          <p:val>
                                            <p:strVal val="ppt_h"/>
                                          </p:val>
                                        </p:tav>
                                        <p:tav tm="100000">
                                          <p:val>
                                            <p:fltVal val="0"/>
                                          </p:val>
                                        </p:tav>
                                      </p:tavLst>
                                    </p:anim>
                                    <p:animEffect transition="out" filter="fade">
                                      <p:cBhvr>
                                        <p:cTn id="109" dur="500"/>
                                        <p:tgtEl>
                                          <p:spTgt spid="47"/>
                                        </p:tgtEl>
                                      </p:cBhvr>
                                    </p:animEffect>
                                    <p:set>
                                      <p:cBhvr>
                                        <p:cTn id="110" dur="1" fill="hold">
                                          <p:stCondLst>
                                            <p:cond delay="499"/>
                                          </p:stCondLst>
                                        </p:cTn>
                                        <p:tgtEl>
                                          <p:spTgt spid="47"/>
                                        </p:tgtEl>
                                        <p:attrNameLst>
                                          <p:attrName>style.visibility</p:attrName>
                                        </p:attrNameLst>
                                      </p:cBhvr>
                                      <p:to>
                                        <p:strVal val="hidden"/>
                                      </p:to>
                                    </p:set>
                                  </p:childTnLst>
                                </p:cTn>
                              </p:par>
                              <p:par>
                                <p:cTn id="111" presetID="1" presetClass="entr" presetSubtype="0" fill="hold" nodeType="withEffect">
                                  <p:stCondLst>
                                    <p:cond delay="0"/>
                                  </p:stCondLst>
                                  <p:childTnLst>
                                    <p:set>
                                      <p:cBhvr>
                                        <p:cTn id="112" dur="1" fill="hold">
                                          <p:stCondLst>
                                            <p:cond delay="0"/>
                                          </p:stCondLst>
                                        </p:cTn>
                                        <p:tgtEl>
                                          <p:spTgt spid="31"/>
                                        </p:tgtEl>
                                        <p:attrNameLst>
                                          <p:attrName>style.visibility</p:attrName>
                                        </p:attrNameLst>
                                      </p:cBhvr>
                                      <p:to>
                                        <p:strVal val="visible"/>
                                      </p:to>
                                    </p:set>
                                  </p:childTnLst>
                                </p:cTn>
                              </p:par>
                            </p:childTnLst>
                          </p:cTn>
                        </p:par>
                        <p:par>
                          <p:cTn id="113" fill="hold">
                            <p:stCondLst>
                              <p:cond delay="2500"/>
                            </p:stCondLst>
                            <p:childTnLst>
                              <p:par>
                                <p:cTn id="114" presetID="1" presetClass="entr" presetSubtype="0" fill="hold" grpId="0" nodeType="afterEffect">
                                  <p:stCondLst>
                                    <p:cond delay="0"/>
                                  </p:stCondLst>
                                  <p:childTnLst>
                                    <p:set>
                                      <p:cBhvr>
                                        <p:cTn id="115"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dertitel 17">
            <a:extLst>
              <a:ext uri="{FF2B5EF4-FFF2-40B4-BE49-F238E27FC236}">
                <a16:creationId xmlns:a16="http://schemas.microsoft.com/office/drawing/2014/main" id="{37C97327-28F5-0D48-7293-526391AE9837}"/>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a:t>
            </a:r>
            <a:r>
              <a:rPr lang="fr-FR" dirty="0">
                <a:latin typeface="Berlin Sans FB Demi" panose="020E0802020502020306" pitchFamily="34" charset="0"/>
                <a:cs typeface="Calibri" panose="020F0502020204030204" pitchFamily="34" charset="0"/>
              </a:rPr>
              <a:t> </a:t>
            </a:r>
            <a:r>
              <a:rPr lang="fr-FR" dirty="0" err="1">
                <a:latin typeface="Berlin Sans FB Demi" panose="020E0802020502020306" pitchFamily="34" charset="0"/>
                <a:cs typeface="Calibri" panose="020F0502020204030204" pitchFamily="34" charset="0"/>
              </a:rPr>
              <a:t>next</a:t>
            </a:r>
            <a:r>
              <a:rPr lang="fr-FR" dirty="0">
                <a:latin typeface="Berlin Sans FB Demi" panose="020E0802020502020306" pitchFamily="34" charset="0"/>
                <a:cs typeface="Calibri" panose="020F0502020204030204" pitchFamily="34" charset="0"/>
              </a:rPr>
              <a:t>?</a:t>
            </a:r>
          </a:p>
        </p:txBody>
      </p:sp>
      <p:pic>
        <p:nvPicPr>
          <p:cNvPr id="19458" name="Picture 2" descr="Stuntman Joe Toedtling sets human torch record set on fire for 6 minutes |  Daily Mail Online">
            <a:extLst>
              <a:ext uri="{FF2B5EF4-FFF2-40B4-BE49-F238E27FC236}">
                <a16:creationId xmlns:a16="http://schemas.microsoft.com/office/drawing/2014/main" id="{B2EA0E6E-8990-9E1D-78D9-2C74B5763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870" y="0"/>
            <a:ext cx="4725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C892C1-31F9-ACFB-E5B5-FC3E7F9DA2AF}"/>
              </a:ext>
            </a:extLst>
          </p:cNvPr>
          <p:cNvSpPr txBox="1"/>
          <p:nvPr/>
        </p:nvSpPr>
        <p:spPr>
          <a:xfrm rot="16200000">
            <a:off x="6545472" y="3670010"/>
            <a:ext cx="6099242" cy="153888"/>
          </a:xfrm>
          <a:prstGeom prst="rect">
            <a:avLst/>
          </a:prstGeom>
          <a:noFill/>
        </p:spPr>
        <p:txBody>
          <a:bodyPr wrap="square">
            <a:spAutoFit/>
          </a:bodyPr>
          <a:lstStyle/>
          <a:p>
            <a:r>
              <a:rPr lang="en-US" sz="400" dirty="0"/>
              <a:t>https://www.dailymail.co.uk/news/article-2512694/Stuntman-Joe-Toedtling-sets-human-torch-record-set-6-minutes.html</a:t>
            </a:r>
          </a:p>
        </p:txBody>
      </p:sp>
      <p:sp>
        <p:nvSpPr>
          <p:cNvPr id="6" name="TextBox 5">
            <a:extLst>
              <a:ext uri="{FF2B5EF4-FFF2-40B4-BE49-F238E27FC236}">
                <a16:creationId xmlns:a16="http://schemas.microsoft.com/office/drawing/2014/main" id="{E875D9A3-C1E4-970B-BF92-6951A2EB8DAE}"/>
              </a:ext>
            </a:extLst>
          </p:cNvPr>
          <p:cNvSpPr txBox="1"/>
          <p:nvPr/>
        </p:nvSpPr>
        <p:spPr>
          <a:xfrm>
            <a:off x="822649" y="3223964"/>
            <a:ext cx="2804515" cy="707886"/>
          </a:xfrm>
          <a:prstGeom prst="rect">
            <a:avLst/>
          </a:prstGeom>
          <a:noFill/>
        </p:spPr>
        <p:txBody>
          <a:bodyPr wrap="square">
            <a:spAutoFit/>
          </a:bodyPr>
          <a:lstStyle/>
          <a:p>
            <a:pPr algn="ctr"/>
            <a:r>
              <a:rPr lang="en-US" sz="2000" dirty="0">
                <a:latin typeface="Berlin Sans FB Demi" panose="020E0802020502020306" pitchFamily="34" charset="0"/>
              </a:rPr>
              <a:t> Using donated body for direct test</a:t>
            </a:r>
          </a:p>
        </p:txBody>
      </p:sp>
    </p:spTree>
    <p:extLst>
      <p:ext uri="{BB962C8B-B14F-4D97-AF65-F5344CB8AC3E}">
        <p14:creationId xmlns:p14="http://schemas.microsoft.com/office/powerpoint/2010/main" val="23150931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grass, outdoor, sky, field&#10;&#10;Description automatically generated">
            <a:extLst>
              <a:ext uri="{FF2B5EF4-FFF2-40B4-BE49-F238E27FC236}">
                <a16:creationId xmlns:a16="http://schemas.microsoft.com/office/drawing/2014/main" id="{4C10C012-B49C-2998-ABE8-701D9515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266" y="-1"/>
            <a:ext cx="5143499" cy="3428999"/>
          </a:xfrm>
          <a:prstGeom prst="rect">
            <a:avLst/>
          </a:prstGeom>
        </p:spPr>
      </p:pic>
      <p:pic>
        <p:nvPicPr>
          <p:cNvPr id="3" name="Content Placeholder 10" descr="A picture containing grass, outdoor, sky, tree&#10;&#10;Description automatically generated">
            <a:extLst>
              <a:ext uri="{FF2B5EF4-FFF2-40B4-BE49-F238E27FC236}">
                <a16:creationId xmlns:a16="http://schemas.microsoft.com/office/drawing/2014/main" id="{D4DBAF9E-2F72-2820-AE19-E01F7E330E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2611" y="3437997"/>
            <a:ext cx="5148000" cy="3432001"/>
          </a:xfrm>
        </p:spPr>
      </p:pic>
      <p:pic>
        <p:nvPicPr>
          <p:cNvPr id="4" name="Picture 3" descr="A picture containing tree, grass, outdoor, field&#10;&#10;Description automatically generated">
            <a:extLst>
              <a:ext uri="{FF2B5EF4-FFF2-40B4-BE49-F238E27FC236}">
                <a16:creationId xmlns:a16="http://schemas.microsoft.com/office/drawing/2014/main" id="{BE2123D4-4A41-EDEC-A82E-39F9EA221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511" y="3437997"/>
            <a:ext cx="5148000" cy="3432000"/>
          </a:xfrm>
          <a:prstGeom prst="rect">
            <a:avLst/>
          </a:prstGeom>
        </p:spPr>
      </p:pic>
      <p:sp>
        <p:nvSpPr>
          <p:cNvPr id="5" name="Rectangle 4">
            <a:extLst>
              <a:ext uri="{FF2B5EF4-FFF2-40B4-BE49-F238E27FC236}">
                <a16:creationId xmlns:a16="http://schemas.microsoft.com/office/drawing/2014/main" id="{6F994F58-527C-5628-4C9B-FD6142E3520C}"/>
              </a:ext>
            </a:extLst>
          </p:cNvPr>
          <p:cNvSpPr/>
          <p:nvPr/>
        </p:nvSpPr>
        <p:spPr>
          <a:xfrm>
            <a:off x="1242611" y="3431998"/>
            <a:ext cx="9409176" cy="4571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DD7D56B-86CE-7737-7851-4BBC9ADA9D15}"/>
              </a:ext>
            </a:extLst>
          </p:cNvPr>
          <p:cNvSpPr/>
          <p:nvPr/>
        </p:nvSpPr>
        <p:spPr>
          <a:xfrm rot="5400000">
            <a:off x="3818145" y="1702139"/>
            <a:ext cx="3425999" cy="4571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2C1C224-5256-68EA-6C1E-B1A8B9D5D536}"/>
              </a:ext>
            </a:extLst>
          </p:cNvPr>
          <p:cNvSpPr/>
          <p:nvPr/>
        </p:nvSpPr>
        <p:spPr>
          <a:xfrm rot="5400000">
            <a:off x="4470569" y="5124939"/>
            <a:ext cx="3425999" cy="521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A9CD828-FE48-EAC9-D41A-93C79F57B690}"/>
              </a:ext>
            </a:extLst>
          </p:cNvPr>
          <p:cNvSpPr txBox="1"/>
          <p:nvPr/>
        </p:nvSpPr>
        <p:spPr>
          <a:xfrm>
            <a:off x="2446732" y="3638460"/>
            <a:ext cx="3187083" cy="338554"/>
          </a:xfrm>
          <a:prstGeom prst="rect">
            <a:avLst/>
          </a:prstGeom>
          <a:solidFill>
            <a:schemeClr val="bg2"/>
          </a:solidFill>
          <a:ln>
            <a:solidFill>
              <a:schemeClr val="tx1"/>
            </a:solidFill>
          </a:ln>
        </p:spPr>
        <p:txBody>
          <a:bodyPr wrap="square">
            <a:spAutoFit/>
          </a:bodyPr>
          <a:lstStyle/>
          <a:p>
            <a:pPr algn="ctr"/>
            <a:r>
              <a:rPr lang="en-US" sz="1600" dirty="0">
                <a:latin typeface="Arial Nova" panose="020B0504020202020204" pitchFamily="34" charset="0"/>
              </a:rPr>
              <a:t>Launching the experiments</a:t>
            </a:r>
          </a:p>
        </p:txBody>
      </p:sp>
      <p:pic>
        <p:nvPicPr>
          <p:cNvPr id="9" name="Picture 8" descr="A picture containing chocolate&#10;&#10;Description automatically generated">
            <a:extLst>
              <a:ext uri="{FF2B5EF4-FFF2-40B4-BE49-F238E27FC236}">
                <a16:creationId xmlns:a16="http://schemas.microsoft.com/office/drawing/2014/main" id="{C7DB5C6F-D46B-D049-D1AD-5B27AE1BDB04}"/>
              </a:ext>
            </a:extLst>
          </p:cNvPr>
          <p:cNvPicPr>
            <a:picLocks noChangeAspect="1"/>
          </p:cNvPicPr>
          <p:nvPr/>
        </p:nvPicPr>
        <p:blipFill rotWithShape="1">
          <a:blip r:embed="rId5">
            <a:extLst>
              <a:ext uri="{28A0092B-C50C-407E-A947-70E740481C1C}">
                <a14:useLocalDpi xmlns:a14="http://schemas.microsoft.com/office/drawing/2010/main" val="0"/>
              </a:ext>
            </a:extLst>
          </a:blip>
          <a:srcRect l="5110" r="7232" b="-3"/>
          <a:stretch/>
        </p:blipFill>
        <p:spPr>
          <a:xfrm>
            <a:off x="1146046" y="12738"/>
            <a:ext cx="4394827" cy="3416260"/>
          </a:xfrm>
          <a:prstGeom prst="rect">
            <a:avLst/>
          </a:prstGeom>
        </p:spPr>
      </p:pic>
      <p:sp>
        <p:nvSpPr>
          <p:cNvPr id="10" name="TextBox 9">
            <a:extLst>
              <a:ext uri="{FF2B5EF4-FFF2-40B4-BE49-F238E27FC236}">
                <a16:creationId xmlns:a16="http://schemas.microsoft.com/office/drawing/2014/main" id="{B7BF93DD-2B72-3F96-1D6B-D5C625AF9F2A}"/>
              </a:ext>
            </a:extLst>
          </p:cNvPr>
          <p:cNvSpPr txBox="1"/>
          <p:nvPr/>
        </p:nvSpPr>
        <p:spPr>
          <a:xfrm>
            <a:off x="4486245" y="2977660"/>
            <a:ext cx="3187083" cy="338554"/>
          </a:xfrm>
          <a:prstGeom prst="rect">
            <a:avLst/>
          </a:prstGeom>
          <a:solidFill>
            <a:schemeClr val="bg2"/>
          </a:solidFill>
          <a:ln>
            <a:solidFill>
              <a:schemeClr val="tx1"/>
            </a:solidFill>
          </a:ln>
        </p:spPr>
        <p:txBody>
          <a:bodyPr wrap="square">
            <a:spAutoFit/>
          </a:bodyPr>
          <a:lstStyle/>
          <a:p>
            <a:pPr algn="ctr"/>
            <a:r>
              <a:rPr lang="en-US" sz="1600" dirty="0">
                <a:latin typeface="Arial Nova" panose="020B0504020202020204" pitchFamily="34" charset="0"/>
              </a:rPr>
              <a:t>Setting up the experiments</a:t>
            </a:r>
          </a:p>
        </p:txBody>
      </p:sp>
    </p:spTree>
    <p:extLst>
      <p:ext uri="{BB962C8B-B14F-4D97-AF65-F5344CB8AC3E}">
        <p14:creationId xmlns:p14="http://schemas.microsoft.com/office/powerpoint/2010/main" val="37730663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fire&#10;&#10;Description automatically generated with medium confidence">
            <a:extLst>
              <a:ext uri="{FF2B5EF4-FFF2-40B4-BE49-F238E27FC236}">
                <a16:creationId xmlns:a16="http://schemas.microsoft.com/office/drawing/2014/main" id="{4EF8C6F2-DED0-22C4-F9B7-8A02EA2C2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873" y="3604820"/>
            <a:ext cx="5148000" cy="3432000"/>
          </a:xfrm>
          <a:prstGeom prst="rect">
            <a:avLst/>
          </a:prstGeom>
        </p:spPr>
      </p:pic>
      <p:pic>
        <p:nvPicPr>
          <p:cNvPr id="13" name="Picture 12">
            <a:extLst>
              <a:ext uri="{FF2B5EF4-FFF2-40B4-BE49-F238E27FC236}">
                <a16:creationId xmlns:a16="http://schemas.microsoft.com/office/drawing/2014/main" id="{9CF4DF02-9E02-57E6-8AFF-9436E3A77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633" y="3601820"/>
            <a:ext cx="5148000" cy="3432000"/>
          </a:xfrm>
          <a:prstGeom prst="rect">
            <a:avLst/>
          </a:prstGeom>
        </p:spPr>
      </p:pic>
      <p:sp>
        <p:nvSpPr>
          <p:cNvPr id="15" name="Rectangle 14">
            <a:extLst>
              <a:ext uri="{FF2B5EF4-FFF2-40B4-BE49-F238E27FC236}">
                <a16:creationId xmlns:a16="http://schemas.microsoft.com/office/drawing/2014/main" id="{A40228DB-60F8-FC68-0258-20757C03BF39}"/>
              </a:ext>
            </a:extLst>
          </p:cNvPr>
          <p:cNvSpPr/>
          <p:nvPr/>
        </p:nvSpPr>
        <p:spPr>
          <a:xfrm>
            <a:off x="1225137" y="3595820"/>
            <a:ext cx="9409176" cy="4571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50B5D5A-A6EB-2922-5589-1D00F2A2A56B}"/>
              </a:ext>
            </a:extLst>
          </p:cNvPr>
          <p:cNvSpPr/>
          <p:nvPr/>
        </p:nvSpPr>
        <p:spPr>
          <a:xfrm rot="5400000">
            <a:off x="3782915" y="1865961"/>
            <a:ext cx="3425999" cy="4571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E5829AB-9920-9CC4-684E-38712737A4C0}"/>
              </a:ext>
            </a:extLst>
          </p:cNvPr>
          <p:cNvSpPr txBox="1"/>
          <p:nvPr/>
        </p:nvSpPr>
        <p:spPr>
          <a:xfrm>
            <a:off x="3397865" y="3749015"/>
            <a:ext cx="2168549" cy="338554"/>
          </a:xfrm>
          <a:prstGeom prst="rect">
            <a:avLst/>
          </a:prstGeom>
          <a:solidFill>
            <a:schemeClr val="bg2"/>
          </a:solidFill>
          <a:ln>
            <a:solidFill>
              <a:schemeClr val="tx1"/>
            </a:solidFill>
          </a:ln>
        </p:spPr>
        <p:txBody>
          <a:bodyPr wrap="square">
            <a:spAutoFit/>
          </a:bodyPr>
          <a:lstStyle/>
          <a:p>
            <a:pPr algn="ctr"/>
            <a:r>
              <a:rPr lang="en-US" sz="1600" dirty="0">
                <a:latin typeface="Arial Nova" panose="020B0504020202020204" pitchFamily="34" charset="0"/>
              </a:rPr>
              <a:t>Burning phase</a:t>
            </a:r>
          </a:p>
        </p:txBody>
      </p:sp>
      <p:pic>
        <p:nvPicPr>
          <p:cNvPr id="21" name="Picture 20" descr="A close-up of a fire&#10;&#10;Description automatically generated with medium confidence">
            <a:extLst>
              <a:ext uri="{FF2B5EF4-FFF2-40B4-BE49-F238E27FC236}">
                <a16:creationId xmlns:a16="http://schemas.microsoft.com/office/drawing/2014/main" id="{5DEE9D4A-1C14-F5B5-3F31-C8ACC420B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176" y="-163143"/>
            <a:ext cx="5600700" cy="3733800"/>
          </a:xfrm>
          <a:prstGeom prst="rect">
            <a:avLst/>
          </a:prstGeom>
        </p:spPr>
      </p:pic>
      <p:pic>
        <p:nvPicPr>
          <p:cNvPr id="23" name="Picture 22" descr="A picture containing grass, outdoor, sky&#10;&#10;Description automatically generated">
            <a:extLst>
              <a:ext uri="{FF2B5EF4-FFF2-40B4-BE49-F238E27FC236}">
                <a16:creationId xmlns:a16="http://schemas.microsoft.com/office/drawing/2014/main" id="{35F21B7D-EEB2-F0E2-3E17-32F60285726A}"/>
              </a:ext>
            </a:extLst>
          </p:cNvPr>
          <p:cNvPicPr>
            <a:picLocks noChangeAspect="1"/>
          </p:cNvPicPr>
          <p:nvPr/>
        </p:nvPicPr>
        <p:blipFill rotWithShape="1">
          <a:blip r:embed="rId5">
            <a:extLst>
              <a:ext uri="{28A0092B-C50C-407E-A947-70E740481C1C}">
                <a14:useLocalDpi xmlns:a14="http://schemas.microsoft.com/office/drawing/2010/main" val="0"/>
              </a:ext>
            </a:extLst>
          </a:blip>
          <a:srcRect r="15710"/>
          <a:stretch/>
        </p:blipFill>
        <p:spPr>
          <a:xfrm>
            <a:off x="589896" y="-163143"/>
            <a:ext cx="4720823" cy="3733800"/>
          </a:xfrm>
          <a:prstGeom prst="rect">
            <a:avLst/>
          </a:prstGeom>
        </p:spPr>
      </p:pic>
    </p:spTree>
    <p:extLst>
      <p:ext uri="{BB962C8B-B14F-4D97-AF65-F5344CB8AC3E}">
        <p14:creationId xmlns:p14="http://schemas.microsoft.com/office/powerpoint/2010/main" val="12031843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fire&#10;&#10;Description automatically generated with medium confidence">
            <a:extLst>
              <a:ext uri="{FF2B5EF4-FFF2-40B4-BE49-F238E27FC236}">
                <a16:creationId xmlns:a16="http://schemas.microsoft.com/office/drawing/2014/main" id="{5BEEAF79-DA25-8599-840C-71CD17449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713" y="3643008"/>
            <a:ext cx="5148000" cy="3432000"/>
          </a:xfrm>
          <a:prstGeom prst="rect">
            <a:avLst/>
          </a:prstGeom>
        </p:spPr>
      </p:pic>
      <p:pic>
        <p:nvPicPr>
          <p:cNvPr id="3" name="Picture 2">
            <a:extLst>
              <a:ext uri="{FF2B5EF4-FFF2-40B4-BE49-F238E27FC236}">
                <a16:creationId xmlns:a16="http://schemas.microsoft.com/office/drawing/2014/main" id="{01CD4E26-BF8F-EB15-E56C-898022075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473" y="3640008"/>
            <a:ext cx="5148000" cy="3432000"/>
          </a:xfrm>
          <a:prstGeom prst="rect">
            <a:avLst/>
          </a:prstGeom>
        </p:spPr>
      </p:pic>
      <p:sp>
        <p:nvSpPr>
          <p:cNvPr id="4" name="Rectangle 3">
            <a:extLst>
              <a:ext uri="{FF2B5EF4-FFF2-40B4-BE49-F238E27FC236}">
                <a16:creationId xmlns:a16="http://schemas.microsoft.com/office/drawing/2014/main" id="{BA359B42-B882-4579-13BE-5223EF55E119}"/>
              </a:ext>
            </a:extLst>
          </p:cNvPr>
          <p:cNvSpPr/>
          <p:nvPr/>
        </p:nvSpPr>
        <p:spPr>
          <a:xfrm>
            <a:off x="1300977" y="3634008"/>
            <a:ext cx="9409176" cy="4571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03AC6DB-646A-9B12-AAC9-1266E67F3801}"/>
              </a:ext>
            </a:extLst>
          </p:cNvPr>
          <p:cNvSpPr/>
          <p:nvPr/>
        </p:nvSpPr>
        <p:spPr>
          <a:xfrm rot="5400000">
            <a:off x="3858755" y="1904149"/>
            <a:ext cx="3425999" cy="4571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FDA8B6B-5AA7-92F9-049B-441ABFE7D959}"/>
              </a:ext>
            </a:extLst>
          </p:cNvPr>
          <p:cNvSpPr txBox="1"/>
          <p:nvPr/>
        </p:nvSpPr>
        <p:spPr>
          <a:xfrm>
            <a:off x="3473705" y="3787203"/>
            <a:ext cx="2168549" cy="338554"/>
          </a:xfrm>
          <a:prstGeom prst="rect">
            <a:avLst/>
          </a:prstGeom>
          <a:solidFill>
            <a:schemeClr val="bg2"/>
          </a:solidFill>
          <a:ln>
            <a:solidFill>
              <a:schemeClr val="tx1"/>
            </a:solidFill>
          </a:ln>
        </p:spPr>
        <p:txBody>
          <a:bodyPr wrap="square">
            <a:spAutoFit/>
          </a:bodyPr>
          <a:lstStyle/>
          <a:p>
            <a:pPr algn="ctr"/>
            <a:r>
              <a:rPr lang="en-US" sz="1600" dirty="0">
                <a:latin typeface="Arial Nova" panose="020B0504020202020204" pitchFamily="34" charset="0"/>
              </a:rPr>
              <a:t>Burning phase</a:t>
            </a:r>
          </a:p>
        </p:txBody>
      </p:sp>
      <p:pic>
        <p:nvPicPr>
          <p:cNvPr id="7" name="Picture 6" descr="A close-up of a fire&#10;&#10;Description automatically generated with medium confidence">
            <a:extLst>
              <a:ext uri="{FF2B5EF4-FFF2-40B4-BE49-F238E27FC236}">
                <a16:creationId xmlns:a16="http://schemas.microsoft.com/office/drawing/2014/main" id="{FFA21EE4-1E89-F579-3A95-D8E516663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016" y="-124955"/>
            <a:ext cx="5600700" cy="3733800"/>
          </a:xfrm>
          <a:prstGeom prst="rect">
            <a:avLst/>
          </a:prstGeom>
        </p:spPr>
      </p:pic>
      <p:pic>
        <p:nvPicPr>
          <p:cNvPr id="8" name="Picture 7" descr="A picture containing grass, outdoor, sky&#10;&#10;Description automatically generated">
            <a:extLst>
              <a:ext uri="{FF2B5EF4-FFF2-40B4-BE49-F238E27FC236}">
                <a16:creationId xmlns:a16="http://schemas.microsoft.com/office/drawing/2014/main" id="{AFEE1574-521A-1D19-9123-5F74826AFC05}"/>
              </a:ext>
            </a:extLst>
          </p:cNvPr>
          <p:cNvPicPr>
            <a:picLocks noChangeAspect="1"/>
          </p:cNvPicPr>
          <p:nvPr/>
        </p:nvPicPr>
        <p:blipFill rotWithShape="1">
          <a:blip r:embed="rId5">
            <a:extLst>
              <a:ext uri="{28A0092B-C50C-407E-A947-70E740481C1C}">
                <a14:useLocalDpi xmlns:a14="http://schemas.microsoft.com/office/drawing/2010/main" val="0"/>
              </a:ext>
            </a:extLst>
          </a:blip>
          <a:srcRect r="15710"/>
          <a:stretch/>
        </p:blipFill>
        <p:spPr>
          <a:xfrm>
            <a:off x="665736" y="-124955"/>
            <a:ext cx="4720823" cy="3733800"/>
          </a:xfrm>
          <a:prstGeom prst="rect">
            <a:avLst/>
          </a:prstGeom>
        </p:spPr>
      </p:pic>
    </p:spTree>
    <p:extLst>
      <p:ext uri="{BB962C8B-B14F-4D97-AF65-F5344CB8AC3E}">
        <p14:creationId xmlns:p14="http://schemas.microsoft.com/office/powerpoint/2010/main" val="685119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dertitel 17">
            <a:extLst>
              <a:ext uri="{FF2B5EF4-FFF2-40B4-BE49-F238E27FC236}">
                <a16:creationId xmlns:a16="http://schemas.microsoft.com/office/drawing/2014/main" id="{37C97327-28F5-0D48-7293-526391AE9837}"/>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a:t>
            </a:r>
            <a:r>
              <a:rPr lang="fr-FR" dirty="0">
                <a:latin typeface="Berlin Sans FB Demi" panose="020E0802020502020306" pitchFamily="34" charset="0"/>
                <a:cs typeface="Calibri" panose="020F0502020204030204" pitchFamily="34" charset="0"/>
              </a:rPr>
              <a:t> </a:t>
            </a:r>
            <a:r>
              <a:rPr lang="fr-FR" dirty="0" err="1">
                <a:latin typeface="Berlin Sans FB Demi" panose="020E0802020502020306" pitchFamily="34" charset="0"/>
                <a:cs typeface="Calibri" panose="020F0502020204030204" pitchFamily="34" charset="0"/>
              </a:rPr>
              <a:t>next</a:t>
            </a:r>
            <a:r>
              <a:rPr lang="fr-FR" dirty="0">
                <a:latin typeface="Berlin Sans FB Demi" panose="020E0802020502020306" pitchFamily="34" charset="0"/>
                <a:cs typeface="Calibri" panose="020F0502020204030204" pitchFamily="34" charset="0"/>
              </a:rPr>
              <a:t>?</a:t>
            </a:r>
          </a:p>
        </p:txBody>
      </p:sp>
      <p:sp>
        <p:nvSpPr>
          <p:cNvPr id="2" name="Ondertitel 17">
            <a:extLst>
              <a:ext uri="{FF2B5EF4-FFF2-40B4-BE49-F238E27FC236}">
                <a16:creationId xmlns:a16="http://schemas.microsoft.com/office/drawing/2014/main" id="{639A1CD6-2DFC-5C31-C86D-7E63C82931EA}"/>
              </a:ext>
            </a:extLst>
          </p:cNvPr>
          <p:cNvSpPr txBox="1">
            <a:spLocks/>
          </p:cNvSpPr>
          <p:nvPr/>
        </p:nvSpPr>
        <p:spPr>
          <a:xfrm>
            <a:off x="4250971" y="3100068"/>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5400" dirty="0" err="1">
                <a:latin typeface="Berlin Sans FB Demi" panose="020E0802020502020306" pitchFamily="34" charset="0"/>
                <a:cs typeface="Calibri" panose="020F0502020204030204" pitchFamily="34" charset="0"/>
              </a:rPr>
              <a:t>Stay</a:t>
            </a:r>
            <a:r>
              <a:rPr lang="fr-FR" sz="5400" dirty="0">
                <a:latin typeface="Berlin Sans FB Demi" panose="020E0802020502020306" pitchFamily="34" charset="0"/>
                <a:cs typeface="Calibri" panose="020F0502020204030204" pitchFamily="34" charset="0"/>
              </a:rPr>
              <a:t> </a:t>
            </a:r>
            <a:r>
              <a:rPr lang="fr-FR" sz="5400" dirty="0" err="1">
                <a:latin typeface="Berlin Sans FB Demi" panose="020E0802020502020306" pitchFamily="34" charset="0"/>
                <a:cs typeface="Calibri" panose="020F0502020204030204" pitchFamily="34" charset="0"/>
              </a:rPr>
              <a:t>tuned</a:t>
            </a:r>
            <a:r>
              <a:rPr lang="fr-FR" sz="5400" dirty="0">
                <a:latin typeface="Berlin Sans FB Demi" panose="020E0802020502020306" pitchFamily="34" charset="0"/>
                <a:cs typeface="Calibri" panose="020F0502020204030204" pitchFamily="34" charset="0"/>
              </a:rPr>
              <a:t>!</a:t>
            </a:r>
          </a:p>
        </p:txBody>
      </p:sp>
    </p:spTree>
    <p:extLst>
      <p:ext uri="{BB962C8B-B14F-4D97-AF65-F5344CB8AC3E}">
        <p14:creationId xmlns:p14="http://schemas.microsoft.com/office/powerpoint/2010/main" val="8909520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ndertitel 17">
            <a:extLst>
              <a:ext uri="{FF2B5EF4-FFF2-40B4-BE49-F238E27FC236}">
                <a16:creationId xmlns:a16="http://schemas.microsoft.com/office/drawing/2014/main" id="{87F678A2-A2B5-EF6C-0F2A-3B23723ECB67}"/>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an isotope?</a:t>
            </a:r>
          </a:p>
        </p:txBody>
      </p:sp>
      <p:pic>
        <p:nvPicPr>
          <p:cNvPr id="3078" name="Picture 6" descr="Firestorm (Jason Rusch): Firestorm Suit | Dc comics, Dc characters, Comic  books">
            <a:extLst>
              <a:ext uri="{FF2B5EF4-FFF2-40B4-BE49-F238E27FC236}">
                <a16:creationId xmlns:a16="http://schemas.microsoft.com/office/drawing/2014/main" id="{056F21E2-9C4B-C109-5413-E5C30037D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4613" y="-4157"/>
            <a:ext cx="44973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ury Of Firestorm comic books issue 3">
            <a:extLst>
              <a:ext uri="{FF2B5EF4-FFF2-40B4-BE49-F238E27FC236}">
                <a16:creationId xmlns:a16="http://schemas.microsoft.com/office/drawing/2014/main" id="{5401CEBB-10FB-29B8-3DF2-FC959D914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3" y="4157"/>
            <a:ext cx="446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ndertitel 17">
            <a:extLst>
              <a:ext uri="{FF2B5EF4-FFF2-40B4-BE49-F238E27FC236}">
                <a16:creationId xmlns:a16="http://schemas.microsoft.com/office/drawing/2014/main" id="{6289E385-1857-EAB2-A564-922426A96B44}"/>
              </a:ext>
            </a:extLst>
          </p:cNvPr>
          <p:cNvSpPr txBox="1">
            <a:spLocks/>
          </p:cNvSpPr>
          <p:nvPr/>
        </p:nvSpPr>
        <p:spPr>
          <a:xfrm>
            <a:off x="3724767" y="2817966"/>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5400" dirty="0" err="1">
                <a:latin typeface="Berlin Sans FB Demi" panose="020E0802020502020306" pitchFamily="34" charset="0"/>
                <a:cs typeface="Calibri" panose="020F0502020204030204" pitchFamily="34" charset="0"/>
              </a:rPr>
              <a:t>Thank</a:t>
            </a:r>
            <a:endParaRPr lang="fr-FR" sz="5400" dirty="0">
              <a:latin typeface="Berlin Sans FB Demi" panose="020E0802020502020306" pitchFamily="34" charset="0"/>
              <a:cs typeface="Calibri" panose="020F0502020204030204" pitchFamily="34" charset="0"/>
            </a:endParaRPr>
          </a:p>
          <a:p>
            <a:pPr marL="0" indent="0" algn="ctr">
              <a:buNone/>
            </a:pPr>
            <a:r>
              <a:rPr lang="fr-FR" sz="5400" dirty="0" err="1">
                <a:latin typeface="Berlin Sans FB Demi" panose="020E0802020502020306" pitchFamily="34" charset="0"/>
                <a:cs typeface="Calibri" panose="020F0502020204030204" pitchFamily="34" charset="0"/>
              </a:rPr>
              <a:t>you</a:t>
            </a:r>
            <a:endParaRPr lang="fr-FR" sz="5400" dirty="0">
              <a:latin typeface="Berlin Sans FB Demi" panose="020E0802020502020306" pitchFamily="34" charset="0"/>
              <a:cs typeface="Calibri" panose="020F0502020204030204" pitchFamily="34" charset="0"/>
            </a:endParaRPr>
          </a:p>
        </p:txBody>
      </p:sp>
    </p:spTree>
    <p:extLst>
      <p:ext uri="{BB962C8B-B14F-4D97-AF65-F5344CB8AC3E}">
        <p14:creationId xmlns:p14="http://schemas.microsoft.com/office/powerpoint/2010/main" val="2539846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Background pattern&#10;&#10;Description automatically generated with medium confidence">
            <a:extLst>
              <a:ext uri="{FF2B5EF4-FFF2-40B4-BE49-F238E27FC236}">
                <a16:creationId xmlns:a16="http://schemas.microsoft.com/office/drawing/2014/main" id="{0C8F87AB-5347-180F-ADB4-CC8E99D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676" y="779878"/>
            <a:ext cx="3500275" cy="3370189"/>
          </a:xfrm>
          <a:prstGeom prst="rect">
            <a:avLst/>
          </a:prstGeom>
        </p:spPr>
      </p:pic>
      <p:sp>
        <p:nvSpPr>
          <p:cNvPr id="3" name="TextBox 2">
            <a:extLst>
              <a:ext uri="{FF2B5EF4-FFF2-40B4-BE49-F238E27FC236}">
                <a16:creationId xmlns:a16="http://schemas.microsoft.com/office/drawing/2014/main" id="{D3877F48-AB51-22EA-5585-D7BFD6704A69}"/>
              </a:ext>
            </a:extLst>
          </p:cNvPr>
          <p:cNvSpPr txBox="1"/>
          <p:nvPr/>
        </p:nvSpPr>
        <p:spPr>
          <a:xfrm>
            <a:off x="925706" y="1657485"/>
            <a:ext cx="3500275" cy="1015663"/>
          </a:xfrm>
          <a:prstGeom prst="rect">
            <a:avLst/>
          </a:prstGeom>
          <a:noFill/>
        </p:spPr>
        <p:txBody>
          <a:bodyPr wrap="square" rtlCol="0">
            <a:spAutoFit/>
          </a:bodyPr>
          <a:lstStyle/>
          <a:p>
            <a:pPr algn="ctr"/>
            <a:r>
              <a:rPr lang="en-US" sz="2000" dirty="0">
                <a:latin typeface="Berlin Sans FB Demi" panose="020E0802020502020306" pitchFamily="34" charset="0"/>
              </a:rPr>
              <a:t>Just like baked goods are made of a collection of different types of ingredients</a:t>
            </a:r>
          </a:p>
        </p:txBody>
      </p:sp>
      <p:pic>
        <p:nvPicPr>
          <p:cNvPr id="4" name="Picture 3" descr="A picture containing indoor&#10;&#10;Description automatically generated">
            <a:extLst>
              <a:ext uri="{FF2B5EF4-FFF2-40B4-BE49-F238E27FC236}">
                <a16:creationId xmlns:a16="http://schemas.microsoft.com/office/drawing/2014/main" id="{412DDC01-727F-A3F0-BD46-70BAF1507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682" y="3198170"/>
            <a:ext cx="1336904" cy="858093"/>
          </a:xfrm>
          <a:prstGeom prst="rect">
            <a:avLst/>
          </a:prstGeom>
        </p:spPr>
      </p:pic>
      <p:pic>
        <p:nvPicPr>
          <p:cNvPr id="5" name="Picture 4">
            <a:extLst>
              <a:ext uri="{FF2B5EF4-FFF2-40B4-BE49-F238E27FC236}">
                <a16:creationId xmlns:a16="http://schemas.microsoft.com/office/drawing/2014/main" id="{EAAC1936-AA87-02BE-7CA8-D2C7CD1A5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322" y="4563891"/>
            <a:ext cx="1199629" cy="874105"/>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DDD4297C-F57E-48E5-5C87-3D821C0FC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5180" y="5194683"/>
            <a:ext cx="941567" cy="88064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502E2C8-88A4-0211-1A9E-A2F86EEA2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7236" y="3953921"/>
            <a:ext cx="1420410" cy="1420410"/>
          </a:xfrm>
          <a:prstGeom prst="rect">
            <a:avLst/>
          </a:prstGeom>
        </p:spPr>
      </p:pic>
      <p:pic>
        <p:nvPicPr>
          <p:cNvPr id="8" name="Picture 8" descr="Free Baking Soda Cliparts, Download Free Baking Soda Cliparts png images,  Free ClipArts on Clipart Library">
            <a:extLst>
              <a:ext uri="{FF2B5EF4-FFF2-40B4-BE49-F238E27FC236}">
                <a16:creationId xmlns:a16="http://schemas.microsoft.com/office/drawing/2014/main" id="{54B78241-34DF-2AB5-A891-03DE4AF4FA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5021" y="4950870"/>
            <a:ext cx="828267" cy="846922"/>
          </a:xfrm>
          <a:prstGeom prst="rect">
            <a:avLst/>
          </a:prstGeom>
          <a:noFill/>
          <a:extLst>
            <a:ext uri="{909E8E84-426E-40DD-AFC4-6F175D3DCCD1}">
              <a14:hiddenFill xmlns:a14="http://schemas.microsoft.com/office/drawing/2010/main">
                <a:solidFill>
                  <a:srgbClr val="FFFFFF"/>
                </a:solidFill>
              </a14:hiddenFill>
            </a:ext>
          </a:extLst>
        </p:spPr>
      </p:pic>
      <p:sp>
        <p:nvSpPr>
          <p:cNvPr id="9" name="Ondertitel 17">
            <a:extLst>
              <a:ext uri="{FF2B5EF4-FFF2-40B4-BE49-F238E27FC236}">
                <a16:creationId xmlns:a16="http://schemas.microsoft.com/office/drawing/2014/main" id="{BE920C68-EA31-A698-A577-4972346B00FE}"/>
              </a:ext>
            </a:extLst>
          </p:cNvPr>
          <p:cNvSpPr txBox="1">
            <a:spLocks/>
          </p:cNvSpPr>
          <p:nvPr/>
        </p:nvSpPr>
        <p:spPr>
          <a:xfrm>
            <a:off x="6765124" y="5907400"/>
            <a:ext cx="146026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err="1">
                <a:latin typeface="Calibri" panose="020F0502020204030204" pitchFamily="34" charset="0"/>
                <a:cs typeface="Calibri" panose="020F0502020204030204" pitchFamily="34" charset="0"/>
              </a:rPr>
              <a:t>Baking</a:t>
            </a:r>
            <a:r>
              <a:rPr lang="fr-FR" sz="1400" dirty="0">
                <a:latin typeface="Calibri" panose="020F0502020204030204" pitchFamily="34" charset="0"/>
                <a:cs typeface="Calibri" panose="020F0502020204030204" pitchFamily="34" charset="0"/>
              </a:rPr>
              <a:t> soda</a:t>
            </a:r>
          </a:p>
        </p:txBody>
      </p:sp>
      <p:sp>
        <p:nvSpPr>
          <p:cNvPr id="10" name="Ondertitel 17">
            <a:extLst>
              <a:ext uri="{FF2B5EF4-FFF2-40B4-BE49-F238E27FC236}">
                <a16:creationId xmlns:a16="http://schemas.microsoft.com/office/drawing/2014/main" id="{CF3614A2-B33F-C50C-A986-2CF12C6DDE0D}"/>
              </a:ext>
            </a:extLst>
          </p:cNvPr>
          <p:cNvSpPr txBox="1">
            <a:spLocks/>
          </p:cNvSpPr>
          <p:nvPr/>
        </p:nvSpPr>
        <p:spPr>
          <a:xfrm>
            <a:off x="8567996" y="5206405"/>
            <a:ext cx="146026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Calibri" panose="020F0502020204030204" pitchFamily="34" charset="0"/>
                <a:cs typeface="Calibri" panose="020F0502020204030204" pitchFamily="34" charset="0"/>
              </a:rPr>
              <a:t>Butter</a:t>
            </a:r>
          </a:p>
        </p:txBody>
      </p:sp>
      <p:sp>
        <p:nvSpPr>
          <p:cNvPr id="11" name="Ondertitel 17">
            <a:extLst>
              <a:ext uri="{FF2B5EF4-FFF2-40B4-BE49-F238E27FC236}">
                <a16:creationId xmlns:a16="http://schemas.microsoft.com/office/drawing/2014/main" id="{568EDC01-ECEB-5EE0-720F-B888D074EF0B}"/>
              </a:ext>
            </a:extLst>
          </p:cNvPr>
          <p:cNvSpPr txBox="1">
            <a:spLocks/>
          </p:cNvSpPr>
          <p:nvPr/>
        </p:nvSpPr>
        <p:spPr>
          <a:xfrm>
            <a:off x="4904081" y="6205757"/>
            <a:ext cx="146026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err="1">
                <a:latin typeface="Calibri" panose="020F0502020204030204" pitchFamily="34" charset="0"/>
                <a:cs typeface="Calibri" panose="020F0502020204030204" pitchFamily="34" charset="0"/>
              </a:rPr>
              <a:t>Chocolate</a:t>
            </a:r>
            <a:r>
              <a:rPr lang="fr-FR" sz="1400" dirty="0">
                <a:latin typeface="Calibri" panose="020F0502020204030204" pitchFamily="34" charset="0"/>
                <a:cs typeface="Calibri" panose="020F0502020204030204" pitchFamily="34" charset="0"/>
              </a:rPr>
              <a:t> chips</a:t>
            </a:r>
          </a:p>
        </p:txBody>
      </p:sp>
      <p:sp>
        <p:nvSpPr>
          <p:cNvPr id="12" name="Ondertitel 17">
            <a:extLst>
              <a:ext uri="{FF2B5EF4-FFF2-40B4-BE49-F238E27FC236}">
                <a16:creationId xmlns:a16="http://schemas.microsoft.com/office/drawing/2014/main" id="{C4541191-5A84-A228-AE06-31834F32F24C}"/>
              </a:ext>
            </a:extLst>
          </p:cNvPr>
          <p:cNvSpPr txBox="1">
            <a:spLocks/>
          </p:cNvSpPr>
          <p:nvPr/>
        </p:nvSpPr>
        <p:spPr>
          <a:xfrm>
            <a:off x="3232302" y="5527649"/>
            <a:ext cx="146026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Calibri" panose="020F0502020204030204" pitchFamily="34" charset="0"/>
                <a:cs typeface="Calibri" panose="020F0502020204030204" pitchFamily="34" charset="0"/>
              </a:rPr>
              <a:t>Sugar</a:t>
            </a:r>
          </a:p>
        </p:txBody>
      </p:sp>
      <p:sp>
        <p:nvSpPr>
          <p:cNvPr id="13" name="Ondertitel 17">
            <a:extLst>
              <a:ext uri="{FF2B5EF4-FFF2-40B4-BE49-F238E27FC236}">
                <a16:creationId xmlns:a16="http://schemas.microsoft.com/office/drawing/2014/main" id="{B82DA11B-6B9E-6597-83C2-B5CF04E631D7}"/>
              </a:ext>
            </a:extLst>
          </p:cNvPr>
          <p:cNvSpPr txBox="1">
            <a:spLocks/>
          </p:cNvSpPr>
          <p:nvPr/>
        </p:nvSpPr>
        <p:spPr>
          <a:xfrm>
            <a:off x="2040608" y="4218289"/>
            <a:ext cx="146026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err="1">
                <a:latin typeface="Calibri" panose="020F0502020204030204" pitchFamily="34" charset="0"/>
                <a:cs typeface="Calibri" panose="020F0502020204030204" pitchFamily="34" charset="0"/>
              </a:rPr>
              <a:t>Flour</a:t>
            </a:r>
            <a:endParaRPr lang="fr-FR" sz="1400" dirty="0">
              <a:latin typeface="Calibri" panose="020F0502020204030204" pitchFamily="34" charset="0"/>
              <a:cs typeface="Calibri" panose="020F0502020204030204" pitchFamily="34" charset="0"/>
            </a:endParaRPr>
          </a:p>
        </p:txBody>
      </p:sp>
      <p:sp>
        <p:nvSpPr>
          <p:cNvPr id="17" name="Ondertitel 17">
            <a:extLst>
              <a:ext uri="{FF2B5EF4-FFF2-40B4-BE49-F238E27FC236}">
                <a16:creationId xmlns:a16="http://schemas.microsoft.com/office/drawing/2014/main" id="{5CF4AB24-A228-92B0-2B19-0F6B65AD15BB}"/>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an </a:t>
            </a:r>
            <a:r>
              <a:rPr lang="fr-FR" dirty="0" err="1">
                <a:latin typeface="Berlin Sans FB Demi" panose="020E0802020502020306" pitchFamily="34" charset="0"/>
                <a:cs typeface="Calibri" panose="020F0502020204030204" pitchFamily="34" charset="0"/>
              </a:rPr>
              <a:t>atom</a:t>
            </a:r>
            <a:r>
              <a:rPr lang="fr-FR" dirty="0">
                <a:latin typeface="Berlin Sans FB Demi" panose="020E0802020502020306" pitchFamily="34" charset="0"/>
                <a:cs typeface="Calibri" panose="020F0502020204030204" pitchFamily="34" charset="0"/>
              </a:rPr>
              <a:t>?</a:t>
            </a:r>
          </a:p>
        </p:txBody>
      </p:sp>
    </p:spTree>
    <p:extLst>
      <p:ext uri="{BB962C8B-B14F-4D97-AF65-F5344CB8AC3E}">
        <p14:creationId xmlns:p14="http://schemas.microsoft.com/office/powerpoint/2010/main" val="3990026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person, hand&#10;&#10;Description automatically generated">
            <a:extLst>
              <a:ext uri="{FF2B5EF4-FFF2-40B4-BE49-F238E27FC236}">
                <a16:creationId xmlns:a16="http://schemas.microsoft.com/office/drawing/2014/main" id="{C576BAB1-5AA5-567E-A74A-4A9CAF2A6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10" y="4324350"/>
            <a:ext cx="3797890" cy="2533650"/>
          </a:xfrm>
          <a:prstGeom prst="rect">
            <a:avLst/>
          </a:prstGeom>
        </p:spPr>
      </p:pic>
      <p:pic>
        <p:nvPicPr>
          <p:cNvPr id="3" name="Picture 2" descr="A close-up of a toy&#10;&#10;Description automatically generated with medium confidence">
            <a:extLst>
              <a:ext uri="{FF2B5EF4-FFF2-40B4-BE49-F238E27FC236}">
                <a16:creationId xmlns:a16="http://schemas.microsoft.com/office/drawing/2014/main" id="{AA8642D1-8947-5B5D-4D61-1A7B566DC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631" y="1363198"/>
            <a:ext cx="3968854" cy="2193694"/>
          </a:xfrm>
          <a:prstGeom prst="rect">
            <a:avLst/>
          </a:prstGeom>
        </p:spPr>
      </p:pic>
      <p:sp>
        <p:nvSpPr>
          <p:cNvPr id="5" name="Ondertitel 17">
            <a:extLst>
              <a:ext uri="{FF2B5EF4-FFF2-40B4-BE49-F238E27FC236}">
                <a16:creationId xmlns:a16="http://schemas.microsoft.com/office/drawing/2014/main" id="{69682DE0-8966-9AC8-42F2-7CD8DD2FD9B6}"/>
              </a:ext>
            </a:extLst>
          </p:cNvPr>
          <p:cNvSpPr txBox="1">
            <a:spLocks/>
          </p:cNvSpPr>
          <p:nvPr/>
        </p:nvSpPr>
        <p:spPr>
          <a:xfrm>
            <a:off x="6284604" y="946384"/>
            <a:ext cx="3120908"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cs typeface="Calibri" panose="020F0502020204030204" pitchFamily="34" charset="0"/>
              </a:rPr>
              <a:t>Glucose molecule – C</a:t>
            </a:r>
            <a:r>
              <a:rPr lang="en-US" sz="1600" baseline="-25000" dirty="0">
                <a:cs typeface="Calibri" panose="020F0502020204030204" pitchFamily="34" charset="0"/>
              </a:rPr>
              <a:t>6</a:t>
            </a:r>
            <a:r>
              <a:rPr lang="en-US" sz="1600" dirty="0">
                <a:cs typeface="Calibri" panose="020F0502020204030204" pitchFamily="34" charset="0"/>
              </a:rPr>
              <a:t>H</a:t>
            </a:r>
            <a:r>
              <a:rPr lang="en-US" sz="1600" baseline="-25000" dirty="0">
                <a:cs typeface="Calibri" panose="020F0502020204030204" pitchFamily="34" charset="0"/>
              </a:rPr>
              <a:t>12</a:t>
            </a:r>
            <a:r>
              <a:rPr lang="en-US" sz="1600" dirty="0">
                <a:cs typeface="Calibri" panose="020F0502020204030204" pitchFamily="34" charset="0"/>
              </a:rPr>
              <a:t>O</a:t>
            </a:r>
            <a:r>
              <a:rPr lang="en-US" sz="1600" baseline="-25000" dirty="0">
                <a:cs typeface="Calibri" panose="020F0502020204030204" pitchFamily="34" charset="0"/>
              </a:rPr>
              <a:t>6</a:t>
            </a:r>
          </a:p>
        </p:txBody>
      </p:sp>
      <p:sp>
        <p:nvSpPr>
          <p:cNvPr id="6" name="TextBox 5">
            <a:extLst>
              <a:ext uri="{FF2B5EF4-FFF2-40B4-BE49-F238E27FC236}">
                <a16:creationId xmlns:a16="http://schemas.microsoft.com/office/drawing/2014/main" id="{35134A4D-DE9B-569E-E409-55F544D95DFD}"/>
              </a:ext>
            </a:extLst>
          </p:cNvPr>
          <p:cNvSpPr txBox="1"/>
          <p:nvPr/>
        </p:nvSpPr>
        <p:spPr>
          <a:xfrm>
            <a:off x="481352" y="1952213"/>
            <a:ext cx="4362953" cy="707886"/>
          </a:xfrm>
          <a:prstGeom prst="rect">
            <a:avLst/>
          </a:prstGeom>
          <a:noFill/>
        </p:spPr>
        <p:txBody>
          <a:bodyPr wrap="square" rtlCol="0">
            <a:spAutoFit/>
          </a:bodyPr>
          <a:lstStyle/>
          <a:p>
            <a:pPr algn="ctr"/>
            <a:r>
              <a:rPr lang="en-US" sz="2000" dirty="0">
                <a:latin typeface="Berlin Sans FB Demi" panose="020E0802020502020306" pitchFamily="34" charset="0"/>
              </a:rPr>
              <a:t>Matter itself is made of a collection of different types of atoms</a:t>
            </a:r>
          </a:p>
        </p:txBody>
      </p:sp>
      <p:pic>
        <p:nvPicPr>
          <p:cNvPr id="7" name="Picture 6" descr="A close up of the moon&#10;&#10;Description automatically generated with medium confidence">
            <a:extLst>
              <a:ext uri="{FF2B5EF4-FFF2-40B4-BE49-F238E27FC236}">
                <a16:creationId xmlns:a16="http://schemas.microsoft.com/office/drawing/2014/main" id="{356175B7-1118-1053-82D4-7012886B3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162" y="3829051"/>
            <a:ext cx="902408" cy="902408"/>
          </a:xfrm>
          <a:prstGeom prst="rect">
            <a:avLst/>
          </a:prstGeom>
        </p:spPr>
      </p:pic>
      <p:pic>
        <p:nvPicPr>
          <p:cNvPr id="8" name="Picture 7" descr="A close up of the moon&#10;&#10;Description automatically generated with medium confidence">
            <a:extLst>
              <a:ext uri="{FF2B5EF4-FFF2-40B4-BE49-F238E27FC236}">
                <a16:creationId xmlns:a16="http://schemas.microsoft.com/office/drawing/2014/main" id="{6B674DE4-E91D-D784-7F57-D5B15D0DE7EE}"/>
              </a:ext>
            </a:extLst>
          </p:cNvPr>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825170" y="5177971"/>
            <a:ext cx="976224" cy="976224"/>
          </a:xfrm>
          <a:prstGeom prst="rect">
            <a:avLst/>
          </a:prstGeom>
        </p:spPr>
      </p:pic>
      <p:pic>
        <p:nvPicPr>
          <p:cNvPr id="9" name="Picture 8" descr="A close up of the moon&#10;&#10;Description automatically generated with medium confidence">
            <a:extLst>
              <a:ext uri="{FF2B5EF4-FFF2-40B4-BE49-F238E27FC236}">
                <a16:creationId xmlns:a16="http://schemas.microsoft.com/office/drawing/2014/main" id="{1C1460F3-B129-C70F-4AE6-CCAA94D33787}"/>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888550" y="3536017"/>
            <a:ext cx="964152" cy="964152"/>
          </a:xfrm>
          <a:prstGeom prst="rect">
            <a:avLst/>
          </a:prstGeom>
        </p:spPr>
      </p:pic>
      <p:pic>
        <p:nvPicPr>
          <p:cNvPr id="10" name="Picture 9" descr="A close up of the moon&#10;&#10;Description automatically generated with medium confidence">
            <a:extLst>
              <a:ext uri="{FF2B5EF4-FFF2-40B4-BE49-F238E27FC236}">
                <a16:creationId xmlns:a16="http://schemas.microsoft.com/office/drawing/2014/main" id="{3EEEDDC9-4F8E-1FC5-0768-2AEA4DAB8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9562" y="3981451"/>
            <a:ext cx="902408" cy="902408"/>
          </a:xfrm>
          <a:prstGeom prst="rect">
            <a:avLst/>
          </a:prstGeom>
        </p:spPr>
      </p:pic>
      <p:pic>
        <p:nvPicPr>
          <p:cNvPr id="11" name="Picture 10" descr="A close up of the moon&#10;&#10;Description automatically generated with medium confidence">
            <a:extLst>
              <a:ext uri="{FF2B5EF4-FFF2-40B4-BE49-F238E27FC236}">
                <a16:creationId xmlns:a16="http://schemas.microsoft.com/office/drawing/2014/main" id="{662F91CA-5404-F277-62B7-AA5041603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1897" y="3677729"/>
            <a:ext cx="902408" cy="902408"/>
          </a:xfrm>
          <a:prstGeom prst="rect">
            <a:avLst/>
          </a:prstGeom>
        </p:spPr>
      </p:pic>
      <p:pic>
        <p:nvPicPr>
          <p:cNvPr id="12" name="Picture 11" descr="A close up of the moon&#10;&#10;Description automatically generated with medium confidence">
            <a:extLst>
              <a:ext uri="{FF2B5EF4-FFF2-40B4-BE49-F238E27FC236}">
                <a16:creationId xmlns:a16="http://schemas.microsoft.com/office/drawing/2014/main" id="{664CC9CA-7EEC-DDF2-1387-33C53E869E7B}"/>
              </a:ext>
            </a:extLst>
          </p:cNvPr>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977570" y="5330371"/>
            <a:ext cx="976224" cy="976224"/>
          </a:xfrm>
          <a:prstGeom prst="rect">
            <a:avLst/>
          </a:prstGeom>
        </p:spPr>
      </p:pic>
      <p:pic>
        <p:nvPicPr>
          <p:cNvPr id="13" name="Picture 12" descr="A close up of the moon&#10;&#10;Description automatically generated with medium confidence">
            <a:extLst>
              <a:ext uri="{FF2B5EF4-FFF2-40B4-BE49-F238E27FC236}">
                <a16:creationId xmlns:a16="http://schemas.microsoft.com/office/drawing/2014/main" id="{B12A97E7-EC81-671E-D6FE-F241CDAEF941}"/>
              </a:ext>
            </a:extLst>
          </p:cNvPr>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145992" y="5000596"/>
            <a:ext cx="976224" cy="976224"/>
          </a:xfrm>
          <a:prstGeom prst="rect">
            <a:avLst/>
          </a:prstGeom>
        </p:spPr>
      </p:pic>
      <p:pic>
        <p:nvPicPr>
          <p:cNvPr id="15" name="Picture 14" descr="A close up of the moon&#10;&#10;Description automatically generated with medium confidence">
            <a:extLst>
              <a:ext uri="{FF2B5EF4-FFF2-40B4-BE49-F238E27FC236}">
                <a16:creationId xmlns:a16="http://schemas.microsoft.com/office/drawing/2014/main" id="{BF02B5B5-84D1-B4E7-A6ED-1BFC96E82748}"/>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40950" y="3688417"/>
            <a:ext cx="964152" cy="964152"/>
          </a:xfrm>
          <a:prstGeom prst="rect">
            <a:avLst/>
          </a:prstGeom>
        </p:spPr>
      </p:pic>
      <p:pic>
        <p:nvPicPr>
          <p:cNvPr id="17" name="Picture 16" descr="A close up of the moon&#10;&#10;Description automatically generated with medium confidence">
            <a:extLst>
              <a:ext uri="{FF2B5EF4-FFF2-40B4-BE49-F238E27FC236}">
                <a16:creationId xmlns:a16="http://schemas.microsoft.com/office/drawing/2014/main" id="{0550DDF8-18E1-D4EB-62BD-EE370CD614B8}"/>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310852" y="3321873"/>
            <a:ext cx="964152" cy="964152"/>
          </a:xfrm>
          <a:prstGeom prst="rect">
            <a:avLst/>
          </a:prstGeom>
        </p:spPr>
      </p:pic>
      <p:sp>
        <p:nvSpPr>
          <p:cNvPr id="19" name="Arrow: Down 18">
            <a:extLst>
              <a:ext uri="{FF2B5EF4-FFF2-40B4-BE49-F238E27FC236}">
                <a16:creationId xmlns:a16="http://schemas.microsoft.com/office/drawing/2014/main" id="{B09EC43D-FC13-64D8-77FC-1A97658DAD44}"/>
              </a:ext>
            </a:extLst>
          </p:cNvPr>
          <p:cNvSpPr/>
          <p:nvPr/>
        </p:nvSpPr>
        <p:spPr>
          <a:xfrm rot="10800000">
            <a:off x="8939270" y="3911076"/>
            <a:ext cx="438006" cy="549646"/>
          </a:xfrm>
          <a:prstGeom prst="downArrow">
            <a:avLst/>
          </a:prstGeom>
          <a:solidFill>
            <a:schemeClr val="tx1"/>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D22427D1-5631-2682-AA57-C291296B69D9}"/>
              </a:ext>
            </a:extLst>
          </p:cNvPr>
          <p:cNvSpPr/>
          <p:nvPr/>
        </p:nvSpPr>
        <p:spPr>
          <a:xfrm rot="2700000">
            <a:off x="5316648" y="3205041"/>
            <a:ext cx="438006" cy="549646"/>
          </a:xfrm>
          <a:prstGeom prst="downArrow">
            <a:avLst/>
          </a:prstGeom>
          <a:solidFill>
            <a:schemeClr val="tx1"/>
          </a:solid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ndertitel 17">
            <a:extLst>
              <a:ext uri="{FF2B5EF4-FFF2-40B4-BE49-F238E27FC236}">
                <a16:creationId xmlns:a16="http://schemas.microsoft.com/office/drawing/2014/main" id="{168E8BDD-02B5-474A-09FB-A688001F3882}"/>
              </a:ext>
            </a:extLst>
          </p:cNvPr>
          <p:cNvSpPr txBox="1">
            <a:spLocks/>
          </p:cNvSpPr>
          <p:nvPr/>
        </p:nvSpPr>
        <p:spPr>
          <a:xfrm>
            <a:off x="3538833" y="3351969"/>
            <a:ext cx="146026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Calibri" panose="020F0502020204030204" pitchFamily="34" charset="0"/>
                <a:cs typeface="Calibri" panose="020F0502020204030204" pitchFamily="34" charset="0"/>
              </a:rPr>
              <a:t>Carbon </a:t>
            </a:r>
            <a:r>
              <a:rPr lang="fr-FR" sz="1400" dirty="0" err="1">
                <a:latin typeface="Calibri" panose="020F0502020204030204" pitchFamily="34" charset="0"/>
                <a:cs typeface="Calibri" panose="020F0502020204030204" pitchFamily="34" charset="0"/>
              </a:rPr>
              <a:t>atoms</a:t>
            </a:r>
            <a:endParaRPr lang="fr-FR" sz="1400" dirty="0">
              <a:latin typeface="Calibri" panose="020F0502020204030204" pitchFamily="34" charset="0"/>
              <a:cs typeface="Calibri" panose="020F0502020204030204" pitchFamily="34" charset="0"/>
            </a:endParaRPr>
          </a:p>
        </p:txBody>
      </p:sp>
      <p:sp>
        <p:nvSpPr>
          <p:cNvPr id="25" name="Ondertitel 17">
            <a:extLst>
              <a:ext uri="{FF2B5EF4-FFF2-40B4-BE49-F238E27FC236}">
                <a16:creationId xmlns:a16="http://schemas.microsoft.com/office/drawing/2014/main" id="{002CA295-6FCA-2CEA-3989-CF85687486E5}"/>
              </a:ext>
            </a:extLst>
          </p:cNvPr>
          <p:cNvSpPr txBox="1">
            <a:spLocks/>
          </p:cNvSpPr>
          <p:nvPr/>
        </p:nvSpPr>
        <p:spPr>
          <a:xfrm>
            <a:off x="1731293" y="4684873"/>
            <a:ext cx="146026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err="1">
                <a:latin typeface="Calibri" panose="020F0502020204030204" pitchFamily="34" charset="0"/>
                <a:cs typeface="Calibri" panose="020F0502020204030204" pitchFamily="34" charset="0"/>
              </a:rPr>
              <a:t>Hydrogen</a:t>
            </a:r>
            <a:r>
              <a:rPr lang="fr-FR" sz="1400" dirty="0">
                <a:latin typeface="Calibri" panose="020F0502020204030204" pitchFamily="34" charset="0"/>
                <a:cs typeface="Calibri" panose="020F0502020204030204" pitchFamily="34" charset="0"/>
              </a:rPr>
              <a:t> </a:t>
            </a:r>
            <a:r>
              <a:rPr lang="fr-FR" sz="1400" dirty="0" err="1">
                <a:latin typeface="Calibri" panose="020F0502020204030204" pitchFamily="34" charset="0"/>
                <a:cs typeface="Calibri" panose="020F0502020204030204" pitchFamily="34" charset="0"/>
              </a:rPr>
              <a:t>atoms</a:t>
            </a:r>
            <a:endParaRPr lang="fr-FR" sz="1400" dirty="0">
              <a:latin typeface="Calibri" panose="020F0502020204030204" pitchFamily="34" charset="0"/>
              <a:cs typeface="Calibri" panose="020F0502020204030204" pitchFamily="34" charset="0"/>
            </a:endParaRPr>
          </a:p>
        </p:txBody>
      </p:sp>
      <p:sp>
        <p:nvSpPr>
          <p:cNvPr id="27" name="Ondertitel 17">
            <a:extLst>
              <a:ext uri="{FF2B5EF4-FFF2-40B4-BE49-F238E27FC236}">
                <a16:creationId xmlns:a16="http://schemas.microsoft.com/office/drawing/2014/main" id="{63397DC0-2160-56E2-F0B1-464098194669}"/>
              </a:ext>
            </a:extLst>
          </p:cNvPr>
          <p:cNvSpPr txBox="1">
            <a:spLocks/>
          </p:cNvSpPr>
          <p:nvPr/>
        </p:nvSpPr>
        <p:spPr>
          <a:xfrm>
            <a:off x="2694641" y="6352208"/>
            <a:ext cx="146026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err="1">
                <a:latin typeface="Calibri" panose="020F0502020204030204" pitchFamily="34" charset="0"/>
                <a:cs typeface="Calibri" panose="020F0502020204030204" pitchFamily="34" charset="0"/>
              </a:rPr>
              <a:t>Oxygen</a:t>
            </a:r>
            <a:r>
              <a:rPr lang="fr-FR" sz="1400" dirty="0">
                <a:latin typeface="Calibri" panose="020F0502020204030204" pitchFamily="34" charset="0"/>
                <a:cs typeface="Calibri" panose="020F0502020204030204" pitchFamily="34" charset="0"/>
              </a:rPr>
              <a:t> </a:t>
            </a:r>
            <a:r>
              <a:rPr lang="fr-FR" sz="1400" dirty="0" err="1">
                <a:latin typeface="Calibri" panose="020F0502020204030204" pitchFamily="34" charset="0"/>
                <a:cs typeface="Calibri" panose="020F0502020204030204" pitchFamily="34" charset="0"/>
              </a:rPr>
              <a:t>atoms</a:t>
            </a:r>
            <a:endParaRPr lang="fr-FR" sz="1400" dirty="0">
              <a:latin typeface="Calibri" panose="020F0502020204030204" pitchFamily="34" charset="0"/>
              <a:cs typeface="Calibri" panose="020F0502020204030204" pitchFamily="34" charset="0"/>
            </a:endParaRPr>
          </a:p>
        </p:txBody>
      </p:sp>
      <p:sp>
        <p:nvSpPr>
          <p:cNvPr id="4" name="Ondertitel 17">
            <a:extLst>
              <a:ext uri="{FF2B5EF4-FFF2-40B4-BE49-F238E27FC236}">
                <a16:creationId xmlns:a16="http://schemas.microsoft.com/office/drawing/2014/main" id="{89E8B59D-94DB-AAFC-F926-928A578F284F}"/>
              </a:ext>
            </a:extLst>
          </p:cNvPr>
          <p:cNvSpPr txBox="1">
            <a:spLocks/>
          </p:cNvSpPr>
          <p:nvPr/>
        </p:nvSpPr>
        <p:spPr>
          <a:xfrm>
            <a:off x="966118" y="529407"/>
            <a:ext cx="4634940" cy="33585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err="1">
                <a:latin typeface="Berlin Sans FB Demi" panose="020E0802020502020306" pitchFamily="34" charset="0"/>
                <a:cs typeface="Calibri" panose="020F0502020204030204" pitchFamily="34" charset="0"/>
              </a:rPr>
              <a:t>What’s</a:t>
            </a:r>
            <a:r>
              <a:rPr lang="fr-FR" dirty="0">
                <a:latin typeface="Berlin Sans FB Demi" panose="020E0802020502020306" pitchFamily="34" charset="0"/>
                <a:cs typeface="Calibri" panose="020F0502020204030204" pitchFamily="34" charset="0"/>
              </a:rPr>
              <a:t> an </a:t>
            </a:r>
            <a:r>
              <a:rPr lang="fr-FR" dirty="0" err="1">
                <a:latin typeface="Berlin Sans FB Demi" panose="020E0802020502020306" pitchFamily="34" charset="0"/>
                <a:cs typeface="Calibri" panose="020F0502020204030204" pitchFamily="34" charset="0"/>
              </a:rPr>
              <a:t>atom</a:t>
            </a:r>
            <a:r>
              <a:rPr lang="fr-FR" dirty="0">
                <a:latin typeface="Berlin Sans FB Demi" panose="020E0802020502020306" pitchFamily="34" charset="0"/>
                <a:cs typeface="Calibri" panose="020F0502020204030204" pitchFamily="34" charset="0"/>
              </a:rPr>
              <a:t>?</a:t>
            </a:r>
          </a:p>
        </p:txBody>
      </p:sp>
    </p:spTree>
    <p:extLst>
      <p:ext uri="{BB962C8B-B14F-4D97-AF65-F5344CB8AC3E}">
        <p14:creationId xmlns:p14="http://schemas.microsoft.com/office/powerpoint/2010/main" val="2679619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2645</TotalTime>
  <Words>4368</Words>
  <Application>Microsoft Office PowerPoint</Application>
  <PresentationFormat>Widescreen</PresentationFormat>
  <Paragraphs>636</Paragraphs>
  <Slides>75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75</vt:i4>
      </vt:variant>
    </vt:vector>
  </HeadingPairs>
  <TitlesOfParts>
    <vt:vector size="87" baseType="lpstr">
      <vt:lpstr>Arial</vt:lpstr>
      <vt:lpstr>Arial Nova</vt:lpstr>
      <vt:lpstr>Berlin Sans FB</vt:lpstr>
      <vt:lpstr>Berlin Sans FB Demi</vt:lpstr>
      <vt:lpstr>Calibri</vt:lpstr>
      <vt:lpstr>Calibri Light</vt:lpstr>
      <vt:lpstr>Cambria</vt:lpstr>
      <vt:lpstr>Cambria Math</vt:lpstr>
      <vt:lpstr>NexusSerif</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Kévin Alexis André Salesse</dc:creator>
  <cp:lastModifiedBy>Kévin Alexis André Salesse</cp:lastModifiedBy>
  <cp:revision>1</cp:revision>
  <dcterms:created xsi:type="dcterms:W3CDTF">2023-07-08T14:23:30Z</dcterms:created>
  <dcterms:modified xsi:type="dcterms:W3CDTF">2023-07-12T21:57:25Z</dcterms:modified>
</cp:coreProperties>
</file>