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9" r:id="rId3"/>
    <p:sldId id="287" r:id="rId4"/>
    <p:sldId id="263" r:id="rId5"/>
    <p:sldId id="274" r:id="rId6"/>
    <p:sldId id="275" r:id="rId7"/>
    <p:sldId id="276" r:id="rId8"/>
    <p:sldId id="278" r:id="rId9"/>
  </p:sldIdLst>
  <p:sldSz cx="12192000" cy="6858000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iam Nyvltova Fisakova" userId="576c3c43732462a5" providerId="LiveId" clId="{B7B008CA-D3B9-43A0-AEEC-2870EE661086}"/>
    <pc:docChg chg="custSel modSld">
      <pc:chgData name="Miriam Nyvltova Fisakova" userId="576c3c43732462a5" providerId="LiveId" clId="{B7B008CA-D3B9-43A0-AEEC-2870EE661086}" dt="2023-02-27T14:57:47.755" v="89" actId="20577"/>
      <pc:docMkLst>
        <pc:docMk/>
      </pc:docMkLst>
      <pc:sldChg chg="addSp delSp modSp mod">
        <pc:chgData name="Miriam Nyvltova Fisakova" userId="576c3c43732462a5" providerId="LiveId" clId="{B7B008CA-D3B9-43A0-AEEC-2870EE661086}" dt="2023-02-27T13:57:52.564" v="20" actId="478"/>
        <pc:sldMkLst>
          <pc:docMk/>
          <pc:sldMk cId="4118967315" sldId="274"/>
        </pc:sldMkLst>
        <pc:picChg chg="add del mod">
          <ac:chgData name="Miriam Nyvltova Fisakova" userId="576c3c43732462a5" providerId="LiveId" clId="{B7B008CA-D3B9-43A0-AEEC-2870EE661086}" dt="2023-02-27T13:57:52.564" v="20" actId="478"/>
          <ac:picMkLst>
            <pc:docMk/>
            <pc:sldMk cId="4118967315" sldId="274"/>
            <ac:picMk id="7" creationId="{A1826089-6447-4049-8BF6-C251ACBCCF2C}"/>
          </ac:picMkLst>
        </pc:picChg>
      </pc:sldChg>
      <pc:sldChg chg="modSp mod">
        <pc:chgData name="Miriam Nyvltova Fisakova" userId="576c3c43732462a5" providerId="LiveId" clId="{B7B008CA-D3B9-43A0-AEEC-2870EE661086}" dt="2023-02-27T14:57:47.755" v="89" actId="20577"/>
        <pc:sldMkLst>
          <pc:docMk/>
          <pc:sldMk cId="1127631828" sldId="275"/>
        </pc:sldMkLst>
        <pc:spChg chg="mod">
          <ac:chgData name="Miriam Nyvltova Fisakova" userId="576c3c43732462a5" providerId="LiveId" clId="{B7B008CA-D3B9-43A0-AEEC-2870EE661086}" dt="2023-02-27T14:57:47.755" v="89" actId="20577"/>
          <ac:spMkLst>
            <pc:docMk/>
            <pc:sldMk cId="1127631828" sldId="275"/>
            <ac:spMk id="5" creationId="{00000000-0000-0000-0000-000000000000}"/>
          </ac:spMkLst>
        </pc:spChg>
        <pc:spChg chg="mod">
          <ac:chgData name="Miriam Nyvltova Fisakova" userId="576c3c43732462a5" providerId="LiveId" clId="{B7B008CA-D3B9-43A0-AEEC-2870EE661086}" dt="2023-02-27T13:19:34.962" v="17" actId="20577"/>
          <ac:spMkLst>
            <pc:docMk/>
            <pc:sldMk cId="1127631828" sldId="275"/>
            <ac:spMk id="34" creationId="{ECE943E3-1FA1-4446-B1C2-19B80D3CD2D4}"/>
          </ac:spMkLst>
        </pc:spChg>
      </pc:sldChg>
      <pc:sldChg chg="addSp modSp mod">
        <pc:chgData name="Miriam Nyvltova Fisakova" userId="576c3c43732462a5" providerId="LiveId" clId="{B7B008CA-D3B9-43A0-AEEC-2870EE661086}" dt="2023-02-27T14:57:26.620" v="87" actId="122"/>
        <pc:sldMkLst>
          <pc:docMk/>
          <pc:sldMk cId="525678265" sldId="278"/>
        </pc:sldMkLst>
        <pc:spChg chg="add mod">
          <ac:chgData name="Miriam Nyvltova Fisakova" userId="576c3c43732462a5" providerId="LiveId" clId="{B7B008CA-D3B9-43A0-AEEC-2870EE661086}" dt="2023-02-27T14:56:35.456" v="51" actId="113"/>
          <ac:spMkLst>
            <pc:docMk/>
            <pc:sldMk cId="525678265" sldId="278"/>
            <ac:spMk id="2" creationId="{B09AFF17-91A5-41ED-BFF2-316F80E6137D}"/>
          </ac:spMkLst>
        </pc:spChg>
        <pc:spChg chg="mod">
          <ac:chgData name="Miriam Nyvltova Fisakova" userId="576c3c43732462a5" providerId="LiveId" clId="{B7B008CA-D3B9-43A0-AEEC-2870EE661086}" dt="2023-02-27T14:55:27.067" v="23" actId="1076"/>
          <ac:spMkLst>
            <pc:docMk/>
            <pc:sldMk cId="525678265" sldId="278"/>
            <ac:spMk id="7" creationId="{A8085922-8057-4479-8C80-5414A3AE4FB8}"/>
          </ac:spMkLst>
        </pc:spChg>
        <pc:spChg chg="mod">
          <ac:chgData name="Miriam Nyvltova Fisakova" userId="576c3c43732462a5" providerId="LiveId" clId="{B7B008CA-D3B9-43A0-AEEC-2870EE661086}" dt="2023-02-27T14:57:26.620" v="87" actId="122"/>
          <ac:spMkLst>
            <pc:docMk/>
            <pc:sldMk cId="525678265" sldId="278"/>
            <ac:spMk id="52" creationId="{AC9A2B46-016D-4080-B967-483B19A79CB2}"/>
          </ac:spMkLst>
        </pc:spChg>
        <pc:spChg chg="mod">
          <ac:chgData name="Miriam Nyvltova Fisakova" userId="576c3c43732462a5" providerId="LiveId" clId="{B7B008CA-D3B9-43A0-AEEC-2870EE661086}" dt="2023-02-27T14:57:20.023" v="85" actId="122"/>
          <ac:spMkLst>
            <pc:docMk/>
            <pc:sldMk cId="525678265" sldId="278"/>
            <ac:spMk id="53" creationId="{7C8E0C4E-2166-4B0D-BFDB-29F224A272A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Tento reflex se objevuje při výstupu ryb na souš, kde je důležitá koordinace pohybu končetin.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05F54-3983-4360-AADC-FF590122EA0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847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107314">
              <a:lnSpc>
                <a:spcPts val="1430"/>
              </a:lnSpc>
            </a:pPr>
            <a:r>
              <a:rPr dirty="0"/>
              <a:t>Fyziologický</a:t>
            </a:r>
            <a:r>
              <a:rPr spc="-45" dirty="0"/>
              <a:t> </a:t>
            </a:r>
            <a:r>
              <a:rPr spc="-10" dirty="0"/>
              <a:t>ústav,</a:t>
            </a:r>
            <a:r>
              <a:rPr spc="-50" dirty="0"/>
              <a:t> </a:t>
            </a:r>
            <a:r>
              <a:rPr dirty="0"/>
              <a:t>Lékařská</a:t>
            </a:r>
            <a:r>
              <a:rPr spc="-55" dirty="0"/>
              <a:t> </a:t>
            </a:r>
            <a:r>
              <a:rPr dirty="0"/>
              <a:t>fakulta</a:t>
            </a:r>
            <a:r>
              <a:rPr spc="-80" dirty="0"/>
              <a:t> </a:t>
            </a:r>
            <a:r>
              <a:rPr dirty="0"/>
              <a:t>Masarykovy</a:t>
            </a:r>
            <a:r>
              <a:rPr spc="-30" dirty="0"/>
              <a:t> </a:t>
            </a:r>
            <a:r>
              <a:rPr spc="-10" dirty="0"/>
              <a:t>univerzity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10182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Časová a prostorová sumace </a:t>
            </a:r>
            <a:br>
              <a:rPr lang="cs-CZ" dirty="0"/>
            </a:br>
            <a:r>
              <a:rPr lang="cs-CZ" dirty="0"/>
              <a:t>u kosterního svalu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fyziologie (jarní semestr)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18919"/>
            <a:ext cx="11241689" cy="658320"/>
          </a:xfrm>
        </p:spPr>
        <p:txBody>
          <a:bodyPr/>
          <a:lstStyle/>
          <a:p>
            <a:pPr algn="ctr"/>
            <a:r>
              <a:rPr lang="cs-CZ" sz="3200" dirty="0"/>
              <a:t>Kontrakce příčně pruhovaného kosterního svalu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54553" y="762202"/>
            <a:ext cx="11482893" cy="4820195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800" b="1" dirty="0"/>
              <a:t>Myografie</a:t>
            </a:r>
            <a:r>
              <a:rPr lang="cs-CZ" sz="1800" dirty="0"/>
              <a:t> – metoda umožňující registraci kontrakce svalů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/>
              <a:t>Motorická jednotka</a:t>
            </a:r>
            <a:r>
              <a:rPr lang="cs-CZ" sz="1800" dirty="0"/>
              <a:t>: </a:t>
            </a:r>
            <a:r>
              <a:rPr lang="el-GR" sz="1800" dirty="0"/>
              <a:t>α</a:t>
            </a:r>
            <a:r>
              <a:rPr lang="cs-CZ" sz="1800" dirty="0"/>
              <a:t> - motoneuron a všechna svalová vlákna, která inervuje</a:t>
            </a:r>
          </a:p>
          <a:p>
            <a:pPr marL="324000" lvl="1" indent="0">
              <a:buNone/>
            </a:pPr>
            <a:r>
              <a:rPr lang="cs-CZ" sz="1800" dirty="0"/>
              <a:t>Odpovědí na podráždění </a:t>
            </a:r>
            <a:r>
              <a:rPr lang="el-GR" sz="1800" dirty="0"/>
              <a:t>α</a:t>
            </a:r>
            <a:r>
              <a:rPr lang="cs-CZ" sz="1800" dirty="0"/>
              <a:t> - motoneuronu je stah svalových vláken inervovaných tímto motoneuronem</a:t>
            </a:r>
          </a:p>
          <a:p>
            <a:pPr marL="324000" lvl="1" indent="0"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/>
              <a:t>Svalové trhnutí </a:t>
            </a:r>
            <a:r>
              <a:rPr lang="cs-CZ" sz="1800" dirty="0"/>
              <a:t>– jedna kontrakce svalu vyvolaná jedním podnětem </a:t>
            </a:r>
          </a:p>
          <a:p>
            <a:pPr marL="324000" lvl="1" indent="0">
              <a:buNone/>
            </a:pPr>
            <a:r>
              <a:rPr lang="cs-CZ" sz="1800" i="1" dirty="0"/>
              <a:t>Jeden stimul </a:t>
            </a:r>
            <a:r>
              <a:rPr lang="cs-CZ" sz="1800" dirty="0"/>
              <a:t>– jedno svalové trhnutí</a:t>
            </a:r>
          </a:p>
          <a:p>
            <a:pPr marL="324000" lvl="1" indent="0"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/>
              <a:t>Typy svalových vláken</a:t>
            </a:r>
            <a:r>
              <a:rPr lang="cs-CZ" sz="1800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b="1" dirty="0"/>
              <a:t>  S</a:t>
            </a:r>
            <a:r>
              <a:rPr lang="cs-CZ" sz="1800" dirty="0"/>
              <a:t> (pomalé) – málo se unaví, při dlouhodobém výkonu, mnoho mitochondrií, dobře prokrvené, mnoho myoglobinu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b="1" dirty="0"/>
              <a:t> F</a:t>
            </a:r>
            <a:r>
              <a:rPr lang="cs-CZ" sz="1800" dirty="0"/>
              <a:t> (rychlé) – rychlé kontrakce, rychle se unaví, hodně glykogenu, málo myoglobinu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913A5179-FC7A-451E-8DD8-49FDBE3C0273}"/>
              </a:ext>
            </a:extLst>
          </p:cNvPr>
          <p:cNvGrpSpPr/>
          <p:nvPr/>
        </p:nvGrpSpPr>
        <p:grpSpPr>
          <a:xfrm>
            <a:off x="1229079" y="4005064"/>
            <a:ext cx="9258615" cy="2723894"/>
            <a:chOff x="1229079" y="4005064"/>
            <a:chExt cx="9258615" cy="2723894"/>
          </a:xfrm>
        </p:grpSpPr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6CB2C0C2-C473-4CBF-A69A-339422FB178A}"/>
                </a:ext>
              </a:extLst>
            </p:cNvPr>
            <p:cNvGrpSpPr/>
            <p:nvPr/>
          </p:nvGrpSpPr>
          <p:grpSpPr>
            <a:xfrm>
              <a:off x="2170845" y="4537351"/>
              <a:ext cx="1951105" cy="851494"/>
              <a:chOff x="1049884" y="3146833"/>
              <a:chExt cx="2076327" cy="1124680"/>
            </a:xfrm>
          </p:grpSpPr>
          <p:cxnSp>
            <p:nvCxnSpPr>
              <p:cNvPr id="36" name="Přímá spojnice 35">
                <a:extLst>
                  <a:ext uri="{FF2B5EF4-FFF2-40B4-BE49-F238E27FC236}">
                    <a16:creationId xmlns:a16="http://schemas.microsoft.com/office/drawing/2014/main" id="{A3B6D050-1DCE-484F-A9B5-9EC2940277FE}"/>
                  </a:ext>
                </a:extLst>
              </p:cNvPr>
              <p:cNvCxnSpPr/>
              <p:nvPr/>
            </p:nvCxnSpPr>
            <p:spPr>
              <a:xfrm>
                <a:off x="1049884" y="4259762"/>
                <a:ext cx="415381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Volný tvar 6">
                <a:extLst>
                  <a:ext uri="{FF2B5EF4-FFF2-40B4-BE49-F238E27FC236}">
                    <a16:creationId xmlns:a16="http://schemas.microsoft.com/office/drawing/2014/main" id="{2709435C-B0D7-420F-9AAA-461DA3C4B83C}"/>
                  </a:ext>
                </a:extLst>
              </p:cNvPr>
              <p:cNvSpPr/>
              <p:nvPr/>
            </p:nvSpPr>
            <p:spPr>
              <a:xfrm>
                <a:off x="1451731" y="3146833"/>
                <a:ext cx="1291892" cy="1124115"/>
              </a:xfrm>
              <a:custGeom>
                <a:avLst/>
                <a:gdLst>
                  <a:gd name="connsiteX0" fmla="*/ 0 w 1265274"/>
                  <a:gd name="connsiteY0" fmla="*/ 1113960 h 1136554"/>
                  <a:gd name="connsiteX1" fmla="*/ 255181 w 1265274"/>
                  <a:gd name="connsiteY1" fmla="*/ 29439 h 1136554"/>
                  <a:gd name="connsiteX2" fmla="*/ 584790 w 1265274"/>
                  <a:gd name="connsiteY2" fmla="*/ 369681 h 1136554"/>
                  <a:gd name="connsiteX3" fmla="*/ 925032 w 1265274"/>
                  <a:gd name="connsiteY3" fmla="*/ 1028900 h 1136554"/>
                  <a:gd name="connsiteX4" fmla="*/ 1265274 w 1265274"/>
                  <a:gd name="connsiteY4" fmla="*/ 1135225 h 1136554"/>
                  <a:gd name="connsiteX0" fmla="*/ 0 w 1289087"/>
                  <a:gd name="connsiteY0" fmla="*/ 1118996 h 1136828"/>
                  <a:gd name="connsiteX1" fmla="*/ 278994 w 1289087"/>
                  <a:gd name="connsiteY1" fmla="*/ 29713 h 1136828"/>
                  <a:gd name="connsiteX2" fmla="*/ 608603 w 1289087"/>
                  <a:gd name="connsiteY2" fmla="*/ 369955 h 1136828"/>
                  <a:gd name="connsiteX3" fmla="*/ 948845 w 1289087"/>
                  <a:gd name="connsiteY3" fmla="*/ 1029174 h 1136828"/>
                  <a:gd name="connsiteX4" fmla="*/ 1289087 w 1289087"/>
                  <a:gd name="connsiteY4" fmla="*/ 1135499 h 1136828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6282"/>
                  <a:gd name="connsiteY0" fmla="*/ 1113622 h 1115841"/>
                  <a:gd name="connsiteX1" fmla="*/ 48457 w 1286282"/>
                  <a:gd name="connsiteY1" fmla="*/ 1018429 h 1115841"/>
                  <a:gd name="connsiteX2" fmla="*/ 278994 w 1286282"/>
                  <a:gd name="connsiteY2" fmla="*/ 24339 h 1115841"/>
                  <a:gd name="connsiteX3" fmla="*/ 608603 w 1286282"/>
                  <a:gd name="connsiteY3" fmla="*/ 364581 h 1115841"/>
                  <a:gd name="connsiteX4" fmla="*/ 948845 w 1286282"/>
                  <a:gd name="connsiteY4" fmla="*/ 1023800 h 1115841"/>
                  <a:gd name="connsiteX5" fmla="*/ 1286282 w 1286282"/>
                  <a:gd name="connsiteY5" fmla="*/ 1110491 h 1115841"/>
                  <a:gd name="connsiteX0" fmla="*/ 0 w 1291892"/>
                  <a:gd name="connsiteY0" fmla="*/ 1113622 h 1122190"/>
                  <a:gd name="connsiteX1" fmla="*/ 48457 w 1291892"/>
                  <a:gd name="connsiteY1" fmla="*/ 1018429 h 1122190"/>
                  <a:gd name="connsiteX2" fmla="*/ 278994 w 1291892"/>
                  <a:gd name="connsiteY2" fmla="*/ 24339 h 1122190"/>
                  <a:gd name="connsiteX3" fmla="*/ 608603 w 1291892"/>
                  <a:gd name="connsiteY3" fmla="*/ 364581 h 1122190"/>
                  <a:gd name="connsiteX4" fmla="*/ 948845 w 1291892"/>
                  <a:gd name="connsiteY4" fmla="*/ 1023800 h 1122190"/>
                  <a:gd name="connsiteX5" fmla="*/ 1291892 w 1291892"/>
                  <a:gd name="connsiteY5" fmla="*/ 1118906 h 1122190"/>
                  <a:gd name="connsiteX0" fmla="*/ 0 w 1291892"/>
                  <a:gd name="connsiteY0" fmla="*/ 1115547 h 1124115"/>
                  <a:gd name="connsiteX1" fmla="*/ 48457 w 1291892"/>
                  <a:gd name="connsiteY1" fmla="*/ 1020354 h 1124115"/>
                  <a:gd name="connsiteX2" fmla="*/ 278994 w 1291892"/>
                  <a:gd name="connsiteY2" fmla="*/ 26264 h 1124115"/>
                  <a:gd name="connsiteX3" fmla="*/ 608603 w 1291892"/>
                  <a:gd name="connsiteY3" fmla="*/ 366506 h 1124115"/>
                  <a:gd name="connsiteX4" fmla="*/ 948845 w 1291892"/>
                  <a:gd name="connsiteY4" fmla="*/ 1025725 h 1124115"/>
                  <a:gd name="connsiteX5" fmla="*/ 1291892 w 1291892"/>
                  <a:gd name="connsiteY5" fmla="*/ 1120831 h 112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1892" h="1124115">
                    <a:moveTo>
                      <a:pt x="0" y="1115547"/>
                    </a:moveTo>
                    <a:cubicBezTo>
                      <a:pt x="28714" y="1110793"/>
                      <a:pt x="37677" y="1073313"/>
                      <a:pt x="48457" y="1020354"/>
                    </a:cubicBezTo>
                    <a:cubicBezTo>
                      <a:pt x="94956" y="838807"/>
                      <a:pt x="185636" y="135239"/>
                      <a:pt x="278994" y="26264"/>
                    </a:cubicBezTo>
                    <a:cubicBezTo>
                      <a:pt x="372352" y="-82711"/>
                      <a:pt x="508837" y="170241"/>
                      <a:pt x="608603" y="366506"/>
                    </a:cubicBezTo>
                    <a:cubicBezTo>
                      <a:pt x="708369" y="562771"/>
                      <a:pt x="834964" y="900004"/>
                      <a:pt x="948845" y="1025725"/>
                    </a:cubicBezTo>
                    <a:cubicBezTo>
                      <a:pt x="1062726" y="1151446"/>
                      <a:pt x="1291892" y="1120831"/>
                      <a:pt x="1291892" y="1120831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cxnSp>
            <p:nvCxnSpPr>
              <p:cNvPr id="38" name="Přímá spojnice 37">
                <a:extLst>
                  <a:ext uri="{FF2B5EF4-FFF2-40B4-BE49-F238E27FC236}">
                    <a16:creationId xmlns:a16="http://schemas.microsoft.com/office/drawing/2014/main" id="{E9388236-B675-442F-A511-C2B6C884C7A9}"/>
                  </a:ext>
                </a:extLst>
              </p:cNvPr>
              <p:cNvCxnSpPr/>
              <p:nvPr/>
            </p:nvCxnSpPr>
            <p:spPr>
              <a:xfrm>
                <a:off x="2710830" y="4271513"/>
                <a:ext cx="415381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2678EED7-7262-4BBA-ACC8-B7C56812E99A}"/>
                </a:ext>
              </a:extLst>
            </p:cNvPr>
            <p:cNvGrpSpPr/>
            <p:nvPr/>
          </p:nvGrpSpPr>
          <p:grpSpPr>
            <a:xfrm>
              <a:off x="3796515" y="4545401"/>
              <a:ext cx="1951105" cy="851494"/>
              <a:chOff x="1049884" y="3146833"/>
              <a:chExt cx="2076327" cy="1124680"/>
            </a:xfrm>
          </p:grpSpPr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FEA8A1EA-9521-42F3-9EEC-67788FE16AF1}"/>
                  </a:ext>
                </a:extLst>
              </p:cNvPr>
              <p:cNvCxnSpPr/>
              <p:nvPr/>
            </p:nvCxnSpPr>
            <p:spPr>
              <a:xfrm>
                <a:off x="1049884" y="4259762"/>
                <a:ext cx="415381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Volný tvar 12">
                <a:extLst>
                  <a:ext uri="{FF2B5EF4-FFF2-40B4-BE49-F238E27FC236}">
                    <a16:creationId xmlns:a16="http://schemas.microsoft.com/office/drawing/2014/main" id="{DF979144-AE03-4FF6-BBF7-C97DE385C213}"/>
                  </a:ext>
                </a:extLst>
              </p:cNvPr>
              <p:cNvSpPr/>
              <p:nvPr/>
            </p:nvSpPr>
            <p:spPr>
              <a:xfrm>
                <a:off x="1451731" y="3146833"/>
                <a:ext cx="1291892" cy="1124115"/>
              </a:xfrm>
              <a:custGeom>
                <a:avLst/>
                <a:gdLst>
                  <a:gd name="connsiteX0" fmla="*/ 0 w 1265274"/>
                  <a:gd name="connsiteY0" fmla="*/ 1113960 h 1136554"/>
                  <a:gd name="connsiteX1" fmla="*/ 255181 w 1265274"/>
                  <a:gd name="connsiteY1" fmla="*/ 29439 h 1136554"/>
                  <a:gd name="connsiteX2" fmla="*/ 584790 w 1265274"/>
                  <a:gd name="connsiteY2" fmla="*/ 369681 h 1136554"/>
                  <a:gd name="connsiteX3" fmla="*/ 925032 w 1265274"/>
                  <a:gd name="connsiteY3" fmla="*/ 1028900 h 1136554"/>
                  <a:gd name="connsiteX4" fmla="*/ 1265274 w 1265274"/>
                  <a:gd name="connsiteY4" fmla="*/ 1135225 h 1136554"/>
                  <a:gd name="connsiteX0" fmla="*/ 0 w 1289087"/>
                  <a:gd name="connsiteY0" fmla="*/ 1118996 h 1136828"/>
                  <a:gd name="connsiteX1" fmla="*/ 278994 w 1289087"/>
                  <a:gd name="connsiteY1" fmla="*/ 29713 h 1136828"/>
                  <a:gd name="connsiteX2" fmla="*/ 608603 w 1289087"/>
                  <a:gd name="connsiteY2" fmla="*/ 369955 h 1136828"/>
                  <a:gd name="connsiteX3" fmla="*/ 948845 w 1289087"/>
                  <a:gd name="connsiteY3" fmla="*/ 1029174 h 1136828"/>
                  <a:gd name="connsiteX4" fmla="*/ 1289087 w 1289087"/>
                  <a:gd name="connsiteY4" fmla="*/ 1135499 h 1136828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6282"/>
                  <a:gd name="connsiteY0" fmla="*/ 1113622 h 1115841"/>
                  <a:gd name="connsiteX1" fmla="*/ 48457 w 1286282"/>
                  <a:gd name="connsiteY1" fmla="*/ 1018429 h 1115841"/>
                  <a:gd name="connsiteX2" fmla="*/ 278994 w 1286282"/>
                  <a:gd name="connsiteY2" fmla="*/ 24339 h 1115841"/>
                  <a:gd name="connsiteX3" fmla="*/ 608603 w 1286282"/>
                  <a:gd name="connsiteY3" fmla="*/ 364581 h 1115841"/>
                  <a:gd name="connsiteX4" fmla="*/ 948845 w 1286282"/>
                  <a:gd name="connsiteY4" fmla="*/ 1023800 h 1115841"/>
                  <a:gd name="connsiteX5" fmla="*/ 1286282 w 1286282"/>
                  <a:gd name="connsiteY5" fmla="*/ 1110491 h 1115841"/>
                  <a:gd name="connsiteX0" fmla="*/ 0 w 1291892"/>
                  <a:gd name="connsiteY0" fmla="*/ 1113622 h 1122190"/>
                  <a:gd name="connsiteX1" fmla="*/ 48457 w 1291892"/>
                  <a:gd name="connsiteY1" fmla="*/ 1018429 h 1122190"/>
                  <a:gd name="connsiteX2" fmla="*/ 278994 w 1291892"/>
                  <a:gd name="connsiteY2" fmla="*/ 24339 h 1122190"/>
                  <a:gd name="connsiteX3" fmla="*/ 608603 w 1291892"/>
                  <a:gd name="connsiteY3" fmla="*/ 364581 h 1122190"/>
                  <a:gd name="connsiteX4" fmla="*/ 948845 w 1291892"/>
                  <a:gd name="connsiteY4" fmla="*/ 1023800 h 1122190"/>
                  <a:gd name="connsiteX5" fmla="*/ 1291892 w 1291892"/>
                  <a:gd name="connsiteY5" fmla="*/ 1118906 h 1122190"/>
                  <a:gd name="connsiteX0" fmla="*/ 0 w 1291892"/>
                  <a:gd name="connsiteY0" fmla="*/ 1115547 h 1124115"/>
                  <a:gd name="connsiteX1" fmla="*/ 48457 w 1291892"/>
                  <a:gd name="connsiteY1" fmla="*/ 1020354 h 1124115"/>
                  <a:gd name="connsiteX2" fmla="*/ 278994 w 1291892"/>
                  <a:gd name="connsiteY2" fmla="*/ 26264 h 1124115"/>
                  <a:gd name="connsiteX3" fmla="*/ 608603 w 1291892"/>
                  <a:gd name="connsiteY3" fmla="*/ 366506 h 1124115"/>
                  <a:gd name="connsiteX4" fmla="*/ 948845 w 1291892"/>
                  <a:gd name="connsiteY4" fmla="*/ 1025725 h 1124115"/>
                  <a:gd name="connsiteX5" fmla="*/ 1291892 w 1291892"/>
                  <a:gd name="connsiteY5" fmla="*/ 1120831 h 112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1892" h="1124115">
                    <a:moveTo>
                      <a:pt x="0" y="1115547"/>
                    </a:moveTo>
                    <a:cubicBezTo>
                      <a:pt x="28714" y="1110793"/>
                      <a:pt x="37677" y="1073313"/>
                      <a:pt x="48457" y="1020354"/>
                    </a:cubicBezTo>
                    <a:cubicBezTo>
                      <a:pt x="94956" y="838807"/>
                      <a:pt x="185636" y="135239"/>
                      <a:pt x="278994" y="26264"/>
                    </a:cubicBezTo>
                    <a:cubicBezTo>
                      <a:pt x="372352" y="-82711"/>
                      <a:pt x="508837" y="170241"/>
                      <a:pt x="608603" y="366506"/>
                    </a:cubicBezTo>
                    <a:cubicBezTo>
                      <a:pt x="708369" y="562771"/>
                      <a:pt x="834964" y="900004"/>
                      <a:pt x="948845" y="1025725"/>
                    </a:cubicBezTo>
                    <a:cubicBezTo>
                      <a:pt x="1062726" y="1151446"/>
                      <a:pt x="1291892" y="1120831"/>
                      <a:pt x="1291892" y="1120831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cxnSp>
            <p:nvCxnSpPr>
              <p:cNvPr id="35" name="Přímá spojnice 34">
                <a:extLst>
                  <a:ext uri="{FF2B5EF4-FFF2-40B4-BE49-F238E27FC236}">
                    <a16:creationId xmlns:a16="http://schemas.microsoft.com/office/drawing/2014/main" id="{18B0CC9A-0878-4FB0-BC7F-E26B2AD45A00}"/>
                  </a:ext>
                </a:extLst>
              </p:cNvPr>
              <p:cNvCxnSpPr/>
              <p:nvPr/>
            </p:nvCxnSpPr>
            <p:spPr>
              <a:xfrm>
                <a:off x="2710830" y="4271513"/>
                <a:ext cx="415381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FF864949-4797-414D-9C4C-6C4B538C005A}"/>
                </a:ext>
              </a:extLst>
            </p:cNvPr>
            <p:cNvGrpSpPr/>
            <p:nvPr/>
          </p:nvGrpSpPr>
          <p:grpSpPr>
            <a:xfrm>
              <a:off x="5502104" y="4561672"/>
              <a:ext cx="1951105" cy="851066"/>
              <a:chOff x="1049884" y="3169839"/>
              <a:chExt cx="2076327" cy="1124115"/>
            </a:xfrm>
          </p:grpSpPr>
          <p:cxnSp>
            <p:nvCxnSpPr>
              <p:cNvPr id="30" name="Přímá spojnice 29">
                <a:extLst>
                  <a:ext uri="{FF2B5EF4-FFF2-40B4-BE49-F238E27FC236}">
                    <a16:creationId xmlns:a16="http://schemas.microsoft.com/office/drawing/2014/main" id="{32C90B95-C8A5-4EEF-949F-D4B65B3CB472}"/>
                  </a:ext>
                </a:extLst>
              </p:cNvPr>
              <p:cNvCxnSpPr/>
              <p:nvPr/>
            </p:nvCxnSpPr>
            <p:spPr>
              <a:xfrm>
                <a:off x="1049884" y="4282768"/>
                <a:ext cx="415381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Volný tvar 16">
                <a:extLst>
                  <a:ext uri="{FF2B5EF4-FFF2-40B4-BE49-F238E27FC236}">
                    <a16:creationId xmlns:a16="http://schemas.microsoft.com/office/drawing/2014/main" id="{D9E09BBF-7B63-4AD4-87B3-F361AF065E83}"/>
                  </a:ext>
                </a:extLst>
              </p:cNvPr>
              <p:cNvSpPr/>
              <p:nvPr/>
            </p:nvSpPr>
            <p:spPr>
              <a:xfrm>
                <a:off x="1451731" y="3169839"/>
                <a:ext cx="1291892" cy="1124115"/>
              </a:xfrm>
              <a:custGeom>
                <a:avLst/>
                <a:gdLst>
                  <a:gd name="connsiteX0" fmla="*/ 0 w 1265274"/>
                  <a:gd name="connsiteY0" fmla="*/ 1113960 h 1136554"/>
                  <a:gd name="connsiteX1" fmla="*/ 255181 w 1265274"/>
                  <a:gd name="connsiteY1" fmla="*/ 29439 h 1136554"/>
                  <a:gd name="connsiteX2" fmla="*/ 584790 w 1265274"/>
                  <a:gd name="connsiteY2" fmla="*/ 369681 h 1136554"/>
                  <a:gd name="connsiteX3" fmla="*/ 925032 w 1265274"/>
                  <a:gd name="connsiteY3" fmla="*/ 1028900 h 1136554"/>
                  <a:gd name="connsiteX4" fmla="*/ 1265274 w 1265274"/>
                  <a:gd name="connsiteY4" fmla="*/ 1135225 h 1136554"/>
                  <a:gd name="connsiteX0" fmla="*/ 0 w 1289087"/>
                  <a:gd name="connsiteY0" fmla="*/ 1118996 h 1136828"/>
                  <a:gd name="connsiteX1" fmla="*/ 278994 w 1289087"/>
                  <a:gd name="connsiteY1" fmla="*/ 29713 h 1136828"/>
                  <a:gd name="connsiteX2" fmla="*/ 608603 w 1289087"/>
                  <a:gd name="connsiteY2" fmla="*/ 369955 h 1136828"/>
                  <a:gd name="connsiteX3" fmla="*/ 948845 w 1289087"/>
                  <a:gd name="connsiteY3" fmla="*/ 1029174 h 1136828"/>
                  <a:gd name="connsiteX4" fmla="*/ 1289087 w 1289087"/>
                  <a:gd name="connsiteY4" fmla="*/ 1135499 h 1136828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6282"/>
                  <a:gd name="connsiteY0" fmla="*/ 1113622 h 1115841"/>
                  <a:gd name="connsiteX1" fmla="*/ 48457 w 1286282"/>
                  <a:gd name="connsiteY1" fmla="*/ 1018429 h 1115841"/>
                  <a:gd name="connsiteX2" fmla="*/ 278994 w 1286282"/>
                  <a:gd name="connsiteY2" fmla="*/ 24339 h 1115841"/>
                  <a:gd name="connsiteX3" fmla="*/ 608603 w 1286282"/>
                  <a:gd name="connsiteY3" fmla="*/ 364581 h 1115841"/>
                  <a:gd name="connsiteX4" fmla="*/ 948845 w 1286282"/>
                  <a:gd name="connsiteY4" fmla="*/ 1023800 h 1115841"/>
                  <a:gd name="connsiteX5" fmla="*/ 1286282 w 1286282"/>
                  <a:gd name="connsiteY5" fmla="*/ 1110491 h 1115841"/>
                  <a:gd name="connsiteX0" fmla="*/ 0 w 1291892"/>
                  <a:gd name="connsiteY0" fmla="*/ 1113622 h 1122190"/>
                  <a:gd name="connsiteX1" fmla="*/ 48457 w 1291892"/>
                  <a:gd name="connsiteY1" fmla="*/ 1018429 h 1122190"/>
                  <a:gd name="connsiteX2" fmla="*/ 278994 w 1291892"/>
                  <a:gd name="connsiteY2" fmla="*/ 24339 h 1122190"/>
                  <a:gd name="connsiteX3" fmla="*/ 608603 w 1291892"/>
                  <a:gd name="connsiteY3" fmla="*/ 364581 h 1122190"/>
                  <a:gd name="connsiteX4" fmla="*/ 948845 w 1291892"/>
                  <a:gd name="connsiteY4" fmla="*/ 1023800 h 1122190"/>
                  <a:gd name="connsiteX5" fmla="*/ 1291892 w 1291892"/>
                  <a:gd name="connsiteY5" fmla="*/ 1118906 h 1122190"/>
                  <a:gd name="connsiteX0" fmla="*/ 0 w 1291892"/>
                  <a:gd name="connsiteY0" fmla="*/ 1115547 h 1124115"/>
                  <a:gd name="connsiteX1" fmla="*/ 48457 w 1291892"/>
                  <a:gd name="connsiteY1" fmla="*/ 1020354 h 1124115"/>
                  <a:gd name="connsiteX2" fmla="*/ 278994 w 1291892"/>
                  <a:gd name="connsiteY2" fmla="*/ 26264 h 1124115"/>
                  <a:gd name="connsiteX3" fmla="*/ 608603 w 1291892"/>
                  <a:gd name="connsiteY3" fmla="*/ 366506 h 1124115"/>
                  <a:gd name="connsiteX4" fmla="*/ 948845 w 1291892"/>
                  <a:gd name="connsiteY4" fmla="*/ 1025725 h 1124115"/>
                  <a:gd name="connsiteX5" fmla="*/ 1291892 w 1291892"/>
                  <a:gd name="connsiteY5" fmla="*/ 1120831 h 112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1892" h="1124115">
                    <a:moveTo>
                      <a:pt x="0" y="1115547"/>
                    </a:moveTo>
                    <a:cubicBezTo>
                      <a:pt x="28714" y="1110793"/>
                      <a:pt x="37677" y="1073313"/>
                      <a:pt x="48457" y="1020354"/>
                    </a:cubicBezTo>
                    <a:cubicBezTo>
                      <a:pt x="94956" y="838807"/>
                      <a:pt x="185636" y="135239"/>
                      <a:pt x="278994" y="26264"/>
                    </a:cubicBezTo>
                    <a:cubicBezTo>
                      <a:pt x="372352" y="-82711"/>
                      <a:pt x="508837" y="170241"/>
                      <a:pt x="608603" y="366506"/>
                    </a:cubicBezTo>
                    <a:cubicBezTo>
                      <a:pt x="708369" y="562771"/>
                      <a:pt x="834964" y="900004"/>
                      <a:pt x="948845" y="1025725"/>
                    </a:cubicBezTo>
                    <a:cubicBezTo>
                      <a:pt x="1062726" y="1151446"/>
                      <a:pt x="1291892" y="1120831"/>
                      <a:pt x="1291892" y="1120831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C9D95B66-CD55-4F98-A3A5-25EDC63AC473}"/>
                  </a:ext>
                </a:extLst>
              </p:cNvPr>
              <p:cNvCxnSpPr/>
              <p:nvPr/>
            </p:nvCxnSpPr>
            <p:spPr>
              <a:xfrm>
                <a:off x="2710830" y="4271513"/>
                <a:ext cx="415381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01AC9FD6-BCA1-4A69-8BD5-F8C13535E229}"/>
                </a:ext>
              </a:extLst>
            </p:cNvPr>
            <p:cNvGrpSpPr/>
            <p:nvPr/>
          </p:nvGrpSpPr>
          <p:grpSpPr>
            <a:xfrm>
              <a:off x="7136061" y="4560526"/>
              <a:ext cx="1951105" cy="851066"/>
              <a:chOff x="1049884" y="3169839"/>
              <a:chExt cx="2076327" cy="1124115"/>
            </a:xfrm>
          </p:grpSpPr>
          <p:cxnSp>
            <p:nvCxnSpPr>
              <p:cNvPr id="27" name="Přímá spojnice 26">
                <a:extLst>
                  <a:ext uri="{FF2B5EF4-FFF2-40B4-BE49-F238E27FC236}">
                    <a16:creationId xmlns:a16="http://schemas.microsoft.com/office/drawing/2014/main" id="{119CD7CF-F13E-484F-9360-40F8E3D2E73A}"/>
                  </a:ext>
                </a:extLst>
              </p:cNvPr>
              <p:cNvCxnSpPr/>
              <p:nvPr/>
            </p:nvCxnSpPr>
            <p:spPr>
              <a:xfrm>
                <a:off x="1049884" y="4282768"/>
                <a:ext cx="415381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Volný tvar 20">
                <a:extLst>
                  <a:ext uri="{FF2B5EF4-FFF2-40B4-BE49-F238E27FC236}">
                    <a16:creationId xmlns:a16="http://schemas.microsoft.com/office/drawing/2014/main" id="{0AB78C2E-5FCC-4DE0-9AAC-6FD5AE6692A3}"/>
                  </a:ext>
                </a:extLst>
              </p:cNvPr>
              <p:cNvSpPr/>
              <p:nvPr/>
            </p:nvSpPr>
            <p:spPr>
              <a:xfrm>
                <a:off x="1451731" y="3169839"/>
                <a:ext cx="1291892" cy="1124115"/>
              </a:xfrm>
              <a:custGeom>
                <a:avLst/>
                <a:gdLst>
                  <a:gd name="connsiteX0" fmla="*/ 0 w 1265274"/>
                  <a:gd name="connsiteY0" fmla="*/ 1113960 h 1136554"/>
                  <a:gd name="connsiteX1" fmla="*/ 255181 w 1265274"/>
                  <a:gd name="connsiteY1" fmla="*/ 29439 h 1136554"/>
                  <a:gd name="connsiteX2" fmla="*/ 584790 w 1265274"/>
                  <a:gd name="connsiteY2" fmla="*/ 369681 h 1136554"/>
                  <a:gd name="connsiteX3" fmla="*/ 925032 w 1265274"/>
                  <a:gd name="connsiteY3" fmla="*/ 1028900 h 1136554"/>
                  <a:gd name="connsiteX4" fmla="*/ 1265274 w 1265274"/>
                  <a:gd name="connsiteY4" fmla="*/ 1135225 h 1136554"/>
                  <a:gd name="connsiteX0" fmla="*/ 0 w 1289087"/>
                  <a:gd name="connsiteY0" fmla="*/ 1118996 h 1136828"/>
                  <a:gd name="connsiteX1" fmla="*/ 278994 w 1289087"/>
                  <a:gd name="connsiteY1" fmla="*/ 29713 h 1136828"/>
                  <a:gd name="connsiteX2" fmla="*/ 608603 w 1289087"/>
                  <a:gd name="connsiteY2" fmla="*/ 369955 h 1136828"/>
                  <a:gd name="connsiteX3" fmla="*/ 948845 w 1289087"/>
                  <a:gd name="connsiteY3" fmla="*/ 1029174 h 1136828"/>
                  <a:gd name="connsiteX4" fmla="*/ 1289087 w 1289087"/>
                  <a:gd name="connsiteY4" fmla="*/ 1135499 h 1136828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6282"/>
                  <a:gd name="connsiteY0" fmla="*/ 1113622 h 1115841"/>
                  <a:gd name="connsiteX1" fmla="*/ 48457 w 1286282"/>
                  <a:gd name="connsiteY1" fmla="*/ 1018429 h 1115841"/>
                  <a:gd name="connsiteX2" fmla="*/ 278994 w 1286282"/>
                  <a:gd name="connsiteY2" fmla="*/ 24339 h 1115841"/>
                  <a:gd name="connsiteX3" fmla="*/ 608603 w 1286282"/>
                  <a:gd name="connsiteY3" fmla="*/ 364581 h 1115841"/>
                  <a:gd name="connsiteX4" fmla="*/ 948845 w 1286282"/>
                  <a:gd name="connsiteY4" fmla="*/ 1023800 h 1115841"/>
                  <a:gd name="connsiteX5" fmla="*/ 1286282 w 1286282"/>
                  <a:gd name="connsiteY5" fmla="*/ 1110491 h 1115841"/>
                  <a:gd name="connsiteX0" fmla="*/ 0 w 1291892"/>
                  <a:gd name="connsiteY0" fmla="*/ 1113622 h 1122190"/>
                  <a:gd name="connsiteX1" fmla="*/ 48457 w 1291892"/>
                  <a:gd name="connsiteY1" fmla="*/ 1018429 h 1122190"/>
                  <a:gd name="connsiteX2" fmla="*/ 278994 w 1291892"/>
                  <a:gd name="connsiteY2" fmla="*/ 24339 h 1122190"/>
                  <a:gd name="connsiteX3" fmla="*/ 608603 w 1291892"/>
                  <a:gd name="connsiteY3" fmla="*/ 364581 h 1122190"/>
                  <a:gd name="connsiteX4" fmla="*/ 948845 w 1291892"/>
                  <a:gd name="connsiteY4" fmla="*/ 1023800 h 1122190"/>
                  <a:gd name="connsiteX5" fmla="*/ 1291892 w 1291892"/>
                  <a:gd name="connsiteY5" fmla="*/ 1118906 h 1122190"/>
                  <a:gd name="connsiteX0" fmla="*/ 0 w 1291892"/>
                  <a:gd name="connsiteY0" fmla="*/ 1115547 h 1124115"/>
                  <a:gd name="connsiteX1" fmla="*/ 48457 w 1291892"/>
                  <a:gd name="connsiteY1" fmla="*/ 1020354 h 1124115"/>
                  <a:gd name="connsiteX2" fmla="*/ 278994 w 1291892"/>
                  <a:gd name="connsiteY2" fmla="*/ 26264 h 1124115"/>
                  <a:gd name="connsiteX3" fmla="*/ 608603 w 1291892"/>
                  <a:gd name="connsiteY3" fmla="*/ 366506 h 1124115"/>
                  <a:gd name="connsiteX4" fmla="*/ 948845 w 1291892"/>
                  <a:gd name="connsiteY4" fmla="*/ 1025725 h 1124115"/>
                  <a:gd name="connsiteX5" fmla="*/ 1291892 w 1291892"/>
                  <a:gd name="connsiteY5" fmla="*/ 1120831 h 112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1892" h="1124115">
                    <a:moveTo>
                      <a:pt x="0" y="1115547"/>
                    </a:moveTo>
                    <a:cubicBezTo>
                      <a:pt x="28714" y="1110793"/>
                      <a:pt x="37677" y="1073313"/>
                      <a:pt x="48457" y="1020354"/>
                    </a:cubicBezTo>
                    <a:cubicBezTo>
                      <a:pt x="94956" y="838807"/>
                      <a:pt x="185636" y="135239"/>
                      <a:pt x="278994" y="26264"/>
                    </a:cubicBezTo>
                    <a:cubicBezTo>
                      <a:pt x="372352" y="-82711"/>
                      <a:pt x="508837" y="170241"/>
                      <a:pt x="608603" y="366506"/>
                    </a:cubicBezTo>
                    <a:cubicBezTo>
                      <a:pt x="708369" y="562771"/>
                      <a:pt x="834964" y="900004"/>
                      <a:pt x="948845" y="1025725"/>
                    </a:cubicBezTo>
                    <a:cubicBezTo>
                      <a:pt x="1062726" y="1151446"/>
                      <a:pt x="1291892" y="1120831"/>
                      <a:pt x="1291892" y="1120831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cxnSp>
            <p:nvCxnSpPr>
              <p:cNvPr id="29" name="Přímá spojnice 28">
                <a:extLst>
                  <a:ext uri="{FF2B5EF4-FFF2-40B4-BE49-F238E27FC236}">
                    <a16:creationId xmlns:a16="http://schemas.microsoft.com/office/drawing/2014/main" id="{43616E62-291E-4340-A76C-4923481C80EF}"/>
                  </a:ext>
                </a:extLst>
              </p:cNvPr>
              <p:cNvCxnSpPr/>
              <p:nvPr/>
            </p:nvCxnSpPr>
            <p:spPr>
              <a:xfrm>
                <a:off x="2710830" y="4271513"/>
                <a:ext cx="415381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2B8640CB-8006-46CB-968A-98B400824E0F}"/>
                </a:ext>
              </a:extLst>
            </p:cNvPr>
            <p:cNvGrpSpPr/>
            <p:nvPr/>
          </p:nvGrpSpPr>
          <p:grpSpPr>
            <a:xfrm>
              <a:off x="2170845" y="5677832"/>
              <a:ext cx="6916321" cy="558519"/>
              <a:chOff x="1049884" y="4653216"/>
              <a:chExt cx="7360211" cy="737709"/>
            </a:xfrm>
          </p:grpSpPr>
          <p:cxnSp>
            <p:nvCxnSpPr>
              <p:cNvPr id="22" name="Přímá spojnice 21">
                <a:extLst>
                  <a:ext uri="{FF2B5EF4-FFF2-40B4-BE49-F238E27FC236}">
                    <a16:creationId xmlns:a16="http://schemas.microsoft.com/office/drawing/2014/main" id="{C6F35CDF-C06E-4EE0-BA9E-C338C8E82449}"/>
                  </a:ext>
                </a:extLst>
              </p:cNvPr>
              <p:cNvCxnSpPr/>
              <p:nvPr/>
            </p:nvCxnSpPr>
            <p:spPr>
              <a:xfrm flipV="1">
                <a:off x="1049884" y="5373216"/>
                <a:ext cx="736021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E53F09E1-E87B-4BDB-B014-D3111639AADC}"/>
                  </a:ext>
                </a:extLst>
              </p:cNvPr>
              <p:cNvCxnSpPr/>
              <p:nvPr/>
            </p:nvCxnSpPr>
            <p:spPr>
              <a:xfrm flipV="1">
                <a:off x="1366667" y="4653216"/>
                <a:ext cx="0" cy="72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23">
                <a:extLst>
                  <a:ext uri="{FF2B5EF4-FFF2-40B4-BE49-F238E27FC236}">
                    <a16:creationId xmlns:a16="http://schemas.microsoft.com/office/drawing/2014/main" id="{98DE03DF-7410-4A52-B422-5BA5798662C9}"/>
                  </a:ext>
                </a:extLst>
              </p:cNvPr>
              <p:cNvCxnSpPr/>
              <p:nvPr/>
            </p:nvCxnSpPr>
            <p:spPr>
              <a:xfrm flipV="1">
                <a:off x="3100346" y="4667387"/>
                <a:ext cx="0" cy="72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24">
                <a:extLst>
                  <a:ext uri="{FF2B5EF4-FFF2-40B4-BE49-F238E27FC236}">
                    <a16:creationId xmlns:a16="http://schemas.microsoft.com/office/drawing/2014/main" id="{08D114F5-651C-4B08-A37E-CCB0EBD33C71}"/>
                  </a:ext>
                </a:extLst>
              </p:cNvPr>
              <p:cNvCxnSpPr/>
              <p:nvPr/>
            </p:nvCxnSpPr>
            <p:spPr>
              <a:xfrm flipV="1">
                <a:off x="4921812" y="4670925"/>
                <a:ext cx="0" cy="72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nice 25">
                <a:extLst>
                  <a:ext uri="{FF2B5EF4-FFF2-40B4-BE49-F238E27FC236}">
                    <a16:creationId xmlns:a16="http://schemas.microsoft.com/office/drawing/2014/main" id="{A33E23F3-D58C-4DCF-9CB3-7AAA26A2A555}"/>
                  </a:ext>
                </a:extLst>
              </p:cNvPr>
              <p:cNvCxnSpPr/>
              <p:nvPr/>
            </p:nvCxnSpPr>
            <p:spPr>
              <a:xfrm flipV="1">
                <a:off x="6673693" y="4663830"/>
                <a:ext cx="0" cy="72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B56A64D2-563F-49CE-BFDB-09898F19B2FC}"/>
                </a:ext>
              </a:extLst>
            </p:cNvPr>
            <p:cNvCxnSpPr/>
            <p:nvPr/>
          </p:nvCxnSpPr>
          <p:spPr>
            <a:xfrm flipV="1">
              <a:off x="1972324" y="4260325"/>
              <a:ext cx="0" cy="12266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32D18370-7DE2-4AC0-BB16-16FC5196FF9F}"/>
                </a:ext>
              </a:extLst>
            </p:cNvPr>
            <p:cNvCxnSpPr/>
            <p:nvPr/>
          </p:nvCxnSpPr>
          <p:spPr>
            <a:xfrm>
              <a:off x="1972324" y="5486961"/>
              <a:ext cx="72401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5FB01B4F-18B9-4B38-8449-AF274F95ECB4}"/>
                </a:ext>
              </a:extLst>
            </p:cNvPr>
            <p:cNvSpPr txBox="1"/>
            <p:nvPr/>
          </p:nvSpPr>
          <p:spPr>
            <a:xfrm>
              <a:off x="8669921" y="6328848"/>
              <a:ext cx="8231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t (s)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04C27EBA-9412-407B-A91E-C30C44F31A24}"/>
                </a:ext>
              </a:extLst>
            </p:cNvPr>
            <p:cNvSpPr txBox="1"/>
            <p:nvPr/>
          </p:nvSpPr>
          <p:spPr>
            <a:xfrm>
              <a:off x="1229079" y="4297905"/>
              <a:ext cx="8231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F (</a:t>
              </a:r>
              <a:r>
                <a:rPr lang="cs-CZ" sz="2000" dirty="0" err="1"/>
                <a:t>mN</a:t>
              </a:r>
              <a:r>
                <a:rPr lang="cs-CZ" sz="2000" dirty="0"/>
                <a:t>)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6BAD4D21-92BC-4A7E-A519-9B2982623125}"/>
                </a:ext>
              </a:extLst>
            </p:cNvPr>
            <p:cNvSpPr txBox="1"/>
            <p:nvPr/>
          </p:nvSpPr>
          <p:spPr>
            <a:xfrm>
              <a:off x="6559947" y="4005064"/>
              <a:ext cx="13961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svalová trhnutí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EED56171-A1FD-40CA-B980-56BAAFDE026A}"/>
                </a:ext>
              </a:extLst>
            </p:cNvPr>
            <p:cNvSpPr txBox="1"/>
            <p:nvPr/>
          </p:nvSpPr>
          <p:spPr>
            <a:xfrm>
              <a:off x="9091503" y="5821306"/>
              <a:ext cx="13961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stimulace</a:t>
              </a:r>
            </a:p>
          </p:txBody>
        </p: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89E2E064-6D00-4363-8EAB-44F010B09DF6}"/>
                </a:ext>
              </a:extLst>
            </p:cNvPr>
            <p:cNvCxnSpPr/>
            <p:nvPr/>
          </p:nvCxnSpPr>
          <p:spPr>
            <a:xfrm flipH="1">
              <a:off x="6359368" y="4577526"/>
              <a:ext cx="541322" cy="5005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CEED97DB-138C-4DF3-B4F7-CA6E3A5B016C}"/>
                </a:ext>
              </a:extLst>
            </p:cNvPr>
            <p:cNvCxnSpPr/>
            <p:nvPr/>
          </p:nvCxnSpPr>
          <p:spPr>
            <a:xfrm>
              <a:off x="7093694" y="4577526"/>
              <a:ext cx="686644" cy="3853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ED76BD76-A01F-4035-A6DC-FB6E33CC769B}"/>
                </a:ext>
              </a:extLst>
            </p:cNvPr>
            <p:cNvSpPr txBox="1"/>
            <p:nvPr/>
          </p:nvSpPr>
          <p:spPr>
            <a:xfrm>
              <a:off x="9081511" y="4798461"/>
              <a:ext cx="13961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síla stahu</a:t>
              </a:r>
            </a:p>
          </p:txBody>
        </p: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3616873E-83EF-4BEC-8EFF-D14B28C1B06D}"/>
                </a:ext>
              </a:extLst>
            </p:cNvPr>
            <p:cNvCxnSpPr/>
            <p:nvPr/>
          </p:nvCxnSpPr>
          <p:spPr>
            <a:xfrm>
              <a:off x="1961128" y="6348791"/>
              <a:ext cx="72401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174200-01B2-FCDA-BAAA-B166780D2F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57436B-E264-307E-E88D-1F6CFD48D7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endParaRPr lang="cs-CZ" altLang="cs-CZ" dirty="0">
              <a:solidFill>
                <a:srgbClr val="FF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ABC34B0-EAC5-1E74-D65A-62E8F6165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137" y="1039966"/>
            <a:ext cx="2884868" cy="459145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B1C918D-E97C-5563-4B14-9597ED66B98F}"/>
              </a:ext>
            </a:extLst>
          </p:cNvPr>
          <p:cNvSpPr txBox="1"/>
          <p:nvPr/>
        </p:nvSpPr>
        <p:spPr>
          <a:xfrm flipH="1">
            <a:off x="2398429" y="126758"/>
            <a:ext cx="624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Inervace kosterního svalu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58D2133-0952-E83D-048C-F6639FAD26F0}"/>
              </a:ext>
            </a:extLst>
          </p:cNvPr>
          <p:cNvSpPr txBox="1"/>
          <p:nvPr/>
        </p:nvSpPr>
        <p:spPr>
          <a:xfrm>
            <a:off x="843282" y="649978"/>
            <a:ext cx="6994433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400" b="1" i="0" u="none" strike="noStrike" baseline="0" dirty="0">
                <a:solidFill>
                  <a:srgbClr val="FF0000"/>
                </a:solidFill>
                <a:latin typeface="Arial-BoldMT"/>
              </a:rPr>
              <a:t>míšní segment, radix dorsalis</a:t>
            </a:r>
          </a:p>
          <a:p>
            <a:pPr algn="l"/>
            <a:r>
              <a:rPr lang="cs-CZ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+ radix </a:t>
            </a:r>
            <a:r>
              <a:rPr lang="cs-CZ" sz="24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ventralis</a:t>
            </a:r>
            <a:r>
              <a:rPr lang="cs-CZ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= </a:t>
            </a:r>
            <a:r>
              <a:rPr lang="cs-CZ" sz="24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nervus</a:t>
            </a:r>
            <a:r>
              <a:rPr lang="cs-CZ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cs-CZ" sz="24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spinalis</a:t>
            </a:r>
            <a:endParaRPr lang="cs-CZ" sz="2400" b="1" i="0" u="none" strike="noStrike" baseline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l"/>
            <a:endParaRPr lang="cs-CZ" sz="2400" b="1" i="0" u="none" strike="noStrike" baseline="0" dirty="0">
              <a:solidFill>
                <a:srgbClr val="FF0000"/>
              </a:solidFill>
              <a:latin typeface="Arial-BoldMT"/>
            </a:endParaRPr>
          </a:p>
          <a:p>
            <a:pPr algn="l"/>
            <a:r>
              <a:rPr lang="cs-CZ" sz="2400" b="1" i="0" u="none" strike="noStrike" baseline="0" dirty="0">
                <a:solidFill>
                  <a:srgbClr val="FF0000"/>
                </a:solidFill>
                <a:latin typeface="Arial-BoldMT"/>
              </a:rPr>
              <a:t>proprioceptivní neurony</a:t>
            </a:r>
          </a:p>
          <a:p>
            <a:pPr algn="l"/>
            <a:r>
              <a:rPr lang="cs-CZ" sz="2400" b="1" i="0" u="none" strike="noStrike" baseline="0" dirty="0">
                <a:solidFill>
                  <a:srgbClr val="FF0000"/>
                </a:solidFill>
                <a:latin typeface="Arial-BoldMT"/>
              </a:rPr>
              <a:t>ve spinálním gangliu</a:t>
            </a:r>
          </a:p>
          <a:p>
            <a:pPr algn="l"/>
            <a:endParaRPr lang="cs-CZ" b="1" dirty="0">
              <a:solidFill>
                <a:srgbClr val="FF0000"/>
              </a:solidFill>
              <a:latin typeface="Arial-BoldMT"/>
            </a:endParaRPr>
          </a:p>
          <a:p>
            <a:pPr algn="l"/>
            <a:r>
              <a:rPr lang="cs-CZ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motoneurony alfa, </a:t>
            </a:r>
            <a:r>
              <a:rPr lang="cs-CZ" sz="24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gamma</a:t>
            </a:r>
            <a:endParaRPr lang="cs-CZ" sz="2400" b="1" i="0" u="none" strike="noStrike" baseline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l"/>
            <a:r>
              <a:rPr lang="cs-CZ" sz="2400" b="1" i="0" u="none" strike="noStrike" baseline="0" dirty="0">
                <a:solidFill>
                  <a:srgbClr val="FF0000"/>
                </a:solidFill>
                <a:latin typeface="Arial-BoldMT"/>
              </a:rPr>
              <a:t>v předních rozích míšních</a:t>
            </a:r>
          </a:p>
          <a:p>
            <a:pPr algn="l"/>
            <a:endParaRPr lang="cs-CZ" sz="2400" b="1" i="0" u="none" strike="noStrike" baseline="0" dirty="0">
              <a:solidFill>
                <a:srgbClr val="FF0000"/>
              </a:solidFill>
              <a:latin typeface="Arial-BoldMT"/>
            </a:endParaRPr>
          </a:p>
          <a:p>
            <a:pPr algn="l"/>
            <a:r>
              <a:rPr lang="cs-CZ" sz="2400" b="1" i="0" u="none" strike="noStrike" baseline="0" dirty="0">
                <a:solidFill>
                  <a:srgbClr val="FF0000"/>
                </a:solidFill>
                <a:latin typeface="Arial-BoldMT"/>
              </a:rPr>
              <a:t>motorické ploténky ve svalu,</a:t>
            </a:r>
          </a:p>
          <a:p>
            <a:pPr algn="l"/>
            <a:r>
              <a:rPr lang="cs-CZ" sz="2400" b="1" i="0" u="none" strike="noStrike" baseline="0" dirty="0">
                <a:solidFill>
                  <a:srgbClr val="FF0000"/>
                </a:solidFill>
                <a:latin typeface="Arial-BoldMT"/>
              </a:rPr>
              <a:t>acetylcholin, motorická</a:t>
            </a:r>
          </a:p>
          <a:p>
            <a:pPr algn="l"/>
            <a:r>
              <a:rPr lang="cs-CZ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jednotka,</a:t>
            </a:r>
          </a:p>
          <a:p>
            <a:pPr algn="l"/>
            <a:endParaRPr lang="cs-CZ" sz="2400" b="1" i="0" u="none" strike="noStrike" baseline="0" dirty="0">
              <a:solidFill>
                <a:srgbClr val="FF0000"/>
              </a:solidFill>
              <a:latin typeface="Arial-BoldMT"/>
            </a:endParaRPr>
          </a:p>
          <a:p>
            <a:pPr algn="l"/>
            <a:r>
              <a:rPr lang="cs-CZ" sz="2400" b="1" i="0" u="none" strike="noStrike" baseline="0" dirty="0">
                <a:solidFill>
                  <a:srgbClr val="FF0000"/>
                </a:solidFill>
                <a:latin typeface="Arial-BoldMT"/>
              </a:rPr>
              <a:t>svalová vřeténka,</a:t>
            </a:r>
          </a:p>
          <a:p>
            <a:pPr algn="l"/>
            <a:r>
              <a:rPr lang="cs-CZ" sz="2400" b="1" i="0" u="none" strike="noStrike" baseline="0" dirty="0">
                <a:solidFill>
                  <a:srgbClr val="FF0000"/>
                </a:solidFill>
                <a:latin typeface="Arial-BoldMT"/>
              </a:rPr>
              <a:t>Golgiho šlachová tělíska</a:t>
            </a:r>
            <a:endParaRPr lang="cs-CZ" altLang="cs-CZ" dirty="0">
              <a:solidFill>
                <a:srgbClr val="FF0000"/>
              </a:solidFill>
            </a:endParaRPr>
          </a:p>
          <a:p>
            <a:pPr algn="l"/>
            <a:endParaRPr lang="cs-CZ" sz="2400" b="1" i="0" u="none" strike="noStrike" baseline="0" dirty="0">
              <a:solidFill>
                <a:srgbClr val="FF0000"/>
              </a:solidFill>
              <a:latin typeface="Arial-BoldMT"/>
            </a:endParaRPr>
          </a:p>
          <a:p>
            <a:pPr algn="l"/>
            <a:endParaRPr lang="cs-CZ" sz="2400" b="1" i="0" u="none" strike="noStrike" baseline="0" dirty="0">
              <a:solidFill>
                <a:srgbClr val="FF0000"/>
              </a:solidFill>
              <a:latin typeface="Arial-BoldMT"/>
            </a:endParaRPr>
          </a:p>
          <a:p>
            <a:pPr algn="l"/>
            <a:endParaRPr lang="cs-CZ" sz="2400" b="1" i="0" u="none" strike="noStrike" baseline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l"/>
            <a:endParaRPr lang="cs-CZ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l"/>
            <a:endParaRPr lang="cs-CZ" sz="2400" b="1" i="0" u="none" strike="noStrike" baseline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124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562" y="119830"/>
            <a:ext cx="116953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Napínací</a:t>
            </a:r>
            <a:r>
              <a:rPr sz="3600" spc="-85" dirty="0"/>
              <a:t> </a:t>
            </a:r>
            <a:r>
              <a:rPr sz="3600" dirty="0"/>
              <a:t>reflex</a:t>
            </a:r>
            <a:r>
              <a:rPr sz="3600" spc="-65" dirty="0"/>
              <a:t> </a:t>
            </a:r>
            <a:r>
              <a:rPr sz="3600" dirty="0"/>
              <a:t>–</a:t>
            </a:r>
            <a:r>
              <a:rPr sz="3600" spc="-80" dirty="0"/>
              <a:t> </a:t>
            </a:r>
            <a:r>
              <a:rPr lang="cs-CZ" sz="2800" spc="-80" dirty="0"/>
              <a:t>regulovaný mozečkem pomocí </a:t>
            </a:r>
            <a:r>
              <a:rPr lang="el-GR" sz="2800" spc="-80" dirty="0"/>
              <a:t>γ</a:t>
            </a:r>
            <a:r>
              <a:rPr lang="cs-CZ" sz="2800" spc="-80" dirty="0"/>
              <a:t>-motoneuronů</a:t>
            </a:r>
            <a:endParaRPr sz="2800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720000" y="6264232"/>
            <a:ext cx="792000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314">
              <a:lnSpc>
                <a:spcPts val="1430"/>
              </a:lnSpc>
            </a:pPr>
            <a:endParaRPr spc="-10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6651BBD-58A4-A154-BEF3-861967698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181" y="1194515"/>
            <a:ext cx="6851561" cy="4011769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802728AD-AFE8-E813-F032-7130A0D6DB00}"/>
              </a:ext>
            </a:extLst>
          </p:cNvPr>
          <p:cNvSpPr txBox="1"/>
          <p:nvPr/>
        </p:nvSpPr>
        <p:spPr>
          <a:xfrm flipH="1">
            <a:off x="5612363" y="732850"/>
            <a:ext cx="3459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Při volních pohybech jsou regulátory pod přímým vlivem mozečku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6AE185F-9114-4E7D-7511-C7AB7878B5FB}"/>
              </a:ext>
            </a:extLst>
          </p:cNvPr>
          <p:cNvSpPr txBox="1"/>
          <p:nvPr/>
        </p:nvSpPr>
        <p:spPr>
          <a:xfrm flipH="1">
            <a:off x="10262419" y="950541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spc="-80" dirty="0"/>
              <a:t>γ</a:t>
            </a:r>
            <a:r>
              <a:rPr lang="cs-CZ" sz="1800" spc="-80" dirty="0"/>
              <a:t>-motoneuron určuje citlivost svalového vřeténka či </a:t>
            </a:r>
            <a:r>
              <a:rPr lang="cs-CZ" spc="-80" dirty="0"/>
              <a:t>G</a:t>
            </a:r>
            <a:r>
              <a:rPr lang="cs-CZ" sz="1800" spc="-80" dirty="0"/>
              <a:t>olgiho aparátu</a:t>
            </a:r>
            <a:endParaRPr lang="cs-CZ" dirty="0"/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C93D94D1-54B9-FB22-D451-63F81579551C}"/>
              </a:ext>
            </a:extLst>
          </p:cNvPr>
          <p:cNvCxnSpPr>
            <a:cxnSpLocks/>
          </p:cNvCxnSpPr>
          <p:nvPr/>
        </p:nvCxnSpPr>
        <p:spPr>
          <a:xfrm flipH="1">
            <a:off x="6191910" y="2672621"/>
            <a:ext cx="4956503" cy="70342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3A6B2CF9-9341-66A1-ABAA-C7734B776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2" y="1237793"/>
            <a:ext cx="3483638" cy="219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84796D36-CC97-885A-5859-4BF3BABA0277}"/>
              </a:ext>
            </a:extLst>
          </p:cNvPr>
          <p:cNvSpPr txBox="1"/>
          <p:nvPr/>
        </p:nvSpPr>
        <p:spPr>
          <a:xfrm>
            <a:off x="838200" y="765875"/>
            <a:ext cx="3213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Tiktaalik-380 </a:t>
            </a:r>
            <a:r>
              <a:rPr lang="cs-CZ" dirty="0" err="1"/>
              <a:t>milónů</a:t>
            </a:r>
            <a:r>
              <a:rPr lang="cs-CZ" dirty="0"/>
              <a:t> let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6AA4A5E-11B1-4BE2-3842-3CCE1A6B2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87" y="3906246"/>
            <a:ext cx="4376180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E5088D3C-711C-183E-63D4-521E816E26EE}"/>
              </a:ext>
            </a:extLst>
          </p:cNvPr>
          <p:cNvCxnSpPr>
            <a:cxnSpLocks/>
          </p:cNvCxnSpPr>
          <p:nvPr/>
        </p:nvCxnSpPr>
        <p:spPr>
          <a:xfrm>
            <a:off x="9601200" y="3200400"/>
            <a:ext cx="1447800" cy="762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2439E80-0C7F-24E1-E96D-C56232053958}"/>
              </a:ext>
            </a:extLst>
          </p:cNvPr>
          <p:cNvSpPr txBox="1"/>
          <p:nvPr/>
        </p:nvSpPr>
        <p:spPr>
          <a:xfrm>
            <a:off x="11016155" y="2988334"/>
            <a:ext cx="117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Přední roh míšní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50677" y="378000"/>
            <a:ext cx="11236520" cy="564970"/>
          </a:xfrm>
        </p:spPr>
        <p:txBody>
          <a:bodyPr/>
          <a:lstStyle/>
          <a:p>
            <a:pPr algn="ctr"/>
            <a:r>
              <a:rPr lang="cs-CZ" sz="3200" dirty="0"/>
              <a:t>Vztah excitace  (kontrakce) u kosterního svalu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29813" y="827077"/>
            <a:ext cx="11311510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/>
              <a:t>Excitace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0"/>
              <a:t> akční potenciál (AP) se šíří axonem z alfa-motoneuronu k </a:t>
            </a:r>
            <a:r>
              <a:rPr lang="cs-CZ" sz="1800" dirty="0" err="1"/>
              <a:t>nervo</a:t>
            </a:r>
            <a:r>
              <a:rPr lang="cs-CZ" sz="1800" dirty="0"/>
              <a:t>-svalové ploténce.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0"/>
              <a:t> na membráně </a:t>
            </a:r>
            <a:r>
              <a:rPr lang="cs-CZ" sz="1800" dirty="0" err="1"/>
              <a:t>axonálního</a:t>
            </a:r>
            <a:r>
              <a:rPr lang="cs-CZ" sz="1800" dirty="0"/>
              <a:t> zakončení se z vezikul exocytózou uvolní acetylcholin do synaptické štěrbiny.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0"/>
              <a:t> acetylcholin se naváže na N-</a:t>
            </a:r>
            <a:r>
              <a:rPr lang="cs-CZ" sz="1800" dirty="0" err="1"/>
              <a:t>cholinergní</a:t>
            </a:r>
            <a:r>
              <a:rPr lang="cs-CZ" sz="1800" dirty="0"/>
              <a:t> receptory v postsynaptické (sarkoplazmatické) membráně.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0"/>
              <a:t> </a:t>
            </a:r>
            <a:r>
              <a:rPr lang="cs-CZ" sz="1800" dirty="0" err="1"/>
              <a:t>cholinergní</a:t>
            </a:r>
            <a:r>
              <a:rPr lang="cs-CZ" sz="1800" dirty="0"/>
              <a:t> receptory jsou spojené s Na+ kanálem, který se při navázání acetylcholinu otevírá.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0"/>
              <a:t> dojde ke vtoku Na+ do sarkoplazmy a k lokální depolarizaci sarkoplazmatické membrány → vzniká ploténkový potenciál.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0"/>
              <a:t> pokud nedojde k překročení prahové hodnoty depolarizace pro vznik akčního potenciálu na membráně svalového vlákna, ploténkový potenciál zanikne.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0"/>
              <a:t> sumací více příchozích akčních potenciálů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z motoneuronu dojde k  sumaci dílčích ploténkových potenciálů,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tím je překročen práh pro akční potenciál a otevírají se </a:t>
            </a:r>
            <a:br>
              <a:rPr lang="cs-CZ" sz="1800" dirty="0"/>
            </a:br>
            <a:r>
              <a:rPr lang="cs-CZ" sz="1800" dirty="0"/>
              <a:t>napěťově vrátkované kanály pro Na+.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0"/>
              <a:t> vznikne akční potenciál, který se šíří po svalovém vláknu.</a:t>
            </a:r>
          </a:p>
        </p:txBody>
      </p:sp>
      <p:pic>
        <p:nvPicPr>
          <p:cNvPr id="54" name="Obrázek 53">
            <a:extLst>
              <a:ext uri="{FF2B5EF4-FFF2-40B4-BE49-F238E27FC236}">
                <a16:creationId xmlns:a16="http://schemas.microsoft.com/office/drawing/2014/main" id="{F48245DD-5984-2FE0-6006-527A611A9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8" y="3429000"/>
            <a:ext cx="5490582" cy="264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6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400" y="230693"/>
            <a:ext cx="10753200" cy="564970"/>
          </a:xfrm>
        </p:spPr>
        <p:txBody>
          <a:bodyPr/>
          <a:lstStyle/>
          <a:p>
            <a:pPr algn="ctr"/>
            <a:r>
              <a:rPr lang="cs-CZ" sz="3200" dirty="0"/>
              <a:t>Vztah excitace – </a:t>
            </a:r>
            <a:r>
              <a:rPr lang="cs-CZ" sz="3200" u="sng" dirty="0"/>
              <a:t>kontrakce</a:t>
            </a:r>
            <a:r>
              <a:rPr lang="cs-CZ" sz="3200" dirty="0"/>
              <a:t> u kosterního svalu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0834" y="882510"/>
            <a:ext cx="11677559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/>
              <a:t>Kontrakce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0"/>
              <a:t> akční potenciál (AP) se šíří po svalovém vláknu a dostává se do transverzálního tubulu (T-tubulus)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0"/>
              <a:t> v sarkolemě v </a:t>
            </a:r>
            <a:r>
              <a:rPr lang="cs-CZ" sz="1800" i="1" dirty="0"/>
              <a:t>T-tubulu</a:t>
            </a:r>
            <a:r>
              <a:rPr lang="cs-CZ" sz="1800" dirty="0"/>
              <a:t> jsou </a:t>
            </a:r>
            <a:r>
              <a:rPr lang="cs-CZ" sz="1800" i="1" dirty="0" err="1"/>
              <a:t>dihydropyridinové</a:t>
            </a:r>
            <a:r>
              <a:rPr lang="cs-CZ" sz="1800" i="1" dirty="0"/>
              <a:t> receptory </a:t>
            </a:r>
            <a:r>
              <a:rPr lang="cs-CZ" sz="1800" dirty="0"/>
              <a:t>(DHPR), které změní svou konformaci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0"/>
              <a:t> interakcí </a:t>
            </a:r>
            <a:r>
              <a:rPr lang="cs-CZ" sz="1800" i="1" dirty="0" err="1"/>
              <a:t>dihydropyridinových</a:t>
            </a:r>
            <a:r>
              <a:rPr lang="cs-CZ" sz="1800" i="1" dirty="0"/>
              <a:t> </a:t>
            </a:r>
            <a:r>
              <a:rPr lang="cs-CZ" sz="1800" dirty="0"/>
              <a:t>receptorů s </a:t>
            </a:r>
            <a:r>
              <a:rPr lang="cs-CZ" sz="1800" i="1" dirty="0" err="1"/>
              <a:t>ryanodinovými</a:t>
            </a:r>
            <a:r>
              <a:rPr lang="cs-CZ" sz="1800" i="1" dirty="0"/>
              <a:t> receptory</a:t>
            </a:r>
            <a:r>
              <a:rPr lang="cs-CZ" sz="1800" dirty="0"/>
              <a:t> (RYR1) na membráně sarkoplazmatického retikula dochází k otevření vápníkových kanálů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0"/>
              <a:t> vstup Ca2+ do sarkoplazmy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0"/>
              <a:t> dojde k navázání Ca2+ na troponin C a na aktinu se odkryjí vazebná místa pro hlavice myozinu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0"/>
              <a:t> dojde k navázání myozinových hlavic na vazebná místa na aktinu (aktin má k myozinu velkou afinitu), ohyb myozinového krčku za spotřeby ATP a posun myozinového vlákna po aktinu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0"/>
              <a:t> pro uvolnění myozinové hlavice od aktinu je třeba ATP (energeticky náročné)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0"/>
              <a:t> dokud je přítomen Ca2+ a ATP v cytoplazmě, cyklus posunu myozinových vláken po aktinových vláknech</a:t>
            </a:r>
            <a:br>
              <a:rPr lang="cs-CZ" sz="1800" dirty="0"/>
            </a:br>
            <a:r>
              <a:rPr lang="cs-CZ" sz="1800" dirty="0"/>
              <a:t>pokračuje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0"/>
              <a:t> kontrakce je ukončena, pokud klesne koncentrace </a:t>
            </a:r>
            <a:br>
              <a:rPr lang="cs-CZ" sz="1800" dirty="0"/>
            </a:br>
            <a:r>
              <a:rPr lang="cs-CZ" sz="1800" dirty="0"/>
              <a:t>Ca</a:t>
            </a:r>
            <a:r>
              <a:rPr lang="cs-CZ" sz="1800" baseline="30000" dirty="0"/>
              <a:t>2+ </a:t>
            </a:r>
            <a:r>
              <a:rPr lang="cs-CZ" sz="1800" dirty="0"/>
              <a:t>v cytoplazmě (Ca</a:t>
            </a:r>
            <a:r>
              <a:rPr lang="cs-CZ" sz="1800" baseline="30000" dirty="0"/>
              <a:t>2+ </a:t>
            </a:r>
            <a:r>
              <a:rPr lang="cs-CZ" sz="1800" dirty="0"/>
              <a:t>je přečerpán z cytoplazmy </a:t>
            </a:r>
            <a:br>
              <a:rPr lang="cs-CZ" sz="1800" dirty="0"/>
            </a:br>
            <a:r>
              <a:rPr lang="cs-CZ" sz="1800" dirty="0"/>
              <a:t>Ca-</a:t>
            </a:r>
            <a:r>
              <a:rPr lang="cs-CZ" sz="1800" dirty="0" err="1"/>
              <a:t>ATPázou</a:t>
            </a:r>
            <a:r>
              <a:rPr lang="cs-CZ" sz="1800" dirty="0"/>
              <a:t> do sarkoplazmatického retikula)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180901C-D0DD-4815-BF23-243BBA84B89D}"/>
              </a:ext>
            </a:extLst>
          </p:cNvPr>
          <p:cNvSpPr/>
          <p:nvPr/>
        </p:nvSpPr>
        <p:spPr>
          <a:xfrm>
            <a:off x="182164" y="5326536"/>
            <a:ext cx="63180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err="1"/>
              <a:t>Rigor</a:t>
            </a:r>
            <a:r>
              <a:rPr lang="cs-CZ" sz="1400" b="1" dirty="0"/>
              <a:t> </a:t>
            </a:r>
            <a:r>
              <a:rPr lang="cs-CZ" sz="1400" b="1" dirty="0" err="1"/>
              <a:t>mortis</a:t>
            </a:r>
            <a:r>
              <a:rPr lang="cs-CZ" sz="1400" b="1" dirty="0"/>
              <a:t> (posmrtná ztuhlost) </a:t>
            </a:r>
            <a:r>
              <a:rPr lang="cs-CZ" sz="1400" dirty="0"/>
              <a:t>– kvůli nedostatku ATP nedochází k odčerpání vápníku z cytoplazmy pomocí Ca–</a:t>
            </a:r>
            <a:r>
              <a:rPr lang="cs-CZ" sz="1400" dirty="0" err="1"/>
              <a:t>ATPázy</a:t>
            </a:r>
            <a:endParaRPr lang="cs-CZ" sz="1400" dirty="0"/>
          </a:p>
          <a:p>
            <a:r>
              <a:rPr lang="cs-CZ" sz="1400" dirty="0">
                <a:sym typeface="Symbol"/>
              </a:rPr>
              <a:t> vznik </a:t>
            </a:r>
            <a:r>
              <a:rPr lang="cs-CZ" sz="1400" dirty="0"/>
              <a:t>pevné vazby aktinu a myozinu (ATP je potřeba také pro vyvázání hlavice myozinu z aktinu)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A32D5CD9-805F-443D-A945-9060D2B93BD5}"/>
              </a:ext>
            </a:extLst>
          </p:cNvPr>
          <p:cNvGrpSpPr/>
          <p:nvPr/>
        </p:nvGrpSpPr>
        <p:grpSpPr>
          <a:xfrm>
            <a:off x="6426927" y="4306146"/>
            <a:ext cx="5673576" cy="2173853"/>
            <a:chOff x="2998873" y="4637590"/>
            <a:chExt cx="5481087" cy="2017076"/>
          </a:xfrm>
        </p:grpSpPr>
        <p:sp>
          <p:nvSpPr>
            <p:cNvPr id="13" name="Volný tvar 3">
              <a:extLst>
                <a:ext uri="{FF2B5EF4-FFF2-40B4-BE49-F238E27FC236}">
                  <a16:creationId xmlns:a16="http://schemas.microsoft.com/office/drawing/2014/main" id="{AA98CA80-758B-400E-A2D9-DBCEA87B22E8}"/>
                </a:ext>
              </a:extLst>
            </p:cNvPr>
            <p:cNvSpPr/>
            <p:nvPr/>
          </p:nvSpPr>
          <p:spPr>
            <a:xfrm>
              <a:off x="4799161" y="4797152"/>
              <a:ext cx="1897327" cy="1525411"/>
            </a:xfrm>
            <a:custGeom>
              <a:avLst/>
              <a:gdLst>
                <a:gd name="connsiteX0" fmla="*/ 0 w 1337481"/>
                <a:gd name="connsiteY0" fmla="*/ 3478 h 1077072"/>
                <a:gd name="connsiteX1" fmla="*/ 313899 w 1337481"/>
                <a:gd name="connsiteY1" fmla="*/ 3478 h 1077072"/>
                <a:gd name="connsiteX2" fmla="*/ 409433 w 1337481"/>
                <a:gd name="connsiteY2" fmla="*/ 17126 h 1077072"/>
                <a:gd name="connsiteX3" fmla="*/ 464024 w 1337481"/>
                <a:gd name="connsiteY3" fmla="*/ 180899 h 1077072"/>
                <a:gd name="connsiteX4" fmla="*/ 450376 w 1337481"/>
                <a:gd name="connsiteY4" fmla="*/ 931526 h 1077072"/>
                <a:gd name="connsiteX5" fmla="*/ 696036 w 1337481"/>
                <a:gd name="connsiteY5" fmla="*/ 1068003 h 1077072"/>
                <a:gd name="connsiteX6" fmla="*/ 873457 w 1337481"/>
                <a:gd name="connsiteY6" fmla="*/ 795048 h 1077072"/>
                <a:gd name="connsiteX7" fmla="*/ 900753 w 1337481"/>
                <a:gd name="connsiteY7" fmla="*/ 139956 h 1077072"/>
                <a:gd name="connsiteX8" fmla="*/ 1160060 w 1337481"/>
                <a:gd name="connsiteY8" fmla="*/ 44421 h 1077072"/>
                <a:gd name="connsiteX9" fmla="*/ 1337481 w 1337481"/>
                <a:gd name="connsiteY9" fmla="*/ 58069 h 1077072"/>
                <a:gd name="connsiteX0" fmla="*/ 0 w 1337481"/>
                <a:gd name="connsiteY0" fmla="*/ 3656 h 1077250"/>
                <a:gd name="connsiteX1" fmla="*/ 313899 w 1337481"/>
                <a:gd name="connsiteY1" fmla="*/ 3656 h 1077250"/>
                <a:gd name="connsiteX2" fmla="*/ 435627 w 1337481"/>
                <a:gd name="connsiteY2" fmla="*/ 53023 h 1077250"/>
                <a:gd name="connsiteX3" fmla="*/ 464024 w 1337481"/>
                <a:gd name="connsiteY3" fmla="*/ 181077 h 1077250"/>
                <a:gd name="connsiteX4" fmla="*/ 450376 w 1337481"/>
                <a:gd name="connsiteY4" fmla="*/ 931704 h 1077250"/>
                <a:gd name="connsiteX5" fmla="*/ 696036 w 1337481"/>
                <a:gd name="connsiteY5" fmla="*/ 1068181 h 1077250"/>
                <a:gd name="connsiteX6" fmla="*/ 873457 w 1337481"/>
                <a:gd name="connsiteY6" fmla="*/ 795226 h 1077250"/>
                <a:gd name="connsiteX7" fmla="*/ 900753 w 1337481"/>
                <a:gd name="connsiteY7" fmla="*/ 140134 h 1077250"/>
                <a:gd name="connsiteX8" fmla="*/ 1160060 w 1337481"/>
                <a:gd name="connsiteY8" fmla="*/ 44599 h 1077250"/>
                <a:gd name="connsiteX9" fmla="*/ 1337481 w 1337481"/>
                <a:gd name="connsiteY9" fmla="*/ 58247 h 1077250"/>
                <a:gd name="connsiteX0" fmla="*/ 0 w 1337481"/>
                <a:gd name="connsiteY0" fmla="*/ 3656 h 1077250"/>
                <a:gd name="connsiteX1" fmla="*/ 313899 w 1337481"/>
                <a:gd name="connsiteY1" fmla="*/ 3656 h 1077250"/>
                <a:gd name="connsiteX2" fmla="*/ 435627 w 1337481"/>
                <a:gd name="connsiteY2" fmla="*/ 53023 h 1077250"/>
                <a:gd name="connsiteX3" fmla="*/ 464024 w 1337481"/>
                <a:gd name="connsiteY3" fmla="*/ 181077 h 1077250"/>
                <a:gd name="connsiteX4" fmla="*/ 450376 w 1337481"/>
                <a:gd name="connsiteY4" fmla="*/ 931704 h 1077250"/>
                <a:gd name="connsiteX5" fmla="*/ 696036 w 1337481"/>
                <a:gd name="connsiteY5" fmla="*/ 1068181 h 1077250"/>
                <a:gd name="connsiteX6" fmla="*/ 873457 w 1337481"/>
                <a:gd name="connsiteY6" fmla="*/ 795226 h 1077250"/>
                <a:gd name="connsiteX7" fmla="*/ 900753 w 1337481"/>
                <a:gd name="connsiteY7" fmla="*/ 140134 h 1077250"/>
                <a:gd name="connsiteX8" fmla="*/ 1160060 w 1337481"/>
                <a:gd name="connsiteY8" fmla="*/ 44599 h 1077250"/>
                <a:gd name="connsiteX9" fmla="*/ 1337481 w 1337481"/>
                <a:gd name="connsiteY9" fmla="*/ 58247 h 1077250"/>
                <a:gd name="connsiteX0" fmla="*/ 0 w 1337481"/>
                <a:gd name="connsiteY0" fmla="*/ 3656 h 1077250"/>
                <a:gd name="connsiteX1" fmla="*/ 313899 w 1337481"/>
                <a:gd name="connsiteY1" fmla="*/ 3656 h 1077250"/>
                <a:gd name="connsiteX2" fmla="*/ 435627 w 1337481"/>
                <a:gd name="connsiteY2" fmla="*/ 53023 h 1077250"/>
                <a:gd name="connsiteX3" fmla="*/ 464024 w 1337481"/>
                <a:gd name="connsiteY3" fmla="*/ 181077 h 1077250"/>
                <a:gd name="connsiteX4" fmla="*/ 450376 w 1337481"/>
                <a:gd name="connsiteY4" fmla="*/ 931704 h 1077250"/>
                <a:gd name="connsiteX5" fmla="*/ 696036 w 1337481"/>
                <a:gd name="connsiteY5" fmla="*/ 1068181 h 1077250"/>
                <a:gd name="connsiteX6" fmla="*/ 873457 w 1337481"/>
                <a:gd name="connsiteY6" fmla="*/ 795226 h 1077250"/>
                <a:gd name="connsiteX7" fmla="*/ 900753 w 1337481"/>
                <a:gd name="connsiteY7" fmla="*/ 140134 h 1077250"/>
                <a:gd name="connsiteX8" fmla="*/ 1160060 w 1337481"/>
                <a:gd name="connsiteY8" fmla="*/ 44599 h 1077250"/>
                <a:gd name="connsiteX9" fmla="*/ 1337481 w 1337481"/>
                <a:gd name="connsiteY9" fmla="*/ 58247 h 1077250"/>
                <a:gd name="connsiteX0" fmla="*/ 0 w 1337481"/>
                <a:gd name="connsiteY0" fmla="*/ 2599 h 1076193"/>
                <a:gd name="connsiteX1" fmla="*/ 313899 w 1337481"/>
                <a:gd name="connsiteY1" fmla="*/ 2599 h 1076193"/>
                <a:gd name="connsiteX2" fmla="*/ 435627 w 1337481"/>
                <a:gd name="connsiteY2" fmla="*/ 51966 h 1076193"/>
                <a:gd name="connsiteX3" fmla="*/ 464024 w 1337481"/>
                <a:gd name="connsiteY3" fmla="*/ 180020 h 1076193"/>
                <a:gd name="connsiteX4" fmla="*/ 450376 w 1337481"/>
                <a:gd name="connsiteY4" fmla="*/ 930647 h 1076193"/>
                <a:gd name="connsiteX5" fmla="*/ 696036 w 1337481"/>
                <a:gd name="connsiteY5" fmla="*/ 1067124 h 1076193"/>
                <a:gd name="connsiteX6" fmla="*/ 873457 w 1337481"/>
                <a:gd name="connsiteY6" fmla="*/ 794169 h 1076193"/>
                <a:gd name="connsiteX7" fmla="*/ 900753 w 1337481"/>
                <a:gd name="connsiteY7" fmla="*/ 139077 h 1076193"/>
                <a:gd name="connsiteX8" fmla="*/ 1160060 w 1337481"/>
                <a:gd name="connsiteY8" fmla="*/ 43542 h 1076193"/>
                <a:gd name="connsiteX9" fmla="*/ 1337481 w 1337481"/>
                <a:gd name="connsiteY9" fmla="*/ 57190 h 1076193"/>
                <a:gd name="connsiteX0" fmla="*/ 0 w 1337481"/>
                <a:gd name="connsiteY0" fmla="*/ 3656 h 1077250"/>
                <a:gd name="connsiteX1" fmla="*/ 313899 w 1337481"/>
                <a:gd name="connsiteY1" fmla="*/ 3656 h 1077250"/>
                <a:gd name="connsiteX2" fmla="*/ 445152 w 1337481"/>
                <a:gd name="connsiteY2" fmla="*/ 53023 h 1077250"/>
                <a:gd name="connsiteX3" fmla="*/ 464024 w 1337481"/>
                <a:gd name="connsiteY3" fmla="*/ 181077 h 1077250"/>
                <a:gd name="connsiteX4" fmla="*/ 450376 w 1337481"/>
                <a:gd name="connsiteY4" fmla="*/ 931704 h 1077250"/>
                <a:gd name="connsiteX5" fmla="*/ 696036 w 1337481"/>
                <a:gd name="connsiteY5" fmla="*/ 1068181 h 1077250"/>
                <a:gd name="connsiteX6" fmla="*/ 873457 w 1337481"/>
                <a:gd name="connsiteY6" fmla="*/ 795226 h 1077250"/>
                <a:gd name="connsiteX7" fmla="*/ 900753 w 1337481"/>
                <a:gd name="connsiteY7" fmla="*/ 140134 h 1077250"/>
                <a:gd name="connsiteX8" fmla="*/ 1160060 w 1337481"/>
                <a:gd name="connsiteY8" fmla="*/ 44599 h 1077250"/>
                <a:gd name="connsiteX9" fmla="*/ 1337481 w 1337481"/>
                <a:gd name="connsiteY9" fmla="*/ 58247 h 1077250"/>
                <a:gd name="connsiteX0" fmla="*/ 0 w 1337481"/>
                <a:gd name="connsiteY0" fmla="*/ 3656 h 1077250"/>
                <a:gd name="connsiteX1" fmla="*/ 313899 w 1337481"/>
                <a:gd name="connsiteY1" fmla="*/ 3656 h 1077250"/>
                <a:gd name="connsiteX2" fmla="*/ 445152 w 1337481"/>
                <a:gd name="connsiteY2" fmla="*/ 53023 h 1077250"/>
                <a:gd name="connsiteX3" fmla="*/ 464024 w 1337481"/>
                <a:gd name="connsiteY3" fmla="*/ 181077 h 1077250"/>
                <a:gd name="connsiteX4" fmla="*/ 450376 w 1337481"/>
                <a:gd name="connsiteY4" fmla="*/ 931704 h 1077250"/>
                <a:gd name="connsiteX5" fmla="*/ 696036 w 1337481"/>
                <a:gd name="connsiteY5" fmla="*/ 1068181 h 1077250"/>
                <a:gd name="connsiteX6" fmla="*/ 873457 w 1337481"/>
                <a:gd name="connsiteY6" fmla="*/ 795226 h 1077250"/>
                <a:gd name="connsiteX7" fmla="*/ 900753 w 1337481"/>
                <a:gd name="connsiteY7" fmla="*/ 140134 h 1077250"/>
                <a:gd name="connsiteX8" fmla="*/ 1160060 w 1337481"/>
                <a:gd name="connsiteY8" fmla="*/ 44599 h 1077250"/>
                <a:gd name="connsiteX9" fmla="*/ 1337481 w 1337481"/>
                <a:gd name="connsiteY9" fmla="*/ 58247 h 1077250"/>
                <a:gd name="connsiteX0" fmla="*/ 0 w 1337481"/>
                <a:gd name="connsiteY0" fmla="*/ 4362 h 1077956"/>
                <a:gd name="connsiteX1" fmla="*/ 313899 w 1337481"/>
                <a:gd name="connsiteY1" fmla="*/ 4362 h 1077956"/>
                <a:gd name="connsiteX2" fmla="*/ 416577 w 1337481"/>
                <a:gd name="connsiteY2" fmla="*/ 63254 h 1077956"/>
                <a:gd name="connsiteX3" fmla="*/ 464024 w 1337481"/>
                <a:gd name="connsiteY3" fmla="*/ 181783 h 1077956"/>
                <a:gd name="connsiteX4" fmla="*/ 450376 w 1337481"/>
                <a:gd name="connsiteY4" fmla="*/ 932410 h 1077956"/>
                <a:gd name="connsiteX5" fmla="*/ 696036 w 1337481"/>
                <a:gd name="connsiteY5" fmla="*/ 1068887 h 1077956"/>
                <a:gd name="connsiteX6" fmla="*/ 873457 w 1337481"/>
                <a:gd name="connsiteY6" fmla="*/ 795932 h 1077956"/>
                <a:gd name="connsiteX7" fmla="*/ 900753 w 1337481"/>
                <a:gd name="connsiteY7" fmla="*/ 140840 h 1077956"/>
                <a:gd name="connsiteX8" fmla="*/ 1160060 w 1337481"/>
                <a:gd name="connsiteY8" fmla="*/ 45305 h 1077956"/>
                <a:gd name="connsiteX9" fmla="*/ 1337481 w 1337481"/>
                <a:gd name="connsiteY9" fmla="*/ 58953 h 1077956"/>
                <a:gd name="connsiteX0" fmla="*/ 0 w 1337481"/>
                <a:gd name="connsiteY0" fmla="*/ 4362 h 1077956"/>
                <a:gd name="connsiteX1" fmla="*/ 313899 w 1337481"/>
                <a:gd name="connsiteY1" fmla="*/ 4362 h 1077956"/>
                <a:gd name="connsiteX2" fmla="*/ 416577 w 1337481"/>
                <a:gd name="connsiteY2" fmla="*/ 63254 h 1077956"/>
                <a:gd name="connsiteX3" fmla="*/ 464024 w 1337481"/>
                <a:gd name="connsiteY3" fmla="*/ 181783 h 1077956"/>
                <a:gd name="connsiteX4" fmla="*/ 450376 w 1337481"/>
                <a:gd name="connsiteY4" fmla="*/ 932410 h 1077956"/>
                <a:gd name="connsiteX5" fmla="*/ 696036 w 1337481"/>
                <a:gd name="connsiteY5" fmla="*/ 1068887 h 1077956"/>
                <a:gd name="connsiteX6" fmla="*/ 873457 w 1337481"/>
                <a:gd name="connsiteY6" fmla="*/ 795932 h 1077956"/>
                <a:gd name="connsiteX7" fmla="*/ 900753 w 1337481"/>
                <a:gd name="connsiteY7" fmla="*/ 140840 h 1077956"/>
                <a:gd name="connsiteX8" fmla="*/ 1160060 w 1337481"/>
                <a:gd name="connsiteY8" fmla="*/ 45305 h 1077956"/>
                <a:gd name="connsiteX9" fmla="*/ 1337481 w 1337481"/>
                <a:gd name="connsiteY9" fmla="*/ 58953 h 1077956"/>
                <a:gd name="connsiteX0" fmla="*/ 0 w 1337481"/>
                <a:gd name="connsiteY0" fmla="*/ 4362 h 1077956"/>
                <a:gd name="connsiteX1" fmla="*/ 313899 w 1337481"/>
                <a:gd name="connsiteY1" fmla="*/ 4362 h 1077956"/>
                <a:gd name="connsiteX2" fmla="*/ 416577 w 1337481"/>
                <a:gd name="connsiteY2" fmla="*/ 63254 h 1077956"/>
                <a:gd name="connsiteX3" fmla="*/ 464024 w 1337481"/>
                <a:gd name="connsiteY3" fmla="*/ 181783 h 1077956"/>
                <a:gd name="connsiteX4" fmla="*/ 450376 w 1337481"/>
                <a:gd name="connsiteY4" fmla="*/ 932410 h 1077956"/>
                <a:gd name="connsiteX5" fmla="*/ 696036 w 1337481"/>
                <a:gd name="connsiteY5" fmla="*/ 1068887 h 1077956"/>
                <a:gd name="connsiteX6" fmla="*/ 873457 w 1337481"/>
                <a:gd name="connsiteY6" fmla="*/ 795932 h 1077956"/>
                <a:gd name="connsiteX7" fmla="*/ 900753 w 1337481"/>
                <a:gd name="connsiteY7" fmla="*/ 140840 h 1077956"/>
                <a:gd name="connsiteX8" fmla="*/ 1160060 w 1337481"/>
                <a:gd name="connsiteY8" fmla="*/ 45305 h 1077956"/>
                <a:gd name="connsiteX9" fmla="*/ 1337481 w 1337481"/>
                <a:gd name="connsiteY9" fmla="*/ 58953 h 1077956"/>
                <a:gd name="connsiteX0" fmla="*/ 0 w 1337481"/>
                <a:gd name="connsiteY0" fmla="*/ 4186 h 1077780"/>
                <a:gd name="connsiteX1" fmla="*/ 313899 w 1337481"/>
                <a:gd name="connsiteY1" fmla="*/ 4186 h 1077780"/>
                <a:gd name="connsiteX2" fmla="*/ 421339 w 1337481"/>
                <a:gd name="connsiteY2" fmla="*/ 60697 h 1077780"/>
                <a:gd name="connsiteX3" fmla="*/ 464024 w 1337481"/>
                <a:gd name="connsiteY3" fmla="*/ 181607 h 1077780"/>
                <a:gd name="connsiteX4" fmla="*/ 450376 w 1337481"/>
                <a:gd name="connsiteY4" fmla="*/ 932234 h 1077780"/>
                <a:gd name="connsiteX5" fmla="*/ 696036 w 1337481"/>
                <a:gd name="connsiteY5" fmla="*/ 1068711 h 1077780"/>
                <a:gd name="connsiteX6" fmla="*/ 873457 w 1337481"/>
                <a:gd name="connsiteY6" fmla="*/ 795756 h 1077780"/>
                <a:gd name="connsiteX7" fmla="*/ 900753 w 1337481"/>
                <a:gd name="connsiteY7" fmla="*/ 140664 h 1077780"/>
                <a:gd name="connsiteX8" fmla="*/ 1160060 w 1337481"/>
                <a:gd name="connsiteY8" fmla="*/ 45129 h 1077780"/>
                <a:gd name="connsiteX9" fmla="*/ 1337481 w 1337481"/>
                <a:gd name="connsiteY9" fmla="*/ 58777 h 1077780"/>
                <a:gd name="connsiteX0" fmla="*/ 0 w 1337481"/>
                <a:gd name="connsiteY0" fmla="*/ 4186 h 1075435"/>
                <a:gd name="connsiteX1" fmla="*/ 313899 w 1337481"/>
                <a:gd name="connsiteY1" fmla="*/ 4186 h 1075435"/>
                <a:gd name="connsiteX2" fmla="*/ 421339 w 1337481"/>
                <a:gd name="connsiteY2" fmla="*/ 60697 h 1075435"/>
                <a:gd name="connsiteX3" fmla="*/ 468787 w 1337481"/>
                <a:gd name="connsiteY3" fmla="*/ 307813 h 1075435"/>
                <a:gd name="connsiteX4" fmla="*/ 450376 w 1337481"/>
                <a:gd name="connsiteY4" fmla="*/ 932234 h 1075435"/>
                <a:gd name="connsiteX5" fmla="*/ 696036 w 1337481"/>
                <a:gd name="connsiteY5" fmla="*/ 1068711 h 1075435"/>
                <a:gd name="connsiteX6" fmla="*/ 873457 w 1337481"/>
                <a:gd name="connsiteY6" fmla="*/ 795756 h 1075435"/>
                <a:gd name="connsiteX7" fmla="*/ 900753 w 1337481"/>
                <a:gd name="connsiteY7" fmla="*/ 140664 h 1075435"/>
                <a:gd name="connsiteX8" fmla="*/ 1160060 w 1337481"/>
                <a:gd name="connsiteY8" fmla="*/ 45129 h 1075435"/>
                <a:gd name="connsiteX9" fmla="*/ 1337481 w 1337481"/>
                <a:gd name="connsiteY9" fmla="*/ 58777 h 1075435"/>
                <a:gd name="connsiteX0" fmla="*/ 0 w 1337481"/>
                <a:gd name="connsiteY0" fmla="*/ 4186 h 1075435"/>
                <a:gd name="connsiteX1" fmla="*/ 282942 w 1337481"/>
                <a:gd name="connsiteY1" fmla="*/ 4186 h 1075435"/>
                <a:gd name="connsiteX2" fmla="*/ 421339 w 1337481"/>
                <a:gd name="connsiteY2" fmla="*/ 60697 h 1075435"/>
                <a:gd name="connsiteX3" fmla="*/ 468787 w 1337481"/>
                <a:gd name="connsiteY3" fmla="*/ 307813 h 1075435"/>
                <a:gd name="connsiteX4" fmla="*/ 450376 w 1337481"/>
                <a:gd name="connsiteY4" fmla="*/ 932234 h 1075435"/>
                <a:gd name="connsiteX5" fmla="*/ 696036 w 1337481"/>
                <a:gd name="connsiteY5" fmla="*/ 1068711 h 1075435"/>
                <a:gd name="connsiteX6" fmla="*/ 873457 w 1337481"/>
                <a:gd name="connsiteY6" fmla="*/ 795756 h 1075435"/>
                <a:gd name="connsiteX7" fmla="*/ 900753 w 1337481"/>
                <a:gd name="connsiteY7" fmla="*/ 140664 h 1075435"/>
                <a:gd name="connsiteX8" fmla="*/ 1160060 w 1337481"/>
                <a:gd name="connsiteY8" fmla="*/ 45129 h 1075435"/>
                <a:gd name="connsiteX9" fmla="*/ 1337481 w 1337481"/>
                <a:gd name="connsiteY9" fmla="*/ 58777 h 1075435"/>
                <a:gd name="connsiteX0" fmla="*/ 0 w 1337481"/>
                <a:gd name="connsiteY0" fmla="*/ 4186 h 1075435"/>
                <a:gd name="connsiteX1" fmla="*/ 282942 w 1337481"/>
                <a:gd name="connsiteY1" fmla="*/ 4186 h 1075435"/>
                <a:gd name="connsiteX2" fmla="*/ 421339 w 1337481"/>
                <a:gd name="connsiteY2" fmla="*/ 60697 h 1075435"/>
                <a:gd name="connsiteX3" fmla="*/ 468787 w 1337481"/>
                <a:gd name="connsiteY3" fmla="*/ 307813 h 1075435"/>
                <a:gd name="connsiteX4" fmla="*/ 450376 w 1337481"/>
                <a:gd name="connsiteY4" fmla="*/ 932234 h 1075435"/>
                <a:gd name="connsiteX5" fmla="*/ 696036 w 1337481"/>
                <a:gd name="connsiteY5" fmla="*/ 1068711 h 1075435"/>
                <a:gd name="connsiteX6" fmla="*/ 873457 w 1337481"/>
                <a:gd name="connsiteY6" fmla="*/ 795756 h 1075435"/>
                <a:gd name="connsiteX7" fmla="*/ 900753 w 1337481"/>
                <a:gd name="connsiteY7" fmla="*/ 140664 h 1075435"/>
                <a:gd name="connsiteX8" fmla="*/ 1160060 w 1337481"/>
                <a:gd name="connsiteY8" fmla="*/ 45129 h 1075435"/>
                <a:gd name="connsiteX9" fmla="*/ 1337481 w 1337481"/>
                <a:gd name="connsiteY9" fmla="*/ 58777 h 1075435"/>
                <a:gd name="connsiteX0" fmla="*/ 0 w 1335100"/>
                <a:gd name="connsiteY0" fmla="*/ 4186 h 1075435"/>
                <a:gd name="connsiteX1" fmla="*/ 282942 w 1335100"/>
                <a:gd name="connsiteY1" fmla="*/ 4186 h 1075435"/>
                <a:gd name="connsiteX2" fmla="*/ 421339 w 1335100"/>
                <a:gd name="connsiteY2" fmla="*/ 60697 h 1075435"/>
                <a:gd name="connsiteX3" fmla="*/ 468787 w 1335100"/>
                <a:gd name="connsiteY3" fmla="*/ 307813 h 1075435"/>
                <a:gd name="connsiteX4" fmla="*/ 450376 w 1335100"/>
                <a:gd name="connsiteY4" fmla="*/ 932234 h 1075435"/>
                <a:gd name="connsiteX5" fmla="*/ 696036 w 1335100"/>
                <a:gd name="connsiteY5" fmla="*/ 1068711 h 1075435"/>
                <a:gd name="connsiteX6" fmla="*/ 873457 w 1335100"/>
                <a:gd name="connsiteY6" fmla="*/ 795756 h 1075435"/>
                <a:gd name="connsiteX7" fmla="*/ 900753 w 1335100"/>
                <a:gd name="connsiteY7" fmla="*/ 140664 h 1075435"/>
                <a:gd name="connsiteX8" fmla="*/ 1160060 w 1335100"/>
                <a:gd name="connsiteY8" fmla="*/ 45129 h 1075435"/>
                <a:gd name="connsiteX9" fmla="*/ 1335100 w 1335100"/>
                <a:gd name="connsiteY9" fmla="*/ 39727 h 1075435"/>
                <a:gd name="connsiteX0" fmla="*/ 0 w 1335100"/>
                <a:gd name="connsiteY0" fmla="*/ 4186 h 1075435"/>
                <a:gd name="connsiteX1" fmla="*/ 282942 w 1335100"/>
                <a:gd name="connsiteY1" fmla="*/ 4186 h 1075435"/>
                <a:gd name="connsiteX2" fmla="*/ 421339 w 1335100"/>
                <a:gd name="connsiteY2" fmla="*/ 60697 h 1075435"/>
                <a:gd name="connsiteX3" fmla="*/ 468787 w 1335100"/>
                <a:gd name="connsiteY3" fmla="*/ 307813 h 1075435"/>
                <a:gd name="connsiteX4" fmla="*/ 450376 w 1335100"/>
                <a:gd name="connsiteY4" fmla="*/ 932234 h 1075435"/>
                <a:gd name="connsiteX5" fmla="*/ 696036 w 1335100"/>
                <a:gd name="connsiteY5" fmla="*/ 1068711 h 1075435"/>
                <a:gd name="connsiteX6" fmla="*/ 873457 w 1335100"/>
                <a:gd name="connsiteY6" fmla="*/ 795756 h 1075435"/>
                <a:gd name="connsiteX7" fmla="*/ 900753 w 1335100"/>
                <a:gd name="connsiteY7" fmla="*/ 140664 h 1075435"/>
                <a:gd name="connsiteX8" fmla="*/ 1160060 w 1335100"/>
                <a:gd name="connsiteY8" fmla="*/ 45129 h 1075435"/>
                <a:gd name="connsiteX9" fmla="*/ 1335100 w 1335100"/>
                <a:gd name="connsiteY9" fmla="*/ 39727 h 1075435"/>
                <a:gd name="connsiteX0" fmla="*/ 0 w 1332719"/>
                <a:gd name="connsiteY0" fmla="*/ 4186 h 1075435"/>
                <a:gd name="connsiteX1" fmla="*/ 282942 w 1332719"/>
                <a:gd name="connsiteY1" fmla="*/ 4186 h 1075435"/>
                <a:gd name="connsiteX2" fmla="*/ 421339 w 1332719"/>
                <a:gd name="connsiteY2" fmla="*/ 60697 h 1075435"/>
                <a:gd name="connsiteX3" fmla="*/ 468787 w 1332719"/>
                <a:gd name="connsiteY3" fmla="*/ 307813 h 1075435"/>
                <a:gd name="connsiteX4" fmla="*/ 450376 w 1332719"/>
                <a:gd name="connsiteY4" fmla="*/ 932234 h 1075435"/>
                <a:gd name="connsiteX5" fmla="*/ 696036 w 1332719"/>
                <a:gd name="connsiteY5" fmla="*/ 1068711 h 1075435"/>
                <a:gd name="connsiteX6" fmla="*/ 873457 w 1332719"/>
                <a:gd name="connsiteY6" fmla="*/ 795756 h 1075435"/>
                <a:gd name="connsiteX7" fmla="*/ 900753 w 1332719"/>
                <a:gd name="connsiteY7" fmla="*/ 140664 h 1075435"/>
                <a:gd name="connsiteX8" fmla="*/ 1160060 w 1332719"/>
                <a:gd name="connsiteY8" fmla="*/ 45129 h 1075435"/>
                <a:gd name="connsiteX9" fmla="*/ 1332719 w 1332719"/>
                <a:gd name="connsiteY9" fmla="*/ 51633 h 1075435"/>
                <a:gd name="connsiteX0" fmla="*/ 0 w 1332719"/>
                <a:gd name="connsiteY0" fmla="*/ 4186 h 1075435"/>
                <a:gd name="connsiteX1" fmla="*/ 282942 w 1332719"/>
                <a:gd name="connsiteY1" fmla="*/ 4186 h 1075435"/>
                <a:gd name="connsiteX2" fmla="*/ 421339 w 1332719"/>
                <a:gd name="connsiteY2" fmla="*/ 60697 h 1075435"/>
                <a:gd name="connsiteX3" fmla="*/ 468787 w 1332719"/>
                <a:gd name="connsiteY3" fmla="*/ 307813 h 1075435"/>
                <a:gd name="connsiteX4" fmla="*/ 450376 w 1332719"/>
                <a:gd name="connsiteY4" fmla="*/ 932234 h 1075435"/>
                <a:gd name="connsiteX5" fmla="*/ 696036 w 1332719"/>
                <a:gd name="connsiteY5" fmla="*/ 1068711 h 1075435"/>
                <a:gd name="connsiteX6" fmla="*/ 873457 w 1332719"/>
                <a:gd name="connsiteY6" fmla="*/ 795756 h 1075435"/>
                <a:gd name="connsiteX7" fmla="*/ 900753 w 1332719"/>
                <a:gd name="connsiteY7" fmla="*/ 140664 h 1075435"/>
                <a:gd name="connsiteX8" fmla="*/ 1160060 w 1332719"/>
                <a:gd name="connsiteY8" fmla="*/ 45129 h 1075435"/>
                <a:gd name="connsiteX9" fmla="*/ 1332719 w 1332719"/>
                <a:gd name="connsiteY9" fmla="*/ 51633 h 1075435"/>
                <a:gd name="connsiteX0" fmla="*/ 0 w 1332719"/>
                <a:gd name="connsiteY0" fmla="*/ 4186 h 1071478"/>
                <a:gd name="connsiteX1" fmla="*/ 282942 w 1332719"/>
                <a:gd name="connsiteY1" fmla="*/ 4186 h 1071478"/>
                <a:gd name="connsiteX2" fmla="*/ 421339 w 1332719"/>
                <a:gd name="connsiteY2" fmla="*/ 60697 h 1071478"/>
                <a:gd name="connsiteX3" fmla="*/ 468787 w 1332719"/>
                <a:gd name="connsiteY3" fmla="*/ 307813 h 1071478"/>
                <a:gd name="connsiteX4" fmla="*/ 450376 w 1332719"/>
                <a:gd name="connsiteY4" fmla="*/ 932234 h 1071478"/>
                <a:gd name="connsiteX5" fmla="*/ 696036 w 1332719"/>
                <a:gd name="connsiteY5" fmla="*/ 1068711 h 1071478"/>
                <a:gd name="connsiteX6" fmla="*/ 844882 w 1332719"/>
                <a:gd name="connsiteY6" fmla="*/ 862431 h 1071478"/>
                <a:gd name="connsiteX7" fmla="*/ 900753 w 1332719"/>
                <a:gd name="connsiteY7" fmla="*/ 140664 h 1071478"/>
                <a:gd name="connsiteX8" fmla="*/ 1160060 w 1332719"/>
                <a:gd name="connsiteY8" fmla="*/ 45129 h 1071478"/>
                <a:gd name="connsiteX9" fmla="*/ 1332719 w 1332719"/>
                <a:gd name="connsiteY9" fmla="*/ 51633 h 107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2719" h="1071478">
                  <a:moveTo>
                    <a:pt x="0" y="4186"/>
                  </a:moveTo>
                  <a:cubicBezTo>
                    <a:pt x="104633" y="4186"/>
                    <a:pt x="212719" y="-5232"/>
                    <a:pt x="282942" y="4186"/>
                  </a:cubicBezTo>
                  <a:cubicBezTo>
                    <a:pt x="353165" y="13604"/>
                    <a:pt x="390365" y="10093"/>
                    <a:pt x="421339" y="60697"/>
                  </a:cubicBezTo>
                  <a:cubicBezTo>
                    <a:pt x="452313" y="111301"/>
                    <a:pt x="463948" y="162557"/>
                    <a:pt x="468787" y="307813"/>
                  </a:cubicBezTo>
                  <a:cubicBezTo>
                    <a:pt x="473626" y="453069"/>
                    <a:pt x="412501" y="805418"/>
                    <a:pt x="450376" y="932234"/>
                  </a:cubicBezTo>
                  <a:cubicBezTo>
                    <a:pt x="488251" y="1059050"/>
                    <a:pt x="630285" y="1080345"/>
                    <a:pt x="696036" y="1068711"/>
                  </a:cubicBezTo>
                  <a:cubicBezTo>
                    <a:pt x="761787" y="1057077"/>
                    <a:pt x="810763" y="1017105"/>
                    <a:pt x="844882" y="862431"/>
                  </a:cubicBezTo>
                  <a:cubicBezTo>
                    <a:pt x="879001" y="707757"/>
                    <a:pt x="848223" y="276881"/>
                    <a:pt x="900753" y="140664"/>
                  </a:cubicBezTo>
                  <a:cubicBezTo>
                    <a:pt x="953283" y="4447"/>
                    <a:pt x="1088066" y="48060"/>
                    <a:pt x="1160060" y="45129"/>
                  </a:cubicBezTo>
                  <a:cubicBezTo>
                    <a:pt x="1232054" y="42198"/>
                    <a:pt x="1273258" y="52273"/>
                    <a:pt x="1332719" y="51633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70326B41-09F2-470C-9AB9-7ED390F78DD1}"/>
                </a:ext>
              </a:extLst>
            </p:cNvPr>
            <p:cNvCxnSpPr/>
            <p:nvPr/>
          </p:nvCxnSpPr>
          <p:spPr>
            <a:xfrm>
              <a:off x="3372550" y="4806867"/>
              <a:ext cx="1435200" cy="0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Volný tvar 6">
              <a:extLst>
                <a:ext uri="{FF2B5EF4-FFF2-40B4-BE49-F238E27FC236}">
                  <a16:creationId xmlns:a16="http://schemas.microsoft.com/office/drawing/2014/main" id="{D3392FC5-35A4-4441-BB51-4D7DA465EC22}"/>
                </a:ext>
              </a:extLst>
            </p:cNvPr>
            <p:cNvSpPr/>
            <p:nvPr/>
          </p:nvSpPr>
          <p:spPr>
            <a:xfrm>
              <a:off x="3444194" y="4976144"/>
              <a:ext cx="1821283" cy="902791"/>
            </a:xfrm>
            <a:custGeom>
              <a:avLst/>
              <a:gdLst>
                <a:gd name="connsiteX0" fmla="*/ 811 w 1276323"/>
                <a:gd name="connsiteY0" fmla="*/ 53960 h 331597"/>
                <a:gd name="connsiteX1" fmla="*/ 107136 w 1276323"/>
                <a:gd name="connsiteY1" fmla="*/ 85858 h 331597"/>
                <a:gd name="connsiteX2" fmla="*/ 670662 w 1276323"/>
                <a:gd name="connsiteY2" fmla="*/ 96490 h 331597"/>
                <a:gd name="connsiteX3" fmla="*/ 1095964 w 1276323"/>
                <a:gd name="connsiteY3" fmla="*/ 797 h 331597"/>
                <a:gd name="connsiteX4" fmla="*/ 1244820 w 1276323"/>
                <a:gd name="connsiteY4" fmla="*/ 64593 h 331597"/>
                <a:gd name="connsiteX5" fmla="*/ 1266085 w 1276323"/>
                <a:gd name="connsiteY5" fmla="*/ 287876 h 331597"/>
                <a:gd name="connsiteX6" fmla="*/ 1117229 w 1276323"/>
                <a:gd name="connsiteY6" fmla="*/ 330406 h 331597"/>
                <a:gd name="connsiteX7" fmla="*/ 883313 w 1276323"/>
                <a:gd name="connsiteY7" fmla="*/ 266611 h 331597"/>
                <a:gd name="connsiteX8" fmla="*/ 32708 w 1276323"/>
                <a:gd name="connsiteY8" fmla="*/ 266611 h 331597"/>
                <a:gd name="connsiteX0" fmla="*/ 811 w 1279304"/>
                <a:gd name="connsiteY0" fmla="*/ 53960 h 312696"/>
                <a:gd name="connsiteX1" fmla="*/ 107136 w 1279304"/>
                <a:gd name="connsiteY1" fmla="*/ 85858 h 312696"/>
                <a:gd name="connsiteX2" fmla="*/ 670662 w 1279304"/>
                <a:gd name="connsiteY2" fmla="*/ 96490 h 312696"/>
                <a:gd name="connsiteX3" fmla="*/ 1095964 w 1279304"/>
                <a:gd name="connsiteY3" fmla="*/ 797 h 312696"/>
                <a:gd name="connsiteX4" fmla="*/ 1244820 w 1279304"/>
                <a:gd name="connsiteY4" fmla="*/ 64593 h 312696"/>
                <a:gd name="connsiteX5" fmla="*/ 1266085 w 1279304"/>
                <a:gd name="connsiteY5" fmla="*/ 287876 h 312696"/>
                <a:gd name="connsiteX6" fmla="*/ 1076996 w 1279304"/>
                <a:gd name="connsiteY6" fmla="*/ 304803 h 312696"/>
                <a:gd name="connsiteX7" fmla="*/ 883313 w 1279304"/>
                <a:gd name="connsiteY7" fmla="*/ 266611 h 312696"/>
                <a:gd name="connsiteX8" fmla="*/ 32708 w 1279304"/>
                <a:gd name="connsiteY8" fmla="*/ 266611 h 312696"/>
                <a:gd name="connsiteX0" fmla="*/ 811 w 1279304"/>
                <a:gd name="connsiteY0" fmla="*/ 53960 h 318404"/>
                <a:gd name="connsiteX1" fmla="*/ 107136 w 1279304"/>
                <a:gd name="connsiteY1" fmla="*/ 85858 h 318404"/>
                <a:gd name="connsiteX2" fmla="*/ 670662 w 1279304"/>
                <a:gd name="connsiteY2" fmla="*/ 96490 h 318404"/>
                <a:gd name="connsiteX3" fmla="*/ 1095964 w 1279304"/>
                <a:gd name="connsiteY3" fmla="*/ 797 h 318404"/>
                <a:gd name="connsiteX4" fmla="*/ 1244820 w 1279304"/>
                <a:gd name="connsiteY4" fmla="*/ 64593 h 318404"/>
                <a:gd name="connsiteX5" fmla="*/ 1266085 w 1279304"/>
                <a:gd name="connsiteY5" fmla="*/ 287876 h 318404"/>
                <a:gd name="connsiteX6" fmla="*/ 1076996 w 1279304"/>
                <a:gd name="connsiteY6" fmla="*/ 304803 h 318404"/>
                <a:gd name="connsiteX7" fmla="*/ 883313 w 1279304"/>
                <a:gd name="connsiteY7" fmla="*/ 266611 h 318404"/>
                <a:gd name="connsiteX8" fmla="*/ 32708 w 1279304"/>
                <a:gd name="connsiteY8" fmla="*/ 266611 h 318404"/>
                <a:gd name="connsiteX0" fmla="*/ 811 w 1279304"/>
                <a:gd name="connsiteY0" fmla="*/ 53960 h 312696"/>
                <a:gd name="connsiteX1" fmla="*/ 107136 w 1279304"/>
                <a:gd name="connsiteY1" fmla="*/ 85858 h 312696"/>
                <a:gd name="connsiteX2" fmla="*/ 670662 w 1279304"/>
                <a:gd name="connsiteY2" fmla="*/ 96490 h 312696"/>
                <a:gd name="connsiteX3" fmla="*/ 1095964 w 1279304"/>
                <a:gd name="connsiteY3" fmla="*/ 797 h 312696"/>
                <a:gd name="connsiteX4" fmla="*/ 1244820 w 1279304"/>
                <a:gd name="connsiteY4" fmla="*/ 64593 h 312696"/>
                <a:gd name="connsiteX5" fmla="*/ 1266085 w 1279304"/>
                <a:gd name="connsiteY5" fmla="*/ 287876 h 312696"/>
                <a:gd name="connsiteX6" fmla="*/ 1076996 w 1279304"/>
                <a:gd name="connsiteY6" fmla="*/ 304803 h 312696"/>
                <a:gd name="connsiteX7" fmla="*/ 813819 w 1279304"/>
                <a:gd name="connsiteY7" fmla="*/ 266611 h 312696"/>
                <a:gd name="connsiteX8" fmla="*/ 32708 w 1279304"/>
                <a:gd name="connsiteY8" fmla="*/ 266611 h 3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9304" h="312696">
                  <a:moveTo>
                    <a:pt x="811" y="53960"/>
                  </a:moveTo>
                  <a:cubicBezTo>
                    <a:pt x="-1848" y="66365"/>
                    <a:pt x="-4506" y="78770"/>
                    <a:pt x="107136" y="85858"/>
                  </a:cubicBezTo>
                  <a:cubicBezTo>
                    <a:pt x="218778" y="92946"/>
                    <a:pt x="505857" y="110667"/>
                    <a:pt x="670662" y="96490"/>
                  </a:cubicBezTo>
                  <a:cubicBezTo>
                    <a:pt x="835467" y="82313"/>
                    <a:pt x="1000271" y="6113"/>
                    <a:pt x="1095964" y="797"/>
                  </a:cubicBezTo>
                  <a:cubicBezTo>
                    <a:pt x="1191657" y="-4519"/>
                    <a:pt x="1216466" y="16746"/>
                    <a:pt x="1244820" y="64593"/>
                  </a:cubicBezTo>
                  <a:cubicBezTo>
                    <a:pt x="1273174" y="112440"/>
                    <a:pt x="1294056" y="247841"/>
                    <a:pt x="1266085" y="287876"/>
                  </a:cubicBezTo>
                  <a:cubicBezTo>
                    <a:pt x="1238114" y="327911"/>
                    <a:pt x="1152374" y="308347"/>
                    <a:pt x="1076996" y="304803"/>
                  </a:cubicBezTo>
                  <a:cubicBezTo>
                    <a:pt x="1001618" y="301259"/>
                    <a:pt x="987867" y="272976"/>
                    <a:pt x="813819" y="266611"/>
                  </a:cubicBezTo>
                  <a:cubicBezTo>
                    <a:pt x="639771" y="260246"/>
                    <a:pt x="367634" y="261295"/>
                    <a:pt x="32708" y="26661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16" name="Volný tvar 7">
              <a:extLst>
                <a:ext uri="{FF2B5EF4-FFF2-40B4-BE49-F238E27FC236}">
                  <a16:creationId xmlns:a16="http://schemas.microsoft.com/office/drawing/2014/main" id="{6E6DCCBD-523D-4B06-8248-957856A8C12E}"/>
                </a:ext>
              </a:extLst>
            </p:cNvPr>
            <p:cNvSpPr/>
            <p:nvPr/>
          </p:nvSpPr>
          <p:spPr>
            <a:xfrm flipH="1">
              <a:off x="6292848" y="5073537"/>
              <a:ext cx="1818582" cy="999335"/>
            </a:xfrm>
            <a:custGeom>
              <a:avLst/>
              <a:gdLst>
                <a:gd name="connsiteX0" fmla="*/ 811 w 1276323"/>
                <a:gd name="connsiteY0" fmla="*/ 53960 h 331597"/>
                <a:gd name="connsiteX1" fmla="*/ 107136 w 1276323"/>
                <a:gd name="connsiteY1" fmla="*/ 85858 h 331597"/>
                <a:gd name="connsiteX2" fmla="*/ 670662 w 1276323"/>
                <a:gd name="connsiteY2" fmla="*/ 96490 h 331597"/>
                <a:gd name="connsiteX3" fmla="*/ 1095964 w 1276323"/>
                <a:gd name="connsiteY3" fmla="*/ 797 h 331597"/>
                <a:gd name="connsiteX4" fmla="*/ 1244820 w 1276323"/>
                <a:gd name="connsiteY4" fmla="*/ 64593 h 331597"/>
                <a:gd name="connsiteX5" fmla="*/ 1266085 w 1276323"/>
                <a:gd name="connsiteY5" fmla="*/ 287876 h 331597"/>
                <a:gd name="connsiteX6" fmla="*/ 1117229 w 1276323"/>
                <a:gd name="connsiteY6" fmla="*/ 330406 h 331597"/>
                <a:gd name="connsiteX7" fmla="*/ 883313 w 1276323"/>
                <a:gd name="connsiteY7" fmla="*/ 266611 h 331597"/>
                <a:gd name="connsiteX8" fmla="*/ 32708 w 1276323"/>
                <a:gd name="connsiteY8" fmla="*/ 266611 h 331597"/>
                <a:gd name="connsiteX0" fmla="*/ 811 w 1277407"/>
                <a:gd name="connsiteY0" fmla="*/ 53960 h 338467"/>
                <a:gd name="connsiteX1" fmla="*/ 107136 w 1277407"/>
                <a:gd name="connsiteY1" fmla="*/ 85858 h 338467"/>
                <a:gd name="connsiteX2" fmla="*/ 670662 w 1277407"/>
                <a:gd name="connsiteY2" fmla="*/ 96490 h 338467"/>
                <a:gd name="connsiteX3" fmla="*/ 1095964 w 1277407"/>
                <a:gd name="connsiteY3" fmla="*/ 797 h 338467"/>
                <a:gd name="connsiteX4" fmla="*/ 1244820 w 1277407"/>
                <a:gd name="connsiteY4" fmla="*/ 64593 h 338467"/>
                <a:gd name="connsiteX5" fmla="*/ 1266085 w 1277407"/>
                <a:gd name="connsiteY5" fmla="*/ 287876 h 338467"/>
                <a:gd name="connsiteX6" fmla="*/ 1102599 w 1277407"/>
                <a:gd name="connsiteY6" fmla="*/ 337721 h 338467"/>
                <a:gd name="connsiteX7" fmla="*/ 883313 w 1277407"/>
                <a:gd name="connsiteY7" fmla="*/ 266611 h 338467"/>
                <a:gd name="connsiteX8" fmla="*/ 32708 w 1277407"/>
                <a:gd name="connsiteY8" fmla="*/ 266611 h 338467"/>
                <a:gd name="connsiteX0" fmla="*/ 811 w 1277407"/>
                <a:gd name="connsiteY0" fmla="*/ 53960 h 337721"/>
                <a:gd name="connsiteX1" fmla="*/ 107136 w 1277407"/>
                <a:gd name="connsiteY1" fmla="*/ 85858 h 337721"/>
                <a:gd name="connsiteX2" fmla="*/ 670662 w 1277407"/>
                <a:gd name="connsiteY2" fmla="*/ 96490 h 337721"/>
                <a:gd name="connsiteX3" fmla="*/ 1095964 w 1277407"/>
                <a:gd name="connsiteY3" fmla="*/ 797 h 337721"/>
                <a:gd name="connsiteX4" fmla="*/ 1244820 w 1277407"/>
                <a:gd name="connsiteY4" fmla="*/ 64593 h 337721"/>
                <a:gd name="connsiteX5" fmla="*/ 1266085 w 1277407"/>
                <a:gd name="connsiteY5" fmla="*/ 287876 h 337721"/>
                <a:gd name="connsiteX6" fmla="*/ 1102599 w 1277407"/>
                <a:gd name="connsiteY6" fmla="*/ 337721 h 337721"/>
                <a:gd name="connsiteX7" fmla="*/ 780900 w 1277407"/>
                <a:gd name="connsiteY7" fmla="*/ 288557 h 337721"/>
                <a:gd name="connsiteX8" fmla="*/ 32708 w 1277407"/>
                <a:gd name="connsiteY8" fmla="*/ 266611 h 33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407" h="337721">
                  <a:moveTo>
                    <a:pt x="811" y="53960"/>
                  </a:moveTo>
                  <a:cubicBezTo>
                    <a:pt x="-1848" y="66365"/>
                    <a:pt x="-4506" y="78770"/>
                    <a:pt x="107136" y="85858"/>
                  </a:cubicBezTo>
                  <a:cubicBezTo>
                    <a:pt x="218778" y="92946"/>
                    <a:pt x="505857" y="110667"/>
                    <a:pt x="670662" y="96490"/>
                  </a:cubicBezTo>
                  <a:cubicBezTo>
                    <a:pt x="835467" y="82313"/>
                    <a:pt x="1000271" y="6113"/>
                    <a:pt x="1095964" y="797"/>
                  </a:cubicBezTo>
                  <a:cubicBezTo>
                    <a:pt x="1191657" y="-4519"/>
                    <a:pt x="1216466" y="16746"/>
                    <a:pt x="1244820" y="64593"/>
                  </a:cubicBezTo>
                  <a:cubicBezTo>
                    <a:pt x="1273174" y="112440"/>
                    <a:pt x="1289788" y="242355"/>
                    <a:pt x="1266085" y="287876"/>
                  </a:cubicBezTo>
                  <a:cubicBezTo>
                    <a:pt x="1242382" y="333397"/>
                    <a:pt x="1183463" y="337608"/>
                    <a:pt x="1102599" y="337721"/>
                  </a:cubicBezTo>
                  <a:cubicBezTo>
                    <a:pt x="1021735" y="337834"/>
                    <a:pt x="959215" y="300409"/>
                    <a:pt x="780900" y="288557"/>
                  </a:cubicBezTo>
                  <a:cubicBezTo>
                    <a:pt x="602585" y="276705"/>
                    <a:pt x="367634" y="261295"/>
                    <a:pt x="32708" y="26661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FC6CE725-6F80-47AF-AF1C-42EAE687A3B4}"/>
                </a:ext>
              </a:extLst>
            </p:cNvPr>
            <p:cNvCxnSpPr/>
            <p:nvPr/>
          </p:nvCxnSpPr>
          <p:spPr>
            <a:xfrm>
              <a:off x="6655451" y="4871283"/>
              <a:ext cx="1435200" cy="0"/>
            </a:xfrm>
            <a:prstGeom prst="line">
              <a:avLst/>
            </a:prstGeom>
            <a:ln w="381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Skupina 17">
              <a:extLst>
                <a:ext uri="{FF2B5EF4-FFF2-40B4-BE49-F238E27FC236}">
                  <a16:creationId xmlns:a16="http://schemas.microsoft.com/office/drawing/2014/main" id="{53573AB2-4DCD-4A68-B2CC-645B5FC3971F}"/>
                </a:ext>
              </a:extLst>
            </p:cNvPr>
            <p:cNvGrpSpPr/>
            <p:nvPr/>
          </p:nvGrpSpPr>
          <p:grpSpPr>
            <a:xfrm rot="5129672">
              <a:off x="6179926" y="5887279"/>
              <a:ext cx="211144" cy="186862"/>
              <a:chOff x="7679382" y="5013176"/>
              <a:chExt cx="296416" cy="438872"/>
            </a:xfrm>
          </p:grpSpPr>
          <p:sp>
            <p:nvSpPr>
              <p:cNvPr id="58" name="Ovál 57">
                <a:extLst>
                  <a:ext uri="{FF2B5EF4-FFF2-40B4-BE49-F238E27FC236}">
                    <a16:creationId xmlns:a16="http://schemas.microsoft.com/office/drawing/2014/main" id="{A60E630D-43AD-4058-85ED-8CBCBBB4303F}"/>
                  </a:ext>
                </a:extLst>
              </p:cNvPr>
              <p:cNvSpPr/>
              <p:nvPr/>
            </p:nvSpPr>
            <p:spPr>
              <a:xfrm>
                <a:off x="7679382" y="5013176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" name="Ovál 58">
                <a:extLst>
                  <a:ext uri="{FF2B5EF4-FFF2-40B4-BE49-F238E27FC236}">
                    <a16:creationId xmlns:a16="http://schemas.microsoft.com/office/drawing/2014/main" id="{A43AD812-2EB8-40E6-A752-2F434609AEB4}"/>
                  </a:ext>
                </a:extLst>
              </p:cNvPr>
              <p:cNvSpPr/>
              <p:nvPr/>
            </p:nvSpPr>
            <p:spPr>
              <a:xfrm>
                <a:off x="7831782" y="5020000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</p:grpSp>
        <p:sp>
          <p:nvSpPr>
            <p:cNvPr id="19" name="Ovál 18">
              <a:extLst>
                <a:ext uri="{FF2B5EF4-FFF2-40B4-BE49-F238E27FC236}">
                  <a16:creationId xmlns:a16="http://schemas.microsoft.com/office/drawing/2014/main" id="{E75852AA-7E8E-4887-B196-4662925AAAAD}"/>
                </a:ext>
              </a:extLst>
            </p:cNvPr>
            <p:cNvSpPr/>
            <p:nvPr/>
          </p:nvSpPr>
          <p:spPr>
            <a:xfrm>
              <a:off x="5949743" y="5445224"/>
              <a:ext cx="142117" cy="307543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" name="Ovál 19">
              <a:extLst>
                <a:ext uri="{FF2B5EF4-FFF2-40B4-BE49-F238E27FC236}">
                  <a16:creationId xmlns:a16="http://schemas.microsoft.com/office/drawing/2014/main" id="{47ED1D39-3386-41C8-90DA-EE056A4E710F}"/>
                </a:ext>
              </a:extLst>
            </p:cNvPr>
            <p:cNvSpPr/>
            <p:nvPr/>
          </p:nvSpPr>
          <p:spPr>
            <a:xfrm>
              <a:off x="5383976" y="5301208"/>
              <a:ext cx="142117" cy="307543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>
                <a:ln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21" name="Skupina 20">
              <a:extLst>
                <a:ext uri="{FF2B5EF4-FFF2-40B4-BE49-F238E27FC236}">
                  <a16:creationId xmlns:a16="http://schemas.microsoft.com/office/drawing/2014/main" id="{B547F618-204A-4EB0-8B8C-A6E182E25D7D}"/>
                </a:ext>
              </a:extLst>
            </p:cNvPr>
            <p:cNvGrpSpPr/>
            <p:nvPr/>
          </p:nvGrpSpPr>
          <p:grpSpPr>
            <a:xfrm rot="5400000">
              <a:off x="6165877" y="5535936"/>
              <a:ext cx="211144" cy="186862"/>
              <a:chOff x="7679382" y="5013176"/>
              <a:chExt cx="296416" cy="438872"/>
            </a:xfrm>
          </p:grpSpPr>
          <p:sp>
            <p:nvSpPr>
              <p:cNvPr id="56" name="Ovál 55">
                <a:extLst>
                  <a:ext uri="{FF2B5EF4-FFF2-40B4-BE49-F238E27FC236}">
                    <a16:creationId xmlns:a16="http://schemas.microsoft.com/office/drawing/2014/main" id="{AC50D98D-7328-45AB-BFA9-5DC00FA620FE}"/>
                  </a:ext>
                </a:extLst>
              </p:cNvPr>
              <p:cNvSpPr/>
              <p:nvPr/>
            </p:nvSpPr>
            <p:spPr>
              <a:xfrm>
                <a:off x="7679382" y="5013176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" name="Ovál 56">
                <a:extLst>
                  <a:ext uri="{FF2B5EF4-FFF2-40B4-BE49-F238E27FC236}">
                    <a16:creationId xmlns:a16="http://schemas.microsoft.com/office/drawing/2014/main" id="{985F7992-EF6A-4FE7-A71B-6E022416627C}"/>
                  </a:ext>
                </a:extLst>
              </p:cNvPr>
              <p:cNvSpPr/>
              <p:nvPr/>
            </p:nvSpPr>
            <p:spPr>
              <a:xfrm>
                <a:off x="7831782" y="5020000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</p:grpSp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565DDCB-9C56-422E-99A2-77A06398DB2D}"/>
                </a:ext>
              </a:extLst>
            </p:cNvPr>
            <p:cNvGrpSpPr/>
            <p:nvPr/>
          </p:nvGrpSpPr>
          <p:grpSpPr>
            <a:xfrm rot="5129672">
              <a:off x="5101001" y="5092692"/>
              <a:ext cx="211144" cy="186862"/>
              <a:chOff x="7679382" y="5013176"/>
              <a:chExt cx="296416" cy="438872"/>
            </a:xfrm>
          </p:grpSpPr>
          <p:sp>
            <p:nvSpPr>
              <p:cNvPr id="54" name="Ovál 53">
                <a:extLst>
                  <a:ext uri="{FF2B5EF4-FFF2-40B4-BE49-F238E27FC236}">
                    <a16:creationId xmlns:a16="http://schemas.microsoft.com/office/drawing/2014/main" id="{83E44981-D500-4743-8EDE-87167A70E0E2}"/>
                  </a:ext>
                </a:extLst>
              </p:cNvPr>
              <p:cNvSpPr/>
              <p:nvPr/>
            </p:nvSpPr>
            <p:spPr>
              <a:xfrm>
                <a:off x="7679382" y="5013176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" name="Ovál 54">
                <a:extLst>
                  <a:ext uri="{FF2B5EF4-FFF2-40B4-BE49-F238E27FC236}">
                    <a16:creationId xmlns:a16="http://schemas.microsoft.com/office/drawing/2014/main" id="{99EFA7FE-B58F-475A-9F15-F92885281D1D}"/>
                  </a:ext>
                </a:extLst>
              </p:cNvPr>
              <p:cNvSpPr/>
              <p:nvPr/>
            </p:nvSpPr>
            <p:spPr>
              <a:xfrm>
                <a:off x="7831782" y="5020000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</p:grpSp>
        <p:grpSp>
          <p:nvGrpSpPr>
            <p:cNvPr id="23" name="Skupina 22">
              <a:extLst>
                <a:ext uri="{FF2B5EF4-FFF2-40B4-BE49-F238E27FC236}">
                  <a16:creationId xmlns:a16="http://schemas.microsoft.com/office/drawing/2014/main" id="{4653ED1E-905F-4117-B4A6-DCF6612A398F}"/>
                </a:ext>
              </a:extLst>
            </p:cNvPr>
            <p:cNvGrpSpPr/>
            <p:nvPr/>
          </p:nvGrpSpPr>
          <p:grpSpPr>
            <a:xfrm rot="6431917">
              <a:off x="6245768" y="5180783"/>
              <a:ext cx="211144" cy="186862"/>
              <a:chOff x="7679382" y="5013176"/>
              <a:chExt cx="296416" cy="438872"/>
            </a:xfrm>
          </p:grpSpPr>
          <p:sp>
            <p:nvSpPr>
              <p:cNvPr id="52" name="Ovál 51">
                <a:extLst>
                  <a:ext uri="{FF2B5EF4-FFF2-40B4-BE49-F238E27FC236}">
                    <a16:creationId xmlns:a16="http://schemas.microsoft.com/office/drawing/2014/main" id="{8444B89F-0FE4-4053-A2AC-D98C9B848DF6}"/>
                  </a:ext>
                </a:extLst>
              </p:cNvPr>
              <p:cNvSpPr/>
              <p:nvPr/>
            </p:nvSpPr>
            <p:spPr>
              <a:xfrm>
                <a:off x="7679382" y="5013176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" name="Ovál 52">
                <a:extLst>
                  <a:ext uri="{FF2B5EF4-FFF2-40B4-BE49-F238E27FC236}">
                    <a16:creationId xmlns:a16="http://schemas.microsoft.com/office/drawing/2014/main" id="{E6E672E7-5A67-4852-B826-84B0BAFB8BB9}"/>
                  </a:ext>
                </a:extLst>
              </p:cNvPr>
              <p:cNvSpPr/>
              <p:nvPr/>
            </p:nvSpPr>
            <p:spPr>
              <a:xfrm>
                <a:off x="7831782" y="5020000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</p:grpSp>
        <p:grpSp>
          <p:nvGrpSpPr>
            <p:cNvPr id="24" name="Skupina 23">
              <a:extLst>
                <a:ext uri="{FF2B5EF4-FFF2-40B4-BE49-F238E27FC236}">
                  <a16:creationId xmlns:a16="http://schemas.microsoft.com/office/drawing/2014/main" id="{F5E0DE02-9D56-4D67-A895-B598DF6557F9}"/>
                </a:ext>
              </a:extLst>
            </p:cNvPr>
            <p:cNvGrpSpPr/>
            <p:nvPr/>
          </p:nvGrpSpPr>
          <p:grpSpPr>
            <a:xfrm rot="5129672">
              <a:off x="5135283" y="5374543"/>
              <a:ext cx="211144" cy="186862"/>
              <a:chOff x="7679382" y="5013176"/>
              <a:chExt cx="296416" cy="438872"/>
            </a:xfrm>
          </p:grpSpPr>
          <p:sp>
            <p:nvSpPr>
              <p:cNvPr id="50" name="Ovál 49">
                <a:extLst>
                  <a:ext uri="{FF2B5EF4-FFF2-40B4-BE49-F238E27FC236}">
                    <a16:creationId xmlns:a16="http://schemas.microsoft.com/office/drawing/2014/main" id="{337FF2C4-0594-47AE-8093-0001F49C64CF}"/>
                  </a:ext>
                </a:extLst>
              </p:cNvPr>
              <p:cNvSpPr/>
              <p:nvPr/>
            </p:nvSpPr>
            <p:spPr>
              <a:xfrm>
                <a:off x="7679382" y="5013176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1" name="Ovál 50">
                <a:extLst>
                  <a:ext uri="{FF2B5EF4-FFF2-40B4-BE49-F238E27FC236}">
                    <a16:creationId xmlns:a16="http://schemas.microsoft.com/office/drawing/2014/main" id="{E3799D24-FC4A-4F0D-A33C-0186A3E9B8A4}"/>
                  </a:ext>
                </a:extLst>
              </p:cNvPr>
              <p:cNvSpPr/>
              <p:nvPr/>
            </p:nvSpPr>
            <p:spPr>
              <a:xfrm>
                <a:off x="7831782" y="5020000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</p:grpSp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058884EB-3985-462B-BBF8-4D078928F017}"/>
                </a:ext>
              </a:extLst>
            </p:cNvPr>
            <p:cNvGrpSpPr/>
            <p:nvPr/>
          </p:nvGrpSpPr>
          <p:grpSpPr>
            <a:xfrm rot="7239513">
              <a:off x="5135349" y="5702574"/>
              <a:ext cx="211144" cy="186862"/>
              <a:chOff x="7679382" y="5013176"/>
              <a:chExt cx="296416" cy="438872"/>
            </a:xfrm>
          </p:grpSpPr>
          <p:sp>
            <p:nvSpPr>
              <p:cNvPr id="48" name="Ovál 47">
                <a:extLst>
                  <a:ext uri="{FF2B5EF4-FFF2-40B4-BE49-F238E27FC236}">
                    <a16:creationId xmlns:a16="http://schemas.microsoft.com/office/drawing/2014/main" id="{B5DAB560-3EA2-4E50-8B29-7713ADD4971D}"/>
                  </a:ext>
                </a:extLst>
              </p:cNvPr>
              <p:cNvSpPr/>
              <p:nvPr/>
            </p:nvSpPr>
            <p:spPr>
              <a:xfrm>
                <a:off x="7679382" y="5013176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49" name="Ovál 48">
                <a:extLst>
                  <a:ext uri="{FF2B5EF4-FFF2-40B4-BE49-F238E27FC236}">
                    <a16:creationId xmlns:a16="http://schemas.microsoft.com/office/drawing/2014/main" id="{6AE062FE-A6AA-4017-8F49-88FD3140C52B}"/>
                  </a:ext>
                </a:extLst>
              </p:cNvPr>
              <p:cNvSpPr/>
              <p:nvPr/>
            </p:nvSpPr>
            <p:spPr>
              <a:xfrm>
                <a:off x="7831782" y="5020000"/>
                <a:ext cx="144016" cy="43204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</p:grp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9E9B92B3-DF3E-4646-81B1-B387E0F7871C}"/>
                </a:ext>
              </a:extLst>
            </p:cNvPr>
            <p:cNvCxnSpPr>
              <a:endCxn id="56" idx="4"/>
            </p:cNvCxnSpPr>
            <p:nvPr/>
          </p:nvCxnSpPr>
          <p:spPr>
            <a:xfrm>
              <a:off x="6051746" y="5562006"/>
              <a:ext cx="129178" cy="13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7B96A6F5-0BA7-421B-BF8B-BE2934F0DBBF}"/>
                </a:ext>
              </a:extLst>
            </p:cNvPr>
            <p:cNvCxnSpPr/>
            <p:nvPr/>
          </p:nvCxnSpPr>
          <p:spPr>
            <a:xfrm>
              <a:off x="6079381" y="5534799"/>
              <a:ext cx="129178" cy="13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950D5E00-0281-4CAB-964F-3E16F79C8CA4}"/>
                </a:ext>
              </a:extLst>
            </p:cNvPr>
            <p:cNvCxnSpPr/>
            <p:nvPr/>
          </p:nvCxnSpPr>
          <p:spPr>
            <a:xfrm>
              <a:off x="6086205" y="5482841"/>
              <a:ext cx="129178" cy="13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539444D3-CF9B-4618-9DEC-84667071A03B}"/>
                </a:ext>
              </a:extLst>
            </p:cNvPr>
            <p:cNvCxnSpPr/>
            <p:nvPr/>
          </p:nvCxnSpPr>
          <p:spPr>
            <a:xfrm>
              <a:off x="6068704" y="5506577"/>
              <a:ext cx="129178" cy="13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Blesk 29">
              <a:extLst>
                <a:ext uri="{FF2B5EF4-FFF2-40B4-BE49-F238E27FC236}">
                  <a16:creationId xmlns:a16="http://schemas.microsoft.com/office/drawing/2014/main" id="{E77D34AA-28DE-4672-9297-7175B9D8EFA9}"/>
                </a:ext>
              </a:extLst>
            </p:cNvPr>
            <p:cNvSpPr/>
            <p:nvPr/>
          </p:nvSpPr>
          <p:spPr>
            <a:xfrm rot="21125651">
              <a:off x="5696428" y="4918290"/>
              <a:ext cx="207218" cy="487645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11976B0B-FBDD-4185-9FDF-E391091F8D92}"/>
                </a:ext>
              </a:extLst>
            </p:cNvPr>
            <p:cNvSpPr txBox="1"/>
            <p:nvPr/>
          </p:nvSpPr>
          <p:spPr>
            <a:xfrm>
              <a:off x="5511118" y="4637590"/>
              <a:ext cx="4734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AP</a:t>
              </a:r>
            </a:p>
          </p:txBody>
        </p: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045DE1A1-5097-4F10-B9D7-9F17C66F7BC5}"/>
                </a:ext>
              </a:extLst>
            </p:cNvPr>
            <p:cNvSpPr txBox="1"/>
            <p:nvPr/>
          </p:nvSpPr>
          <p:spPr>
            <a:xfrm>
              <a:off x="6791647" y="5326059"/>
              <a:ext cx="1676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sarkoplazmatické </a:t>
              </a:r>
            </a:p>
            <a:p>
              <a:r>
                <a:rPr lang="cs-CZ" sz="1400" dirty="0"/>
                <a:t>retikulum</a:t>
              </a:r>
            </a:p>
          </p:txBody>
        </p:sp>
        <p:sp>
          <p:nvSpPr>
            <p:cNvPr id="33" name="TextovéPole 32">
              <a:extLst>
                <a:ext uri="{FF2B5EF4-FFF2-40B4-BE49-F238E27FC236}">
                  <a16:creationId xmlns:a16="http://schemas.microsoft.com/office/drawing/2014/main" id="{23E8B658-0EA8-4058-A198-FE2A6FEF2498}"/>
                </a:ext>
              </a:extLst>
            </p:cNvPr>
            <p:cNvSpPr txBox="1"/>
            <p:nvPr/>
          </p:nvSpPr>
          <p:spPr>
            <a:xfrm>
              <a:off x="6928811" y="4813920"/>
              <a:ext cx="15511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sarkolema</a:t>
              </a:r>
            </a:p>
          </p:txBody>
        </p:sp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ECE943E3-1FA1-4446-B1C2-19B80D3CD2D4}"/>
                </a:ext>
              </a:extLst>
            </p:cNvPr>
            <p:cNvSpPr txBox="1"/>
            <p:nvPr/>
          </p:nvSpPr>
          <p:spPr>
            <a:xfrm>
              <a:off x="3634141" y="6003132"/>
              <a:ext cx="1551149" cy="485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Sarkoplazma (cytoplazma)</a:t>
              </a:r>
            </a:p>
          </p:txBody>
        </p:sp>
        <p:grpSp>
          <p:nvGrpSpPr>
            <p:cNvPr id="35" name="Skupina 34">
              <a:extLst>
                <a:ext uri="{FF2B5EF4-FFF2-40B4-BE49-F238E27FC236}">
                  <a16:creationId xmlns:a16="http://schemas.microsoft.com/office/drawing/2014/main" id="{5C5B3030-D5BC-4DAE-B142-0FE69FAC3E50}"/>
                </a:ext>
              </a:extLst>
            </p:cNvPr>
            <p:cNvGrpSpPr/>
            <p:nvPr/>
          </p:nvGrpSpPr>
          <p:grpSpPr>
            <a:xfrm>
              <a:off x="6424755" y="5522199"/>
              <a:ext cx="504056" cy="324000"/>
              <a:chOff x="1116577" y="4437549"/>
              <a:chExt cx="504056" cy="324000"/>
            </a:xfrm>
          </p:grpSpPr>
          <p:sp>
            <p:nvSpPr>
              <p:cNvPr id="46" name="Ovál 45">
                <a:extLst>
                  <a:ext uri="{FF2B5EF4-FFF2-40B4-BE49-F238E27FC236}">
                    <a16:creationId xmlns:a16="http://schemas.microsoft.com/office/drawing/2014/main" id="{8D4B9EEF-E237-4921-86CE-30DD5F59CE28}"/>
                  </a:ext>
                </a:extLst>
              </p:cNvPr>
              <p:cNvSpPr/>
              <p:nvPr/>
            </p:nvSpPr>
            <p:spPr>
              <a:xfrm>
                <a:off x="1171169" y="4437549"/>
                <a:ext cx="324000" cy="324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ED25E859-D0F7-41C0-9D89-7917D106352C}"/>
                  </a:ext>
                </a:extLst>
              </p:cNvPr>
              <p:cNvSpPr txBox="1"/>
              <p:nvPr/>
            </p:nvSpPr>
            <p:spPr>
              <a:xfrm>
                <a:off x="1116577" y="4462227"/>
                <a:ext cx="5040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100" dirty="0"/>
                  <a:t>Ca</a:t>
                </a:r>
                <a:r>
                  <a:rPr lang="cs-CZ" sz="1100" baseline="30000" dirty="0"/>
                  <a:t>2+</a:t>
                </a:r>
              </a:p>
            </p:txBody>
          </p:sp>
        </p:grpSp>
        <p:sp>
          <p:nvSpPr>
            <p:cNvPr id="36" name="Volný tvar 67">
              <a:extLst>
                <a:ext uri="{FF2B5EF4-FFF2-40B4-BE49-F238E27FC236}">
                  <a16:creationId xmlns:a16="http://schemas.microsoft.com/office/drawing/2014/main" id="{B1923C52-E939-4772-B7F7-4473B8CC9400}"/>
                </a:ext>
              </a:extLst>
            </p:cNvPr>
            <p:cNvSpPr/>
            <p:nvPr/>
          </p:nvSpPr>
          <p:spPr>
            <a:xfrm>
              <a:off x="6093669" y="5626701"/>
              <a:ext cx="375370" cy="487496"/>
            </a:xfrm>
            <a:custGeom>
              <a:avLst/>
              <a:gdLst>
                <a:gd name="connsiteX0" fmla="*/ 375370 w 375370"/>
                <a:gd name="connsiteY0" fmla="*/ 23472 h 487496"/>
                <a:gd name="connsiteX1" fmla="*/ 204773 w 375370"/>
                <a:gd name="connsiteY1" fmla="*/ 3000 h 487496"/>
                <a:gd name="connsiteX2" fmla="*/ 122886 w 375370"/>
                <a:gd name="connsiteY2" fmla="*/ 3000 h 487496"/>
                <a:gd name="connsiteX3" fmla="*/ 47824 w 375370"/>
                <a:gd name="connsiteY3" fmla="*/ 30296 h 487496"/>
                <a:gd name="connsiteX4" fmla="*/ 6880 w 375370"/>
                <a:gd name="connsiteY4" fmla="*/ 241836 h 487496"/>
                <a:gd name="connsiteX5" fmla="*/ 56 w 375370"/>
                <a:gd name="connsiteY5" fmla="*/ 487496 h 487496"/>
                <a:gd name="connsiteX6" fmla="*/ 56 w 375370"/>
                <a:gd name="connsiteY6" fmla="*/ 487496 h 48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370" h="487496">
                  <a:moveTo>
                    <a:pt x="375370" y="23472"/>
                  </a:moveTo>
                  <a:cubicBezTo>
                    <a:pt x="311112" y="14942"/>
                    <a:pt x="246854" y="6412"/>
                    <a:pt x="204773" y="3000"/>
                  </a:cubicBezTo>
                  <a:cubicBezTo>
                    <a:pt x="162692" y="-412"/>
                    <a:pt x="149044" y="-1549"/>
                    <a:pt x="122886" y="3000"/>
                  </a:cubicBezTo>
                  <a:cubicBezTo>
                    <a:pt x="96728" y="7549"/>
                    <a:pt x="67158" y="-9510"/>
                    <a:pt x="47824" y="30296"/>
                  </a:cubicBezTo>
                  <a:cubicBezTo>
                    <a:pt x="28490" y="70102"/>
                    <a:pt x="14841" y="165636"/>
                    <a:pt x="6880" y="241836"/>
                  </a:cubicBezTo>
                  <a:cubicBezTo>
                    <a:pt x="-1081" y="318036"/>
                    <a:pt x="56" y="487496"/>
                    <a:pt x="56" y="487496"/>
                  </a:cubicBezTo>
                  <a:lnTo>
                    <a:pt x="56" y="487496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37" name="TextovéPole 36">
              <a:extLst>
                <a:ext uri="{FF2B5EF4-FFF2-40B4-BE49-F238E27FC236}">
                  <a16:creationId xmlns:a16="http://schemas.microsoft.com/office/drawing/2014/main" id="{7A35342C-D86B-437C-905F-3386354B4AAD}"/>
                </a:ext>
              </a:extLst>
            </p:cNvPr>
            <p:cNvSpPr txBox="1"/>
            <p:nvPr/>
          </p:nvSpPr>
          <p:spPr>
            <a:xfrm>
              <a:off x="3527798" y="5192923"/>
              <a:ext cx="16988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sarkoplazmatické </a:t>
              </a:r>
            </a:p>
            <a:p>
              <a:r>
                <a:rPr lang="cs-CZ" sz="1400" dirty="0"/>
                <a:t>retikulum</a:t>
              </a:r>
            </a:p>
          </p:txBody>
        </p:sp>
        <p:sp>
          <p:nvSpPr>
            <p:cNvPr id="38" name="TextovéPole 37">
              <a:extLst>
                <a:ext uri="{FF2B5EF4-FFF2-40B4-BE49-F238E27FC236}">
                  <a16:creationId xmlns:a16="http://schemas.microsoft.com/office/drawing/2014/main" id="{69DC3564-AFD4-4CC1-B359-641BB67101E1}"/>
                </a:ext>
              </a:extLst>
            </p:cNvPr>
            <p:cNvSpPr txBox="1"/>
            <p:nvPr/>
          </p:nvSpPr>
          <p:spPr>
            <a:xfrm>
              <a:off x="5411567" y="5754742"/>
              <a:ext cx="684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DHPR</a:t>
              </a:r>
            </a:p>
          </p:txBody>
        </p:sp>
        <p:sp>
          <p:nvSpPr>
            <p:cNvPr id="39" name="TextovéPole 38">
              <a:extLst>
                <a:ext uri="{FF2B5EF4-FFF2-40B4-BE49-F238E27FC236}">
                  <a16:creationId xmlns:a16="http://schemas.microsoft.com/office/drawing/2014/main" id="{89D5079D-0642-4B29-A9C2-C85D72A891C3}"/>
                </a:ext>
              </a:extLst>
            </p:cNvPr>
            <p:cNvSpPr txBox="1"/>
            <p:nvPr/>
          </p:nvSpPr>
          <p:spPr>
            <a:xfrm>
              <a:off x="6533255" y="6162881"/>
              <a:ext cx="83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RYR1</a:t>
              </a:r>
            </a:p>
          </p:txBody>
        </p:sp>
        <p:sp>
          <p:nvSpPr>
            <p:cNvPr id="40" name="TextovéPole 39">
              <a:extLst>
                <a:ext uri="{FF2B5EF4-FFF2-40B4-BE49-F238E27FC236}">
                  <a16:creationId xmlns:a16="http://schemas.microsoft.com/office/drawing/2014/main" id="{FB9EB501-54FD-47BC-B209-B681BF96D40E}"/>
                </a:ext>
              </a:extLst>
            </p:cNvPr>
            <p:cNvSpPr txBox="1"/>
            <p:nvPr/>
          </p:nvSpPr>
          <p:spPr>
            <a:xfrm>
              <a:off x="4807750" y="6346889"/>
              <a:ext cx="1201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T-tubulus</a:t>
              </a:r>
            </a:p>
          </p:txBody>
        </p: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6022AEF5-CED4-4173-AA68-60C173877391}"/>
                </a:ext>
              </a:extLst>
            </p:cNvPr>
            <p:cNvCxnSpPr/>
            <p:nvPr/>
          </p:nvCxnSpPr>
          <p:spPr>
            <a:xfrm flipH="1" flipV="1">
              <a:off x="6344536" y="5752767"/>
              <a:ext cx="422572" cy="45345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D70F9F09-75DD-4E08-9A0D-6B31E4C3A697}"/>
                </a:ext>
              </a:extLst>
            </p:cNvPr>
            <p:cNvCxnSpPr>
              <a:stCxn id="38" idx="0"/>
              <a:endCxn id="20" idx="6"/>
            </p:cNvCxnSpPr>
            <p:nvPr/>
          </p:nvCxnSpPr>
          <p:spPr>
            <a:xfrm flipH="1" flipV="1">
              <a:off x="5526093" y="5454980"/>
              <a:ext cx="227498" cy="299762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14FCDC7E-528C-4771-8739-3525494F51E2}"/>
                </a:ext>
              </a:extLst>
            </p:cNvPr>
            <p:cNvCxnSpPr>
              <a:stCxn id="38" idx="0"/>
              <a:endCxn id="19" idx="2"/>
            </p:cNvCxnSpPr>
            <p:nvPr/>
          </p:nvCxnSpPr>
          <p:spPr>
            <a:xfrm flipV="1">
              <a:off x="5753591" y="5598996"/>
              <a:ext cx="196152" cy="15574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B9FE81A6-47FE-4A52-9D9E-9F13531A7629}"/>
                </a:ext>
              </a:extLst>
            </p:cNvPr>
            <p:cNvCxnSpPr/>
            <p:nvPr/>
          </p:nvCxnSpPr>
          <p:spPr>
            <a:xfrm flipV="1">
              <a:off x="5159102" y="6162881"/>
              <a:ext cx="504774" cy="21844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56C01DBA-DE9C-4BD6-9378-AF8D0D5D08DB}"/>
                </a:ext>
              </a:extLst>
            </p:cNvPr>
            <p:cNvSpPr txBox="1"/>
            <p:nvPr/>
          </p:nvSpPr>
          <p:spPr>
            <a:xfrm rot="16200000">
              <a:off x="2728090" y="5463839"/>
              <a:ext cx="9416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triáda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7631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2563" y="246470"/>
            <a:ext cx="10753200" cy="564970"/>
          </a:xfrm>
        </p:spPr>
        <p:txBody>
          <a:bodyPr/>
          <a:lstStyle/>
          <a:p>
            <a:pPr algn="ctr"/>
            <a:r>
              <a:rPr lang="pl-PL" sz="3200" dirty="0"/>
              <a:t>Prostorová sumace u kosterního svalu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83153" y="741791"/>
            <a:ext cx="10992020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Současná aktivace (nábor) většího počtu motorických jednotek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9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b="1" u="sng" dirty="0"/>
              <a:t>Princip: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čím větší podnět, tím větší počet motorických jednotek je nabrán.</a:t>
            </a:r>
          </a:p>
          <a:p>
            <a:pPr marL="324000" lvl="1" indent="0">
              <a:buNone/>
            </a:pPr>
            <a:r>
              <a:rPr lang="en-US" b="1" dirty="0"/>
              <a:t>I</a:t>
            </a:r>
            <a:r>
              <a:rPr lang="en-US" dirty="0"/>
              <a:t> </a:t>
            </a:r>
            <a:r>
              <a:rPr lang="cs-CZ" dirty="0"/>
              <a:t>– </a:t>
            </a:r>
            <a:r>
              <a:rPr lang="cs-CZ" sz="1800" dirty="0"/>
              <a:t>intenzita podnětu</a:t>
            </a:r>
          </a:p>
          <a:p>
            <a:pPr marL="324000" lvl="1" indent="0">
              <a:buNone/>
            </a:pPr>
            <a:r>
              <a:rPr lang="en-US" sz="1800" b="1" dirty="0"/>
              <a:t>I</a:t>
            </a:r>
            <a:r>
              <a:rPr lang="en-US" sz="1800" b="1" baseline="-25000" dirty="0"/>
              <a:t>P</a:t>
            </a:r>
            <a:r>
              <a:rPr lang="en-US" sz="1800" dirty="0"/>
              <a:t> </a:t>
            </a:r>
            <a:r>
              <a:rPr lang="cs-CZ" sz="1800" dirty="0"/>
              <a:t>– prahová intenzita podnětu – první svalová vlákna </a:t>
            </a:r>
            <a:br>
              <a:rPr lang="cs-CZ" sz="1800" dirty="0"/>
            </a:br>
            <a:r>
              <a:rPr lang="cs-CZ" sz="1800" dirty="0"/>
              <a:t>se začínají stahovat </a:t>
            </a:r>
          </a:p>
          <a:p>
            <a:pPr marL="324000" lvl="1" indent="0">
              <a:buNone/>
            </a:pPr>
            <a:r>
              <a:rPr lang="en-US" sz="1800" b="1" dirty="0"/>
              <a:t>I</a:t>
            </a:r>
            <a:r>
              <a:rPr lang="en-US" sz="1800" b="1" baseline="-25000" dirty="0"/>
              <a:t>max</a:t>
            </a:r>
            <a:r>
              <a:rPr lang="en-US" sz="1800" dirty="0"/>
              <a:t> </a:t>
            </a:r>
            <a:r>
              <a:rPr lang="cs-CZ" sz="1800" dirty="0"/>
              <a:t>– maximální intenzita podnětu – již jsou aktivované všechny </a:t>
            </a:r>
            <a:br>
              <a:rPr lang="cs-CZ" sz="1800" dirty="0"/>
            </a:br>
            <a:r>
              <a:rPr lang="cs-CZ" sz="1800" dirty="0"/>
              <a:t>motorické jednotky </a:t>
            </a:r>
            <a:r>
              <a:rPr lang="cs-CZ" sz="1800" dirty="0">
                <a:sym typeface="Symbol"/>
              </a:rPr>
              <a:t></a:t>
            </a:r>
            <a:r>
              <a:rPr lang="cs-CZ" sz="1800" dirty="0"/>
              <a:t> zvyšování intenzity už nezvýší sílu stahu</a:t>
            </a:r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r>
              <a:rPr lang="cs-CZ" sz="1800" dirty="0"/>
              <a:t>V praktickém cvičení jsou použity elektrické stimuly o proměnném proudu (mA)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CD77A00D-9920-4486-9DAE-5D80D1DBCE7D}"/>
              </a:ext>
            </a:extLst>
          </p:cNvPr>
          <p:cNvGrpSpPr/>
          <p:nvPr/>
        </p:nvGrpSpPr>
        <p:grpSpPr>
          <a:xfrm>
            <a:off x="7732634" y="1855889"/>
            <a:ext cx="4284856" cy="2562278"/>
            <a:chOff x="7652186" y="1449650"/>
            <a:chExt cx="4284856" cy="2562278"/>
          </a:xfrm>
        </p:grpSpPr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0B7CEFFF-7C39-4237-B076-A1AECAE95BF3}"/>
                </a:ext>
              </a:extLst>
            </p:cNvPr>
            <p:cNvCxnSpPr/>
            <p:nvPr/>
          </p:nvCxnSpPr>
          <p:spPr>
            <a:xfrm>
              <a:off x="8294464" y="3321729"/>
              <a:ext cx="35534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55B4699B-532A-4036-AFCA-6F40BC4BB3AA}"/>
                </a:ext>
              </a:extLst>
            </p:cNvPr>
            <p:cNvCxnSpPr/>
            <p:nvPr/>
          </p:nvCxnSpPr>
          <p:spPr>
            <a:xfrm flipV="1">
              <a:off x="8293565" y="1613321"/>
              <a:ext cx="0" cy="17084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Volný tvar 65">
              <a:extLst>
                <a:ext uri="{FF2B5EF4-FFF2-40B4-BE49-F238E27FC236}">
                  <a16:creationId xmlns:a16="http://schemas.microsoft.com/office/drawing/2014/main" id="{D9E95D65-201E-427E-940E-73E474363263}"/>
                </a:ext>
              </a:extLst>
            </p:cNvPr>
            <p:cNvSpPr/>
            <p:nvPr/>
          </p:nvSpPr>
          <p:spPr>
            <a:xfrm>
              <a:off x="8586628" y="1802169"/>
              <a:ext cx="3062761" cy="1512206"/>
            </a:xfrm>
            <a:custGeom>
              <a:avLst/>
              <a:gdLst>
                <a:gd name="connsiteX0" fmla="*/ 0 w 3125972"/>
                <a:gd name="connsiteY0" fmla="*/ 1500013 h 1515049"/>
                <a:gd name="connsiteX1" fmla="*/ 138223 w 3125972"/>
                <a:gd name="connsiteY1" fmla="*/ 1510646 h 1515049"/>
                <a:gd name="connsiteX2" fmla="*/ 297712 w 3125972"/>
                <a:gd name="connsiteY2" fmla="*/ 1436218 h 1515049"/>
                <a:gd name="connsiteX3" fmla="*/ 776177 w 3125972"/>
                <a:gd name="connsiteY3" fmla="*/ 925855 h 1515049"/>
                <a:gd name="connsiteX4" fmla="*/ 1531088 w 3125972"/>
                <a:gd name="connsiteY4" fmla="*/ 160311 h 1515049"/>
                <a:gd name="connsiteX5" fmla="*/ 2126512 w 3125972"/>
                <a:gd name="connsiteY5" fmla="*/ 823 h 1515049"/>
                <a:gd name="connsiteX6" fmla="*/ 2604977 w 3125972"/>
                <a:gd name="connsiteY6" fmla="*/ 96516 h 1515049"/>
                <a:gd name="connsiteX7" fmla="*/ 2902688 w 3125972"/>
                <a:gd name="connsiteY7" fmla="*/ 64618 h 1515049"/>
                <a:gd name="connsiteX8" fmla="*/ 3125972 w 3125972"/>
                <a:gd name="connsiteY8" fmla="*/ 128413 h 1515049"/>
                <a:gd name="connsiteX9" fmla="*/ 3125972 w 3125972"/>
                <a:gd name="connsiteY9" fmla="*/ 128413 h 1515049"/>
                <a:gd name="connsiteX0" fmla="*/ 0 w 3125972"/>
                <a:gd name="connsiteY0" fmla="*/ 1505959 h 1520995"/>
                <a:gd name="connsiteX1" fmla="*/ 138223 w 3125972"/>
                <a:gd name="connsiteY1" fmla="*/ 1516592 h 1520995"/>
                <a:gd name="connsiteX2" fmla="*/ 297712 w 3125972"/>
                <a:gd name="connsiteY2" fmla="*/ 1442164 h 1520995"/>
                <a:gd name="connsiteX3" fmla="*/ 776177 w 3125972"/>
                <a:gd name="connsiteY3" fmla="*/ 931801 h 1520995"/>
                <a:gd name="connsiteX4" fmla="*/ 1531088 w 3125972"/>
                <a:gd name="connsiteY4" fmla="*/ 166257 h 1520995"/>
                <a:gd name="connsiteX5" fmla="*/ 1720329 w 3125972"/>
                <a:gd name="connsiteY5" fmla="*/ 25482 h 1520995"/>
                <a:gd name="connsiteX6" fmla="*/ 2126512 w 3125972"/>
                <a:gd name="connsiteY6" fmla="*/ 6769 h 1520995"/>
                <a:gd name="connsiteX7" fmla="*/ 2604977 w 3125972"/>
                <a:gd name="connsiteY7" fmla="*/ 102462 h 1520995"/>
                <a:gd name="connsiteX8" fmla="*/ 2902688 w 3125972"/>
                <a:gd name="connsiteY8" fmla="*/ 70564 h 1520995"/>
                <a:gd name="connsiteX9" fmla="*/ 3125972 w 3125972"/>
                <a:gd name="connsiteY9" fmla="*/ 134359 h 1520995"/>
                <a:gd name="connsiteX10" fmla="*/ 3125972 w 3125972"/>
                <a:gd name="connsiteY10" fmla="*/ 134359 h 1520995"/>
                <a:gd name="connsiteX0" fmla="*/ 0 w 3125972"/>
                <a:gd name="connsiteY0" fmla="*/ 1489565 h 1504601"/>
                <a:gd name="connsiteX1" fmla="*/ 138223 w 3125972"/>
                <a:gd name="connsiteY1" fmla="*/ 1500198 h 1504601"/>
                <a:gd name="connsiteX2" fmla="*/ 297712 w 3125972"/>
                <a:gd name="connsiteY2" fmla="*/ 1425770 h 1504601"/>
                <a:gd name="connsiteX3" fmla="*/ 776177 w 3125972"/>
                <a:gd name="connsiteY3" fmla="*/ 915407 h 1504601"/>
                <a:gd name="connsiteX4" fmla="*/ 1531088 w 3125972"/>
                <a:gd name="connsiteY4" fmla="*/ 149863 h 1504601"/>
                <a:gd name="connsiteX5" fmla="*/ 1720329 w 3125972"/>
                <a:gd name="connsiteY5" fmla="*/ 9088 h 1504601"/>
                <a:gd name="connsiteX6" fmla="*/ 2119197 w 3125972"/>
                <a:gd name="connsiteY6" fmla="*/ 34267 h 1504601"/>
                <a:gd name="connsiteX7" fmla="*/ 2604977 w 3125972"/>
                <a:gd name="connsiteY7" fmla="*/ 86068 h 1504601"/>
                <a:gd name="connsiteX8" fmla="*/ 2902688 w 3125972"/>
                <a:gd name="connsiteY8" fmla="*/ 54170 h 1504601"/>
                <a:gd name="connsiteX9" fmla="*/ 3125972 w 3125972"/>
                <a:gd name="connsiteY9" fmla="*/ 117965 h 1504601"/>
                <a:gd name="connsiteX10" fmla="*/ 3125972 w 3125972"/>
                <a:gd name="connsiteY10" fmla="*/ 117965 h 1504601"/>
                <a:gd name="connsiteX0" fmla="*/ 0 w 3125972"/>
                <a:gd name="connsiteY0" fmla="*/ 1491487 h 1506523"/>
                <a:gd name="connsiteX1" fmla="*/ 138223 w 3125972"/>
                <a:gd name="connsiteY1" fmla="*/ 1502120 h 1506523"/>
                <a:gd name="connsiteX2" fmla="*/ 297712 w 3125972"/>
                <a:gd name="connsiteY2" fmla="*/ 1427692 h 1506523"/>
                <a:gd name="connsiteX3" fmla="*/ 776177 w 3125972"/>
                <a:gd name="connsiteY3" fmla="*/ 917329 h 1506523"/>
                <a:gd name="connsiteX4" fmla="*/ 1531088 w 3125972"/>
                <a:gd name="connsiteY4" fmla="*/ 151785 h 1506523"/>
                <a:gd name="connsiteX5" fmla="*/ 1720329 w 3125972"/>
                <a:gd name="connsiteY5" fmla="*/ 11010 h 1506523"/>
                <a:gd name="connsiteX6" fmla="*/ 2119197 w 3125972"/>
                <a:gd name="connsiteY6" fmla="*/ 36189 h 1506523"/>
                <a:gd name="connsiteX7" fmla="*/ 2612292 w 3125972"/>
                <a:gd name="connsiteY7" fmla="*/ 207 h 1506523"/>
                <a:gd name="connsiteX8" fmla="*/ 2902688 w 3125972"/>
                <a:gd name="connsiteY8" fmla="*/ 56092 h 1506523"/>
                <a:gd name="connsiteX9" fmla="*/ 3125972 w 3125972"/>
                <a:gd name="connsiteY9" fmla="*/ 119887 h 1506523"/>
                <a:gd name="connsiteX10" fmla="*/ 3125972 w 3125972"/>
                <a:gd name="connsiteY10" fmla="*/ 119887 h 1506523"/>
                <a:gd name="connsiteX0" fmla="*/ 0 w 3125972"/>
                <a:gd name="connsiteY0" fmla="*/ 1488519 h 1503555"/>
                <a:gd name="connsiteX1" fmla="*/ 138223 w 3125972"/>
                <a:gd name="connsiteY1" fmla="*/ 1499152 h 1503555"/>
                <a:gd name="connsiteX2" fmla="*/ 297712 w 3125972"/>
                <a:gd name="connsiteY2" fmla="*/ 1424724 h 1503555"/>
                <a:gd name="connsiteX3" fmla="*/ 776177 w 3125972"/>
                <a:gd name="connsiteY3" fmla="*/ 914361 h 1503555"/>
                <a:gd name="connsiteX4" fmla="*/ 1531088 w 3125972"/>
                <a:gd name="connsiteY4" fmla="*/ 148817 h 1503555"/>
                <a:gd name="connsiteX5" fmla="*/ 1720329 w 3125972"/>
                <a:gd name="connsiteY5" fmla="*/ 8042 h 1503555"/>
                <a:gd name="connsiteX6" fmla="*/ 2119197 w 3125972"/>
                <a:gd name="connsiteY6" fmla="*/ 33221 h 1503555"/>
                <a:gd name="connsiteX7" fmla="*/ 2612292 w 3125972"/>
                <a:gd name="connsiteY7" fmla="*/ 33815 h 1503555"/>
                <a:gd name="connsiteX8" fmla="*/ 2902688 w 3125972"/>
                <a:gd name="connsiteY8" fmla="*/ 53124 h 1503555"/>
                <a:gd name="connsiteX9" fmla="*/ 3125972 w 3125972"/>
                <a:gd name="connsiteY9" fmla="*/ 116919 h 1503555"/>
                <a:gd name="connsiteX10" fmla="*/ 3125972 w 3125972"/>
                <a:gd name="connsiteY10" fmla="*/ 116919 h 1503555"/>
                <a:gd name="connsiteX0" fmla="*/ 0 w 3125972"/>
                <a:gd name="connsiteY0" fmla="*/ 1487070 h 1502106"/>
                <a:gd name="connsiteX1" fmla="*/ 138223 w 3125972"/>
                <a:gd name="connsiteY1" fmla="*/ 1497703 h 1502106"/>
                <a:gd name="connsiteX2" fmla="*/ 297712 w 3125972"/>
                <a:gd name="connsiteY2" fmla="*/ 1423275 h 1502106"/>
                <a:gd name="connsiteX3" fmla="*/ 776177 w 3125972"/>
                <a:gd name="connsiteY3" fmla="*/ 912912 h 1502106"/>
                <a:gd name="connsiteX4" fmla="*/ 1531088 w 3125972"/>
                <a:gd name="connsiteY4" fmla="*/ 147368 h 1502106"/>
                <a:gd name="connsiteX5" fmla="*/ 1720329 w 3125972"/>
                <a:gd name="connsiteY5" fmla="*/ 6593 h 1502106"/>
                <a:gd name="connsiteX6" fmla="*/ 2214294 w 3125972"/>
                <a:gd name="connsiteY6" fmla="*/ 46402 h 1502106"/>
                <a:gd name="connsiteX7" fmla="*/ 2612292 w 3125972"/>
                <a:gd name="connsiteY7" fmla="*/ 32366 h 1502106"/>
                <a:gd name="connsiteX8" fmla="*/ 2902688 w 3125972"/>
                <a:gd name="connsiteY8" fmla="*/ 51675 h 1502106"/>
                <a:gd name="connsiteX9" fmla="*/ 3125972 w 3125972"/>
                <a:gd name="connsiteY9" fmla="*/ 115470 h 1502106"/>
                <a:gd name="connsiteX10" fmla="*/ 3125972 w 3125972"/>
                <a:gd name="connsiteY10" fmla="*/ 115470 h 1502106"/>
                <a:gd name="connsiteX0" fmla="*/ 0 w 3125972"/>
                <a:gd name="connsiteY0" fmla="*/ 1493918 h 1508954"/>
                <a:gd name="connsiteX1" fmla="*/ 138223 w 3125972"/>
                <a:gd name="connsiteY1" fmla="*/ 1504551 h 1508954"/>
                <a:gd name="connsiteX2" fmla="*/ 297712 w 3125972"/>
                <a:gd name="connsiteY2" fmla="*/ 1430123 h 1508954"/>
                <a:gd name="connsiteX3" fmla="*/ 776177 w 3125972"/>
                <a:gd name="connsiteY3" fmla="*/ 919760 h 1508954"/>
                <a:gd name="connsiteX4" fmla="*/ 1531088 w 3125972"/>
                <a:gd name="connsiteY4" fmla="*/ 154216 h 1508954"/>
                <a:gd name="connsiteX5" fmla="*/ 1764221 w 3125972"/>
                <a:gd name="connsiteY5" fmla="*/ 6126 h 1508954"/>
                <a:gd name="connsiteX6" fmla="*/ 2214294 w 3125972"/>
                <a:gd name="connsiteY6" fmla="*/ 53250 h 1508954"/>
                <a:gd name="connsiteX7" fmla="*/ 2612292 w 3125972"/>
                <a:gd name="connsiteY7" fmla="*/ 39214 h 1508954"/>
                <a:gd name="connsiteX8" fmla="*/ 2902688 w 3125972"/>
                <a:gd name="connsiteY8" fmla="*/ 58523 h 1508954"/>
                <a:gd name="connsiteX9" fmla="*/ 3125972 w 3125972"/>
                <a:gd name="connsiteY9" fmla="*/ 122318 h 1508954"/>
                <a:gd name="connsiteX10" fmla="*/ 3125972 w 3125972"/>
                <a:gd name="connsiteY10" fmla="*/ 122318 h 1508954"/>
                <a:gd name="connsiteX0" fmla="*/ 0 w 3253988"/>
                <a:gd name="connsiteY0" fmla="*/ 1493918 h 1508954"/>
                <a:gd name="connsiteX1" fmla="*/ 138223 w 3253988"/>
                <a:gd name="connsiteY1" fmla="*/ 1504551 h 1508954"/>
                <a:gd name="connsiteX2" fmla="*/ 297712 w 3253988"/>
                <a:gd name="connsiteY2" fmla="*/ 1430123 h 1508954"/>
                <a:gd name="connsiteX3" fmla="*/ 776177 w 3253988"/>
                <a:gd name="connsiteY3" fmla="*/ 919760 h 1508954"/>
                <a:gd name="connsiteX4" fmla="*/ 1531088 w 3253988"/>
                <a:gd name="connsiteY4" fmla="*/ 154216 h 1508954"/>
                <a:gd name="connsiteX5" fmla="*/ 1764221 w 3253988"/>
                <a:gd name="connsiteY5" fmla="*/ 6126 h 1508954"/>
                <a:gd name="connsiteX6" fmla="*/ 2214294 w 3253988"/>
                <a:gd name="connsiteY6" fmla="*/ 53250 h 1508954"/>
                <a:gd name="connsiteX7" fmla="*/ 2612292 w 3253988"/>
                <a:gd name="connsiteY7" fmla="*/ 39214 h 1508954"/>
                <a:gd name="connsiteX8" fmla="*/ 2902688 w 3253988"/>
                <a:gd name="connsiteY8" fmla="*/ 58523 h 1508954"/>
                <a:gd name="connsiteX9" fmla="*/ 3125972 w 3253988"/>
                <a:gd name="connsiteY9" fmla="*/ 122318 h 1508954"/>
                <a:gd name="connsiteX10" fmla="*/ 3253988 w 3253988"/>
                <a:gd name="connsiteY10" fmla="*/ 111345 h 1508954"/>
                <a:gd name="connsiteX0" fmla="*/ 0 w 3257883"/>
                <a:gd name="connsiteY0" fmla="*/ 1508549 h 1515560"/>
                <a:gd name="connsiteX1" fmla="*/ 142118 w 3257883"/>
                <a:gd name="connsiteY1" fmla="*/ 1504551 h 1515560"/>
                <a:gd name="connsiteX2" fmla="*/ 301607 w 3257883"/>
                <a:gd name="connsiteY2" fmla="*/ 1430123 h 1515560"/>
                <a:gd name="connsiteX3" fmla="*/ 780072 w 3257883"/>
                <a:gd name="connsiteY3" fmla="*/ 919760 h 1515560"/>
                <a:gd name="connsiteX4" fmla="*/ 1534983 w 3257883"/>
                <a:gd name="connsiteY4" fmla="*/ 154216 h 1515560"/>
                <a:gd name="connsiteX5" fmla="*/ 1768116 w 3257883"/>
                <a:gd name="connsiteY5" fmla="*/ 6126 h 1515560"/>
                <a:gd name="connsiteX6" fmla="*/ 2218189 w 3257883"/>
                <a:gd name="connsiteY6" fmla="*/ 53250 h 1515560"/>
                <a:gd name="connsiteX7" fmla="*/ 2616187 w 3257883"/>
                <a:gd name="connsiteY7" fmla="*/ 39214 h 1515560"/>
                <a:gd name="connsiteX8" fmla="*/ 2906583 w 3257883"/>
                <a:gd name="connsiteY8" fmla="*/ 58523 h 1515560"/>
                <a:gd name="connsiteX9" fmla="*/ 3129867 w 3257883"/>
                <a:gd name="connsiteY9" fmla="*/ 122318 h 1515560"/>
                <a:gd name="connsiteX10" fmla="*/ 3257883 w 3257883"/>
                <a:gd name="connsiteY10" fmla="*/ 111345 h 1515560"/>
                <a:gd name="connsiteX0" fmla="*/ 0 w 3261778"/>
                <a:gd name="connsiteY0" fmla="*/ 1512206 h 1518063"/>
                <a:gd name="connsiteX1" fmla="*/ 146013 w 3261778"/>
                <a:gd name="connsiteY1" fmla="*/ 1504551 h 1518063"/>
                <a:gd name="connsiteX2" fmla="*/ 305502 w 3261778"/>
                <a:gd name="connsiteY2" fmla="*/ 1430123 h 1518063"/>
                <a:gd name="connsiteX3" fmla="*/ 783967 w 3261778"/>
                <a:gd name="connsiteY3" fmla="*/ 919760 h 1518063"/>
                <a:gd name="connsiteX4" fmla="*/ 1538878 w 3261778"/>
                <a:gd name="connsiteY4" fmla="*/ 154216 h 1518063"/>
                <a:gd name="connsiteX5" fmla="*/ 1772011 w 3261778"/>
                <a:gd name="connsiteY5" fmla="*/ 6126 h 1518063"/>
                <a:gd name="connsiteX6" fmla="*/ 2222084 w 3261778"/>
                <a:gd name="connsiteY6" fmla="*/ 53250 h 1518063"/>
                <a:gd name="connsiteX7" fmla="*/ 2620082 w 3261778"/>
                <a:gd name="connsiteY7" fmla="*/ 39214 h 1518063"/>
                <a:gd name="connsiteX8" fmla="*/ 2910478 w 3261778"/>
                <a:gd name="connsiteY8" fmla="*/ 58523 h 1518063"/>
                <a:gd name="connsiteX9" fmla="*/ 3133762 w 3261778"/>
                <a:gd name="connsiteY9" fmla="*/ 122318 h 1518063"/>
                <a:gd name="connsiteX10" fmla="*/ 3261778 w 3261778"/>
                <a:gd name="connsiteY10" fmla="*/ 111345 h 1518063"/>
                <a:gd name="connsiteX0" fmla="*/ 0 w 3261778"/>
                <a:gd name="connsiteY0" fmla="*/ 1512206 h 1512206"/>
                <a:gd name="connsiteX1" fmla="*/ 146013 w 3261778"/>
                <a:gd name="connsiteY1" fmla="*/ 1504551 h 1512206"/>
                <a:gd name="connsiteX2" fmla="*/ 305502 w 3261778"/>
                <a:gd name="connsiteY2" fmla="*/ 1430123 h 1512206"/>
                <a:gd name="connsiteX3" fmla="*/ 783967 w 3261778"/>
                <a:gd name="connsiteY3" fmla="*/ 919760 h 1512206"/>
                <a:gd name="connsiteX4" fmla="*/ 1538878 w 3261778"/>
                <a:gd name="connsiteY4" fmla="*/ 154216 h 1512206"/>
                <a:gd name="connsiteX5" fmla="*/ 1772011 w 3261778"/>
                <a:gd name="connsiteY5" fmla="*/ 6126 h 1512206"/>
                <a:gd name="connsiteX6" fmla="*/ 2222084 w 3261778"/>
                <a:gd name="connsiteY6" fmla="*/ 53250 h 1512206"/>
                <a:gd name="connsiteX7" fmla="*/ 2620082 w 3261778"/>
                <a:gd name="connsiteY7" fmla="*/ 39214 h 1512206"/>
                <a:gd name="connsiteX8" fmla="*/ 2910478 w 3261778"/>
                <a:gd name="connsiteY8" fmla="*/ 58523 h 1512206"/>
                <a:gd name="connsiteX9" fmla="*/ 3133762 w 3261778"/>
                <a:gd name="connsiteY9" fmla="*/ 122318 h 1512206"/>
                <a:gd name="connsiteX10" fmla="*/ 3261778 w 3261778"/>
                <a:gd name="connsiteY10" fmla="*/ 111345 h 151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61778" h="1512206">
                  <a:moveTo>
                    <a:pt x="0" y="1512206"/>
                  </a:moveTo>
                  <a:cubicBezTo>
                    <a:pt x="55988" y="1504550"/>
                    <a:pt x="95096" y="1518231"/>
                    <a:pt x="146013" y="1504551"/>
                  </a:cubicBezTo>
                  <a:cubicBezTo>
                    <a:pt x="196930" y="1490871"/>
                    <a:pt x="199176" y="1527588"/>
                    <a:pt x="305502" y="1430123"/>
                  </a:cubicBezTo>
                  <a:cubicBezTo>
                    <a:pt x="411828" y="1332658"/>
                    <a:pt x="578404" y="1132411"/>
                    <a:pt x="783967" y="919760"/>
                  </a:cubicBezTo>
                  <a:cubicBezTo>
                    <a:pt x="989530" y="707109"/>
                    <a:pt x="1374204" y="306488"/>
                    <a:pt x="1538878" y="154216"/>
                  </a:cubicBezTo>
                  <a:cubicBezTo>
                    <a:pt x="1703552" y="1944"/>
                    <a:pt x="1672774" y="32707"/>
                    <a:pt x="1772011" y="6126"/>
                  </a:cubicBezTo>
                  <a:cubicBezTo>
                    <a:pt x="1871248" y="-20455"/>
                    <a:pt x="2080739" y="47735"/>
                    <a:pt x="2222084" y="53250"/>
                  </a:cubicBezTo>
                  <a:cubicBezTo>
                    <a:pt x="2363429" y="58765"/>
                    <a:pt x="2505350" y="38335"/>
                    <a:pt x="2620082" y="39214"/>
                  </a:cubicBezTo>
                  <a:cubicBezTo>
                    <a:pt x="2734814" y="40093"/>
                    <a:pt x="2824865" y="44672"/>
                    <a:pt x="2910478" y="58523"/>
                  </a:cubicBezTo>
                  <a:cubicBezTo>
                    <a:pt x="2996091" y="72374"/>
                    <a:pt x="3075212" y="113514"/>
                    <a:pt x="3133762" y="122318"/>
                  </a:cubicBezTo>
                  <a:cubicBezTo>
                    <a:pt x="3192312" y="131122"/>
                    <a:pt x="3219106" y="115003"/>
                    <a:pt x="3261778" y="11134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8CA32404-23FA-48C2-97DD-257E43065F2F}"/>
                </a:ext>
              </a:extLst>
            </p:cNvPr>
            <p:cNvSpPr txBox="1"/>
            <p:nvPr/>
          </p:nvSpPr>
          <p:spPr>
            <a:xfrm>
              <a:off x="11175315" y="3365597"/>
              <a:ext cx="761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I (mA)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07BDA293-779E-4C15-88C5-76045F67A517}"/>
                </a:ext>
              </a:extLst>
            </p:cNvPr>
            <p:cNvSpPr txBox="1"/>
            <p:nvPr/>
          </p:nvSpPr>
          <p:spPr>
            <a:xfrm>
              <a:off x="7652186" y="1449650"/>
              <a:ext cx="779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F</a:t>
              </a:r>
            </a:p>
            <a:p>
              <a:r>
                <a:rPr lang="cs-CZ" sz="1800" dirty="0"/>
                <a:t>(</a:t>
              </a:r>
              <a:r>
                <a:rPr lang="cs-CZ" sz="1800" dirty="0" err="1"/>
                <a:t>mN</a:t>
              </a:r>
              <a:r>
                <a:rPr lang="cs-CZ" sz="1800" dirty="0"/>
                <a:t>)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EEDF63B6-CD00-499F-9FB6-497EB7DB2C05}"/>
                </a:ext>
              </a:extLst>
            </p:cNvPr>
            <p:cNvSpPr txBox="1"/>
            <p:nvPr/>
          </p:nvSpPr>
          <p:spPr>
            <a:xfrm>
              <a:off x="8639793" y="3321729"/>
              <a:ext cx="5596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I</a:t>
              </a:r>
              <a:r>
                <a:rPr lang="en-US" sz="1800" baseline="-25000" dirty="0"/>
                <a:t>P</a:t>
              </a:r>
              <a:r>
                <a:rPr lang="en-US" sz="1800" dirty="0"/>
                <a:t>  </a:t>
              </a:r>
              <a:endParaRPr lang="cs-CZ" sz="1800" dirty="0"/>
            </a:p>
          </p:txBody>
        </p: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B02B8EE7-6825-4A37-9BA4-3633D2197DF0}"/>
                </a:ext>
              </a:extLst>
            </p:cNvPr>
            <p:cNvSpPr txBox="1"/>
            <p:nvPr/>
          </p:nvSpPr>
          <p:spPr>
            <a:xfrm>
              <a:off x="10080539" y="3333698"/>
              <a:ext cx="1140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I</a:t>
              </a:r>
              <a:r>
                <a:rPr lang="en-US" sz="1800" baseline="-25000" dirty="0"/>
                <a:t>max</a:t>
              </a:r>
              <a:r>
                <a:rPr lang="en-US" sz="1800" dirty="0"/>
                <a:t>  </a:t>
              </a:r>
              <a:endParaRPr lang="cs-CZ" sz="1800" dirty="0"/>
            </a:p>
          </p:txBody>
        </p: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9ACA98AE-D845-4105-9AE4-9D3C8751B633}"/>
                </a:ext>
              </a:extLst>
            </p:cNvPr>
            <p:cNvCxnSpPr>
              <a:endCxn id="19" idx="5"/>
            </p:cNvCxnSpPr>
            <p:nvPr/>
          </p:nvCxnSpPr>
          <p:spPr>
            <a:xfrm flipH="1" flipV="1">
              <a:off x="10250520" y="1808295"/>
              <a:ext cx="0" cy="149819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35BA11A8-6092-442F-BB4F-2D77254A498E}"/>
              </a:ext>
            </a:extLst>
          </p:cNvPr>
          <p:cNvGrpSpPr/>
          <p:nvPr/>
        </p:nvGrpSpPr>
        <p:grpSpPr>
          <a:xfrm>
            <a:off x="436502" y="3967567"/>
            <a:ext cx="11048397" cy="2720629"/>
            <a:chOff x="778227" y="3429395"/>
            <a:chExt cx="11185818" cy="2977123"/>
          </a:xfrm>
        </p:grpSpPr>
        <p:grpSp>
          <p:nvGrpSpPr>
            <p:cNvPr id="26" name="Skupina 25">
              <a:extLst>
                <a:ext uri="{FF2B5EF4-FFF2-40B4-BE49-F238E27FC236}">
                  <a16:creationId xmlns:a16="http://schemas.microsoft.com/office/drawing/2014/main" id="{463658EE-ABA4-48A4-9800-6D1A9F9D3277}"/>
                </a:ext>
              </a:extLst>
            </p:cNvPr>
            <p:cNvGrpSpPr/>
            <p:nvPr/>
          </p:nvGrpSpPr>
          <p:grpSpPr>
            <a:xfrm>
              <a:off x="778227" y="4872750"/>
              <a:ext cx="2973640" cy="143520"/>
              <a:chOff x="697591" y="3699749"/>
              <a:chExt cx="3343904" cy="1124115"/>
            </a:xfrm>
          </p:grpSpPr>
          <p:cxnSp>
            <p:nvCxnSpPr>
              <p:cNvPr id="68" name="Přímá spojnice 67">
                <a:extLst>
                  <a:ext uri="{FF2B5EF4-FFF2-40B4-BE49-F238E27FC236}">
                    <a16:creationId xmlns:a16="http://schemas.microsoft.com/office/drawing/2014/main" id="{768C7669-E9A6-4654-A734-0A3F6F587200}"/>
                  </a:ext>
                </a:extLst>
              </p:cNvPr>
              <p:cNvCxnSpPr/>
              <p:nvPr/>
            </p:nvCxnSpPr>
            <p:spPr>
              <a:xfrm>
                <a:off x="697591" y="4812679"/>
                <a:ext cx="1949078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Volný tvar 8">
                <a:extLst>
                  <a:ext uri="{FF2B5EF4-FFF2-40B4-BE49-F238E27FC236}">
                    <a16:creationId xmlns:a16="http://schemas.microsoft.com/office/drawing/2014/main" id="{12F0898A-3C30-4666-9F57-5261CA52878F}"/>
                  </a:ext>
                </a:extLst>
              </p:cNvPr>
              <p:cNvSpPr/>
              <p:nvPr/>
            </p:nvSpPr>
            <p:spPr>
              <a:xfrm>
                <a:off x="2633135" y="3699749"/>
                <a:ext cx="1291892" cy="1124115"/>
              </a:xfrm>
              <a:custGeom>
                <a:avLst/>
                <a:gdLst>
                  <a:gd name="connsiteX0" fmla="*/ 0 w 1265274"/>
                  <a:gd name="connsiteY0" fmla="*/ 1113960 h 1136554"/>
                  <a:gd name="connsiteX1" fmla="*/ 255181 w 1265274"/>
                  <a:gd name="connsiteY1" fmla="*/ 29439 h 1136554"/>
                  <a:gd name="connsiteX2" fmla="*/ 584790 w 1265274"/>
                  <a:gd name="connsiteY2" fmla="*/ 369681 h 1136554"/>
                  <a:gd name="connsiteX3" fmla="*/ 925032 w 1265274"/>
                  <a:gd name="connsiteY3" fmla="*/ 1028900 h 1136554"/>
                  <a:gd name="connsiteX4" fmla="*/ 1265274 w 1265274"/>
                  <a:gd name="connsiteY4" fmla="*/ 1135225 h 1136554"/>
                  <a:gd name="connsiteX0" fmla="*/ 0 w 1289087"/>
                  <a:gd name="connsiteY0" fmla="*/ 1118996 h 1136828"/>
                  <a:gd name="connsiteX1" fmla="*/ 278994 w 1289087"/>
                  <a:gd name="connsiteY1" fmla="*/ 29713 h 1136828"/>
                  <a:gd name="connsiteX2" fmla="*/ 608603 w 1289087"/>
                  <a:gd name="connsiteY2" fmla="*/ 369955 h 1136828"/>
                  <a:gd name="connsiteX3" fmla="*/ 948845 w 1289087"/>
                  <a:gd name="connsiteY3" fmla="*/ 1029174 h 1136828"/>
                  <a:gd name="connsiteX4" fmla="*/ 1289087 w 1289087"/>
                  <a:gd name="connsiteY4" fmla="*/ 1135499 h 1136828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6282"/>
                  <a:gd name="connsiteY0" fmla="*/ 1113622 h 1115841"/>
                  <a:gd name="connsiteX1" fmla="*/ 48457 w 1286282"/>
                  <a:gd name="connsiteY1" fmla="*/ 1018429 h 1115841"/>
                  <a:gd name="connsiteX2" fmla="*/ 278994 w 1286282"/>
                  <a:gd name="connsiteY2" fmla="*/ 24339 h 1115841"/>
                  <a:gd name="connsiteX3" fmla="*/ 608603 w 1286282"/>
                  <a:gd name="connsiteY3" fmla="*/ 364581 h 1115841"/>
                  <a:gd name="connsiteX4" fmla="*/ 948845 w 1286282"/>
                  <a:gd name="connsiteY4" fmla="*/ 1023800 h 1115841"/>
                  <a:gd name="connsiteX5" fmla="*/ 1286282 w 1286282"/>
                  <a:gd name="connsiteY5" fmla="*/ 1110491 h 1115841"/>
                  <a:gd name="connsiteX0" fmla="*/ 0 w 1291892"/>
                  <a:gd name="connsiteY0" fmla="*/ 1113622 h 1122190"/>
                  <a:gd name="connsiteX1" fmla="*/ 48457 w 1291892"/>
                  <a:gd name="connsiteY1" fmla="*/ 1018429 h 1122190"/>
                  <a:gd name="connsiteX2" fmla="*/ 278994 w 1291892"/>
                  <a:gd name="connsiteY2" fmla="*/ 24339 h 1122190"/>
                  <a:gd name="connsiteX3" fmla="*/ 608603 w 1291892"/>
                  <a:gd name="connsiteY3" fmla="*/ 364581 h 1122190"/>
                  <a:gd name="connsiteX4" fmla="*/ 948845 w 1291892"/>
                  <a:gd name="connsiteY4" fmla="*/ 1023800 h 1122190"/>
                  <a:gd name="connsiteX5" fmla="*/ 1291892 w 1291892"/>
                  <a:gd name="connsiteY5" fmla="*/ 1118906 h 1122190"/>
                  <a:gd name="connsiteX0" fmla="*/ 0 w 1291892"/>
                  <a:gd name="connsiteY0" fmla="*/ 1115547 h 1124115"/>
                  <a:gd name="connsiteX1" fmla="*/ 48457 w 1291892"/>
                  <a:gd name="connsiteY1" fmla="*/ 1020354 h 1124115"/>
                  <a:gd name="connsiteX2" fmla="*/ 278994 w 1291892"/>
                  <a:gd name="connsiteY2" fmla="*/ 26264 h 1124115"/>
                  <a:gd name="connsiteX3" fmla="*/ 608603 w 1291892"/>
                  <a:gd name="connsiteY3" fmla="*/ 366506 h 1124115"/>
                  <a:gd name="connsiteX4" fmla="*/ 948845 w 1291892"/>
                  <a:gd name="connsiteY4" fmla="*/ 1025725 h 1124115"/>
                  <a:gd name="connsiteX5" fmla="*/ 1291892 w 1291892"/>
                  <a:gd name="connsiteY5" fmla="*/ 1120831 h 112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1892" h="1124115">
                    <a:moveTo>
                      <a:pt x="0" y="1115547"/>
                    </a:moveTo>
                    <a:cubicBezTo>
                      <a:pt x="28714" y="1110793"/>
                      <a:pt x="37677" y="1073313"/>
                      <a:pt x="48457" y="1020354"/>
                    </a:cubicBezTo>
                    <a:cubicBezTo>
                      <a:pt x="94956" y="838807"/>
                      <a:pt x="185636" y="135239"/>
                      <a:pt x="278994" y="26264"/>
                    </a:cubicBezTo>
                    <a:cubicBezTo>
                      <a:pt x="372352" y="-82711"/>
                      <a:pt x="508837" y="170241"/>
                      <a:pt x="608603" y="366506"/>
                    </a:cubicBezTo>
                    <a:cubicBezTo>
                      <a:pt x="708369" y="562771"/>
                      <a:pt x="834964" y="900004"/>
                      <a:pt x="948845" y="1025725"/>
                    </a:cubicBezTo>
                    <a:cubicBezTo>
                      <a:pt x="1062726" y="1151446"/>
                      <a:pt x="1291892" y="1120831"/>
                      <a:pt x="1291892" y="1120831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70" name="Přímá spojnice 69">
                <a:extLst>
                  <a:ext uri="{FF2B5EF4-FFF2-40B4-BE49-F238E27FC236}">
                    <a16:creationId xmlns:a16="http://schemas.microsoft.com/office/drawing/2014/main" id="{6A504A49-CC5A-49BA-95E5-8B79119971EA}"/>
                  </a:ext>
                </a:extLst>
              </p:cNvPr>
              <p:cNvCxnSpPr/>
              <p:nvPr/>
            </p:nvCxnSpPr>
            <p:spPr>
              <a:xfrm>
                <a:off x="3897495" y="4823311"/>
                <a:ext cx="14400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Skupina 26">
              <a:extLst>
                <a:ext uri="{FF2B5EF4-FFF2-40B4-BE49-F238E27FC236}">
                  <a16:creationId xmlns:a16="http://schemas.microsoft.com/office/drawing/2014/main" id="{0A0BD718-E8E2-4F42-B37D-DA570656D2EF}"/>
                </a:ext>
              </a:extLst>
            </p:cNvPr>
            <p:cNvGrpSpPr/>
            <p:nvPr/>
          </p:nvGrpSpPr>
          <p:grpSpPr>
            <a:xfrm>
              <a:off x="3623811" y="4510665"/>
              <a:ext cx="1609766" cy="511316"/>
              <a:chOff x="2231288" y="3699749"/>
              <a:chExt cx="1810207" cy="1124115"/>
            </a:xfrm>
          </p:grpSpPr>
          <p:cxnSp>
            <p:nvCxnSpPr>
              <p:cNvPr id="65" name="Přímá spojnice 64">
                <a:extLst>
                  <a:ext uri="{FF2B5EF4-FFF2-40B4-BE49-F238E27FC236}">
                    <a16:creationId xmlns:a16="http://schemas.microsoft.com/office/drawing/2014/main" id="{445F7E54-1754-49E7-9F98-6F08A8A867C7}"/>
                  </a:ext>
                </a:extLst>
              </p:cNvPr>
              <p:cNvCxnSpPr/>
              <p:nvPr/>
            </p:nvCxnSpPr>
            <p:spPr>
              <a:xfrm>
                <a:off x="2231288" y="4812678"/>
                <a:ext cx="415381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Volný tvar 16">
                <a:extLst>
                  <a:ext uri="{FF2B5EF4-FFF2-40B4-BE49-F238E27FC236}">
                    <a16:creationId xmlns:a16="http://schemas.microsoft.com/office/drawing/2014/main" id="{61139755-62DC-4FEF-A716-532A9081760B}"/>
                  </a:ext>
                </a:extLst>
              </p:cNvPr>
              <p:cNvSpPr/>
              <p:nvPr/>
            </p:nvSpPr>
            <p:spPr>
              <a:xfrm>
                <a:off x="2633135" y="3699749"/>
                <a:ext cx="1291892" cy="1124115"/>
              </a:xfrm>
              <a:custGeom>
                <a:avLst/>
                <a:gdLst>
                  <a:gd name="connsiteX0" fmla="*/ 0 w 1265274"/>
                  <a:gd name="connsiteY0" fmla="*/ 1113960 h 1136554"/>
                  <a:gd name="connsiteX1" fmla="*/ 255181 w 1265274"/>
                  <a:gd name="connsiteY1" fmla="*/ 29439 h 1136554"/>
                  <a:gd name="connsiteX2" fmla="*/ 584790 w 1265274"/>
                  <a:gd name="connsiteY2" fmla="*/ 369681 h 1136554"/>
                  <a:gd name="connsiteX3" fmla="*/ 925032 w 1265274"/>
                  <a:gd name="connsiteY3" fmla="*/ 1028900 h 1136554"/>
                  <a:gd name="connsiteX4" fmla="*/ 1265274 w 1265274"/>
                  <a:gd name="connsiteY4" fmla="*/ 1135225 h 1136554"/>
                  <a:gd name="connsiteX0" fmla="*/ 0 w 1289087"/>
                  <a:gd name="connsiteY0" fmla="*/ 1118996 h 1136828"/>
                  <a:gd name="connsiteX1" fmla="*/ 278994 w 1289087"/>
                  <a:gd name="connsiteY1" fmla="*/ 29713 h 1136828"/>
                  <a:gd name="connsiteX2" fmla="*/ 608603 w 1289087"/>
                  <a:gd name="connsiteY2" fmla="*/ 369955 h 1136828"/>
                  <a:gd name="connsiteX3" fmla="*/ 948845 w 1289087"/>
                  <a:gd name="connsiteY3" fmla="*/ 1029174 h 1136828"/>
                  <a:gd name="connsiteX4" fmla="*/ 1289087 w 1289087"/>
                  <a:gd name="connsiteY4" fmla="*/ 1135499 h 1136828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6282"/>
                  <a:gd name="connsiteY0" fmla="*/ 1113622 h 1115841"/>
                  <a:gd name="connsiteX1" fmla="*/ 48457 w 1286282"/>
                  <a:gd name="connsiteY1" fmla="*/ 1018429 h 1115841"/>
                  <a:gd name="connsiteX2" fmla="*/ 278994 w 1286282"/>
                  <a:gd name="connsiteY2" fmla="*/ 24339 h 1115841"/>
                  <a:gd name="connsiteX3" fmla="*/ 608603 w 1286282"/>
                  <a:gd name="connsiteY3" fmla="*/ 364581 h 1115841"/>
                  <a:gd name="connsiteX4" fmla="*/ 948845 w 1286282"/>
                  <a:gd name="connsiteY4" fmla="*/ 1023800 h 1115841"/>
                  <a:gd name="connsiteX5" fmla="*/ 1286282 w 1286282"/>
                  <a:gd name="connsiteY5" fmla="*/ 1110491 h 1115841"/>
                  <a:gd name="connsiteX0" fmla="*/ 0 w 1291892"/>
                  <a:gd name="connsiteY0" fmla="*/ 1113622 h 1122190"/>
                  <a:gd name="connsiteX1" fmla="*/ 48457 w 1291892"/>
                  <a:gd name="connsiteY1" fmla="*/ 1018429 h 1122190"/>
                  <a:gd name="connsiteX2" fmla="*/ 278994 w 1291892"/>
                  <a:gd name="connsiteY2" fmla="*/ 24339 h 1122190"/>
                  <a:gd name="connsiteX3" fmla="*/ 608603 w 1291892"/>
                  <a:gd name="connsiteY3" fmla="*/ 364581 h 1122190"/>
                  <a:gd name="connsiteX4" fmla="*/ 948845 w 1291892"/>
                  <a:gd name="connsiteY4" fmla="*/ 1023800 h 1122190"/>
                  <a:gd name="connsiteX5" fmla="*/ 1291892 w 1291892"/>
                  <a:gd name="connsiteY5" fmla="*/ 1118906 h 1122190"/>
                  <a:gd name="connsiteX0" fmla="*/ 0 w 1291892"/>
                  <a:gd name="connsiteY0" fmla="*/ 1115547 h 1124115"/>
                  <a:gd name="connsiteX1" fmla="*/ 48457 w 1291892"/>
                  <a:gd name="connsiteY1" fmla="*/ 1020354 h 1124115"/>
                  <a:gd name="connsiteX2" fmla="*/ 278994 w 1291892"/>
                  <a:gd name="connsiteY2" fmla="*/ 26264 h 1124115"/>
                  <a:gd name="connsiteX3" fmla="*/ 608603 w 1291892"/>
                  <a:gd name="connsiteY3" fmla="*/ 366506 h 1124115"/>
                  <a:gd name="connsiteX4" fmla="*/ 948845 w 1291892"/>
                  <a:gd name="connsiteY4" fmla="*/ 1025725 h 1124115"/>
                  <a:gd name="connsiteX5" fmla="*/ 1291892 w 1291892"/>
                  <a:gd name="connsiteY5" fmla="*/ 1120831 h 112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1892" h="1124115">
                    <a:moveTo>
                      <a:pt x="0" y="1115547"/>
                    </a:moveTo>
                    <a:cubicBezTo>
                      <a:pt x="28714" y="1110793"/>
                      <a:pt x="37677" y="1073313"/>
                      <a:pt x="48457" y="1020354"/>
                    </a:cubicBezTo>
                    <a:cubicBezTo>
                      <a:pt x="94956" y="838807"/>
                      <a:pt x="185636" y="135239"/>
                      <a:pt x="278994" y="26264"/>
                    </a:cubicBezTo>
                    <a:cubicBezTo>
                      <a:pt x="372352" y="-82711"/>
                      <a:pt x="508837" y="170241"/>
                      <a:pt x="608603" y="366506"/>
                    </a:cubicBezTo>
                    <a:cubicBezTo>
                      <a:pt x="708369" y="562771"/>
                      <a:pt x="834964" y="900004"/>
                      <a:pt x="948845" y="1025725"/>
                    </a:cubicBezTo>
                    <a:cubicBezTo>
                      <a:pt x="1062726" y="1151446"/>
                      <a:pt x="1291892" y="1120831"/>
                      <a:pt x="1291892" y="1120831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67" name="Přímá spojnice 66">
                <a:extLst>
                  <a:ext uri="{FF2B5EF4-FFF2-40B4-BE49-F238E27FC236}">
                    <a16:creationId xmlns:a16="http://schemas.microsoft.com/office/drawing/2014/main" id="{DDE8F781-969D-4A90-BD4C-57108C7DD612}"/>
                  </a:ext>
                </a:extLst>
              </p:cNvPr>
              <p:cNvCxnSpPr/>
              <p:nvPr/>
            </p:nvCxnSpPr>
            <p:spPr>
              <a:xfrm>
                <a:off x="3897495" y="4823311"/>
                <a:ext cx="14400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8E2E6073-C752-4F66-A2F5-09B4FA4E2A11}"/>
                </a:ext>
              </a:extLst>
            </p:cNvPr>
            <p:cNvGrpSpPr/>
            <p:nvPr/>
          </p:nvGrpSpPr>
          <p:grpSpPr>
            <a:xfrm>
              <a:off x="5076478" y="4275420"/>
              <a:ext cx="1609766" cy="749556"/>
              <a:chOff x="2231288" y="3699749"/>
              <a:chExt cx="1810207" cy="1124115"/>
            </a:xfrm>
          </p:grpSpPr>
          <p:cxnSp>
            <p:nvCxnSpPr>
              <p:cNvPr id="62" name="Přímá spojnice 61">
                <a:extLst>
                  <a:ext uri="{FF2B5EF4-FFF2-40B4-BE49-F238E27FC236}">
                    <a16:creationId xmlns:a16="http://schemas.microsoft.com/office/drawing/2014/main" id="{DCE56AB3-6862-4354-A3A7-EEB0D1F87576}"/>
                  </a:ext>
                </a:extLst>
              </p:cNvPr>
              <p:cNvCxnSpPr/>
              <p:nvPr/>
            </p:nvCxnSpPr>
            <p:spPr>
              <a:xfrm>
                <a:off x="2231288" y="4812678"/>
                <a:ext cx="415381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Volný tvar 20">
                <a:extLst>
                  <a:ext uri="{FF2B5EF4-FFF2-40B4-BE49-F238E27FC236}">
                    <a16:creationId xmlns:a16="http://schemas.microsoft.com/office/drawing/2014/main" id="{4AF12E46-B303-4BE8-9911-213932092388}"/>
                  </a:ext>
                </a:extLst>
              </p:cNvPr>
              <p:cNvSpPr/>
              <p:nvPr/>
            </p:nvSpPr>
            <p:spPr>
              <a:xfrm>
                <a:off x="2633135" y="3699749"/>
                <a:ext cx="1291892" cy="1124115"/>
              </a:xfrm>
              <a:custGeom>
                <a:avLst/>
                <a:gdLst>
                  <a:gd name="connsiteX0" fmla="*/ 0 w 1265274"/>
                  <a:gd name="connsiteY0" fmla="*/ 1113960 h 1136554"/>
                  <a:gd name="connsiteX1" fmla="*/ 255181 w 1265274"/>
                  <a:gd name="connsiteY1" fmla="*/ 29439 h 1136554"/>
                  <a:gd name="connsiteX2" fmla="*/ 584790 w 1265274"/>
                  <a:gd name="connsiteY2" fmla="*/ 369681 h 1136554"/>
                  <a:gd name="connsiteX3" fmla="*/ 925032 w 1265274"/>
                  <a:gd name="connsiteY3" fmla="*/ 1028900 h 1136554"/>
                  <a:gd name="connsiteX4" fmla="*/ 1265274 w 1265274"/>
                  <a:gd name="connsiteY4" fmla="*/ 1135225 h 1136554"/>
                  <a:gd name="connsiteX0" fmla="*/ 0 w 1289087"/>
                  <a:gd name="connsiteY0" fmla="*/ 1118996 h 1136828"/>
                  <a:gd name="connsiteX1" fmla="*/ 278994 w 1289087"/>
                  <a:gd name="connsiteY1" fmla="*/ 29713 h 1136828"/>
                  <a:gd name="connsiteX2" fmla="*/ 608603 w 1289087"/>
                  <a:gd name="connsiteY2" fmla="*/ 369955 h 1136828"/>
                  <a:gd name="connsiteX3" fmla="*/ 948845 w 1289087"/>
                  <a:gd name="connsiteY3" fmla="*/ 1029174 h 1136828"/>
                  <a:gd name="connsiteX4" fmla="*/ 1289087 w 1289087"/>
                  <a:gd name="connsiteY4" fmla="*/ 1135499 h 1136828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6282"/>
                  <a:gd name="connsiteY0" fmla="*/ 1113622 h 1115841"/>
                  <a:gd name="connsiteX1" fmla="*/ 48457 w 1286282"/>
                  <a:gd name="connsiteY1" fmla="*/ 1018429 h 1115841"/>
                  <a:gd name="connsiteX2" fmla="*/ 278994 w 1286282"/>
                  <a:gd name="connsiteY2" fmla="*/ 24339 h 1115841"/>
                  <a:gd name="connsiteX3" fmla="*/ 608603 w 1286282"/>
                  <a:gd name="connsiteY3" fmla="*/ 364581 h 1115841"/>
                  <a:gd name="connsiteX4" fmla="*/ 948845 w 1286282"/>
                  <a:gd name="connsiteY4" fmla="*/ 1023800 h 1115841"/>
                  <a:gd name="connsiteX5" fmla="*/ 1286282 w 1286282"/>
                  <a:gd name="connsiteY5" fmla="*/ 1110491 h 1115841"/>
                  <a:gd name="connsiteX0" fmla="*/ 0 w 1291892"/>
                  <a:gd name="connsiteY0" fmla="*/ 1113622 h 1122190"/>
                  <a:gd name="connsiteX1" fmla="*/ 48457 w 1291892"/>
                  <a:gd name="connsiteY1" fmla="*/ 1018429 h 1122190"/>
                  <a:gd name="connsiteX2" fmla="*/ 278994 w 1291892"/>
                  <a:gd name="connsiteY2" fmla="*/ 24339 h 1122190"/>
                  <a:gd name="connsiteX3" fmla="*/ 608603 w 1291892"/>
                  <a:gd name="connsiteY3" fmla="*/ 364581 h 1122190"/>
                  <a:gd name="connsiteX4" fmla="*/ 948845 w 1291892"/>
                  <a:gd name="connsiteY4" fmla="*/ 1023800 h 1122190"/>
                  <a:gd name="connsiteX5" fmla="*/ 1291892 w 1291892"/>
                  <a:gd name="connsiteY5" fmla="*/ 1118906 h 1122190"/>
                  <a:gd name="connsiteX0" fmla="*/ 0 w 1291892"/>
                  <a:gd name="connsiteY0" fmla="*/ 1115547 h 1124115"/>
                  <a:gd name="connsiteX1" fmla="*/ 48457 w 1291892"/>
                  <a:gd name="connsiteY1" fmla="*/ 1020354 h 1124115"/>
                  <a:gd name="connsiteX2" fmla="*/ 278994 w 1291892"/>
                  <a:gd name="connsiteY2" fmla="*/ 26264 h 1124115"/>
                  <a:gd name="connsiteX3" fmla="*/ 608603 w 1291892"/>
                  <a:gd name="connsiteY3" fmla="*/ 366506 h 1124115"/>
                  <a:gd name="connsiteX4" fmla="*/ 948845 w 1291892"/>
                  <a:gd name="connsiteY4" fmla="*/ 1025725 h 1124115"/>
                  <a:gd name="connsiteX5" fmla="*/ 1291892 w 1291892"/>
                  <a:gd name="connsiteY5" fmla="*/ 1120831 h 112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1892" h="1124115">
                    <a:moveTo>
                      <a:pt x="0" y="1115547"/>
                    </a:moveTo>
                    <a:cubicBezTo>
                      <a:pt x="28714" y="1110793"/>
                      <a:pt x="37677" y="1073313"/>
                      <a:pt x="48457" y="1020354"/>
                    </a:cubicBezTo>
                    <a:cubicBezTo>
                      <a:pt x="94956" y="838807"/>
                      <a:pt x="185636" y="135239"/>
                      <a:pt x="278994" y="26264"/>
                    </a:cubicBezTo>
                    <a:cubicBezTo>
                      <a:pt x="372352" y="-82711"/>
                      <a:pt x="508837" y="170241"/>
                      <a:pt x="608603" y="366506"/>
                    </a:cubicBezTo>
                    <a:cubicBezTo>
                      <a:pt x="708369" y="562771"/>
                      <a:pt x="834964" y="900004"/>
                      <a:pt x="948845" y="1025725"/>
                    </a:cubicBezTo>
                    <a:cubicBezTo>
                      <a:pt x="1062726" y="1151446"/>
                      <a:pt x="1291892" y="1120831"/>
                      <a:pt x="1291892" y="1120831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64" name="Přímá spojnice 63">
                <a:extLst>
                  <a:ext uri="{FF2B5EF4-FFF2-40B4-BE49-F238E27FC236}">
                    <a16:creationId xmlns:a16="http://schemas.microsoft.com/office/drawing/2014/main" id="{18D22C0F-4A51-45EA-811E-77366A1CFBB3}"/>
                  </a:ext>
                </a:extLst>
              </p:cNvPr>
              <p:cNvCxnSpPr/>
              <p:nvPr/>
            </p:nvCxnSpPr>
            <p:spPr>
              <a:xfrm>
                <a:off x="3897495" y="4823311"/>
                <a:ext cx="14400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7A889445-1E96-484F-B519-4892DBDF370B}"/>
                </a:ext>
              </a:extLst>
            </p:cNvPr>
            <p:cNvGrpSpPr/>
            <p:nvPr/>
          </p:nvGrpSpPr>
          <p:grpSpPr>
            <a:xfrm>
              <a:off x="6543668" y="4059396"/>
              <a:ext cx="1609766" cy="980099"/>
              <a:chOff x="2231288" y="3699749"/>
              <a:chExt cx="1810207" cy="1124115"/>
            </a:xfrm>
          </p:grpSpPr>
          <p:cxnSp>
            <p:nvCxnSpPr>
              <p:cNvPr id="59" name="Přímá spojnice 58">
                <a:extLst>
                  <a:ext uri="{FF2B5EF4-FFF2-40B4-BE49-F238E27FC236}">
                    <a16:creationId xmlns:a16="http://schemas.microsoft.com/office/drawing/2014/main" id="{85D68AC7-C45F-4E6F-95AE-E6234BEE24E5}"/>
                  </a:ext>
                </a:extLst>
              </p:cNvPr>
              <p:cNvCxnSpPr/>
              <p:nvPr/>
            </p:nvCxnSpPr>
            <p:spPr>
              <a:xfrm>
                <a:off x="2231288" y="4812678"/>
                <a:ext cx="415381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Volný tvar 24">
                <a:extLst>
                  <a:ext uri="{FF2B5EF4-FFF2-40B4-BE49-F238E27FC236}">
                    <a16:creationId xmlns:a16="http://schemas.microsoft.com/office/drawing/2014/main" id="{42CE4350-5C57-4908-8A49-E015003C5364}"/>
                  </a:ext>
                </a:extLst>
              </p:cNvPr>
              <p:cNvSpPr/>
              <p:nvPr/>
            </p:nvSpPr>
            <p:spPr>
              <a:xfrm>
                <a:off x="2633135" y="3699749"/>
                <a:ext cx="1291892" cy="1124115"/>
              </a:xfrm>
              <a:custGeom>
                <a:avLst/>
                <a:gdLst>
                  <a:gd name="connsiteX0" fmla="*/ 0 w 1265274"/>
                  <a:gd name="connsiteY0" fmla="*/ 1113960 h 1136554"/>
                  <a:gd name="connsiteX1" fmla="*/ 255181 w 1265274"/>
                  <a:gd name="connsiteY1" fmla="*/ 29439 h 1136554"/>
                  <a:gd name="connsiteX2" fmla="*/ 584790 w 1265274"/>
                  <a:gd name="connsiteY2" fmla="*/ 369681 h 1136554"/>
                  <a:gd name="connsiteX3" fmla="*/ 925032 w 1265274"/>
                  <a:gd name="connsiteY3" fmla="*/ 1028900 h 1136554"/>
                  <a:gd name="connsiteX4" fmla="*/ 1265274 w 1265274"/>
                  <a:gd name="connsiteY4" fmla="*/ 1135225 h 1136554"/>
                  <a:gd name="connsiteX0" fmla="*/ 0 w 1289087"/>
                  <a:gd name="connsiteY0" fmla="*/ 1118996 h 1136828"/>
                  <a:gd name="connsiteX1" fmla="*/ 278994 w 1289087"/>
                  <a:gd name="connsiteY1" fmla="*/ 29713 h 1136828"/>
                  <a:gd name="connsiteX2" fmla="*/ 608603 w 1289087"/>
                  <a:gd name="connsiteY2" fmla="*/ 369955 h 1136828"/>
                  <a:gd name="connsiteX3" fmla="*/ 948845 w 1289087"/>
                  <a:gd name="connsiteY3" fmla="*/ 1029174 h 1136828"/>
                  <a:gd name="connsiteX4" fmla="*/ 1289087 w 1289087"/>
                  <a:gd name="connsiteY4" fmla="*/ 1135499 h 1136828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6282"/>
                  <a:gd name="connsiteY0" fmla="*/ 1113622 h 1115841"/>
                  <a:gd name="connsiteX1" fmla="*/ 48457 w 1286282"/>
                  <a:gd name="connsiteY1" fmla="*/ 1018429 h 1115841"/>
                  <a:gd name="connsiteX2" fmla="*/ 278994 w 1286282"/>
                  <a:gd name="connsiteY2" fmla="*/ 24339 h 1115841"/>
                  <a:gd name="connsiteX3" fmla="*/ 608603 w 1286282"/>
                  <a:gd name="connsiteY3" fmla="*/ 364581 h 1115841"/>
                  <a:gd name="connsiteX4" fmla="*/ 948845 w 1286282"/>
                  <a:gd name="connsiteY4" fmla="*/ 1023800 h 1115841"/>
                  <a:gd name="connsiteX5" fmla="*/ 1286282 w 1286282"/>
                  <a:gd name="connsiteY5" fmla="*/ 1110491 h 1115841"/>
                  <a:gd name="connsiteX0" fmla="*/ 0 w 1291892"/>
                  <a:gd name="connsiteY0" fmla="*/ 1113622 h 1122190"/>
                  <a:gd name="connsiteX1" fmla="*/ 48457 w 1291892"/>
                  <a:gd name="connsiteY1" fmla="*/ 1018429 h 1122190"/>
                  <a:gd name="connsiteX2" fmla="*/ 278994 w 1291892"/>
                  <a:gd name="connsiteY2" fmla="*/ 24339 h 1122190"/>
                  <a:gd name="connsiteX3" fmla="*/ 608603 w 1291892"/>
                  <a:gd name="connsiteY3" fmla="*/ 364581 h 1122190"/>
                  <a:gd name="connsiteX4" fmla="*/ 948845 w 1291892"/>
                  <a:gd name="connsiteY4" fmla="*/ 1023800 h 1122190"/>
                  <a:gd name="connsiteX5" fmla="*/ 1291892 w 1291892"/>
                  <a:gd name="connsiteY5" fmla="*/ 1118906 h 1122190"/>
                  <a:gd name="connsiteX0" fmla="*/ 0 w 1291892"/>
                  <a:gd name="connsiteY0" fmla="*/ 1115547 h 1124115"/>
                  <a:gd name="connsiteX1" fmla="*/ 48457 w 1291892"/>
                  <a:gd name="connsiteY1" fmla="*/ 1020354 h 1124115"/>
                  <a:gd name="connsiteX2" fmla="*/ 278994 w 1291892"/>
                  <a:gd name="connsiteY2" fmla="*/ 26264 h 1124115"/>
                  <a:gd name="connsiteX3" fmla="*/ 608603 w 1291892"/>
                  <a:gd name="connsiteY3" fmla="*/ 366506 h 1124115"/>
                  <a:gd name="connsiteX4" fmla="*/ 948845 w 1291892"/>
                  <a:gd name="connsiteY4" fmla="*/ 1025725 h 1124115"/>
                  <a:gd name="connsiteX5" fmla="*/ 1291892 w 1291892"/>
                  <a:gd name="connsiteY5" fmla="*/ 1120831 h 112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1892" h="1124115">
                    <a:moveTo>
                      <a:pt x="0" y="1115547"/>
                    </a:moveTo>
                    <a:cubicBezTo>
                      <a:pt x="28714" y="1110793"/>
                      <a:pt x="37677" y="1073313"/>
                      <a:pt x="48457" y="1020354"/>
                    </a:cubicBezTo>
                    <a:cubicBezTo>
                      <a:pt x="94956" y="838807"/>
                      <a:pt x="185636" y="135239"/>
                      <a:pt x="278994" y="26264"/>
                    </a:cubicBezTo>
                    <a:cubicBezTo>
                      <a:pt x="372352" y="-82711"/>
                      <a:pt x="508837" y="170241"/>
                      <a:pt x="608603" y="366506"/>
                    </a:cubicBezTo>
                    <a:cubicBezTo>
                      <a:pt x="708369" y="562771"/>
                      <a:pt x="834964" y="900004"/>
                      <a:pt x="948845" y="1025725"/>
                    </a:cubicBezTo>
                    <a:cubicBezTo>
                      <a:pt x="1062726" y="1151446"/>
                      <a:pt x="1291892" y="1120831"/>
                      <a:pt x="1291892" y="1120831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61" name="Přímá spojnice 60">
                <a:extLst>
                  <a:ext uri="{FF2B5EF4-FFF2-40B4-BE49-F238E27FC236}">
                    <a16:creationId xmlns:a16="http://schemas.microsoft.com/office/drawing/2014/main" id="{54A16CBD-2F26-4D21-BA17-7C9F5E7AA63D}"/>
                  </a:ext>
                </a:extLst>
              </p:cNvPr>
              <p:cNvCxnSpPr/>
              <p:nvPr/>
            </p:nvCxnSpPr>
            <p:spPr>
              <a:xfrm>
                <a:off x="3897495" y="4823311"/>
                <a:ext cx="14400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Skupina 29">
              <a:extLst>
                <a:ext uri="{FF2B5EF4-FFF2-40B4-BE49-F238E27FC236}">
                  <a16:creationId xmlns:a16="http://schemas.microsoft.com/office/drawing/2014/main" id="{CE38C9DC-87F0-45BB-BFB0-AC1A21CF706A}"/>
                </a:ext>
              </a:extLst>
            </p:cNvPr>
            <p:cNvGrpSpPr/>
            <p:nvPr/>
          </p:nvGrpSpPr>
          <p:grpSpPr>
            <a:xfrm>
              <a:off x="8010857" y="3928436"/>
              <a:ext cx="1609766" cy="1124115"/>
              <a:chOff x="2231288" y="3699749"/>
              <a:chExt cx="1810207" cy="1124115"/>
            </a:xfrm>
          </p:grpSpPr>
          <p:cxnSp>
            <p:nvCxnSpPr>
              <p:cNvPr id="56" name="Přímá spojnice 55">
                <a:extLst>
                  <a:ext uri="{FF2B5EF4-FFF2-40B4-BE49-F238E27FC236}">
                    <a16:creationId xmlns:a16="http://schemas.microsoft.com/office/drawing/2014/main" id="{1D7A1480-204A-4E05-B041-F9F722F37A88}"/>
                  </a:ext>
                </a:extLst>
              </p:cNvPr>
              <p:cNvCxnSpPr/>
              <p:nvPr/>
            </p:nvCxnSpPr>
            <p:spPr>
              <a:xfrm>
                <a:off x="2231288" y="4812678"/>
                <a:ext cx="415381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Volný tvar 28">
                <a:extLst>
                  <a:ext uri="{FF2B5EF4-FFF2-40B4-BE49-F238E27FC236}">
                    <a16:creationId xmlns:a16="http://schemas.microsoft.com/office/drawing/2014/main" id="{5D8CBD98-42BD-4E37-9427-FA3A10043C94}"/>
                  </a:ext>
                </a:extLst>
              </p:cNvPr>
              <p:cNvSpPr/>
              <p:nvPr/>
            </p:nvSpPr>
            <p:spPr>
              <a:xfrm>
                <a:off x="2633135" y="3699749"/>
                <a:ext cx="1291892" cy="1124115"/>
              </a:xfrm>
              <a:custGeom>
                <a:avLst/>
                <a:gdLst>
                  <a:gd name="connsiteX0" fmla="*/ 0 w 1265274"/>
                  <a:gd name="connsiteY0" fmla="*/ 1113960 h 1136554"/>
                  <a:gd name="connsiteX1" fmla="*/ 255181 w 1265274"/>
                  <a:gd name="connsiteY1" fmla="*/ 29439 h 1136554"/>
                  <a:gd name="connsiteX2" fmla="*/ 584790 w 1265274"/>
                  <a:gd name="connsiteY2" fmla="*/ 369681 h 1136554"/>
                  <a:gd name="connsiteX3" fmla="*/ 925032 w 1265274"/>
                  <a:gd name="connsiteY3" fmla="*/ 1028900 h 1136554"/>
                  <a:gd name="connsiteX4" fmla="*/ 1265274 w 1265274"/>
                  <a:gd name="connsiteY4" fmla="*/ 1135225 h 1136554"/>
                  <a:gd name="connsiteX0" fmla="*/ 0 w 1289087"/>
                  <a:gd name="connsiteY0" fmla="*/ 1118996 h 1136828"/>
                  <a:gd name="connsiteX1" fmla="*/ 278994 w 1289087"/>
                  <a:gd name="connsiteY1" fmla="*/ 29713 h 1136828"/>
                  <a:gd name="connsiteX2" fmla="*/ 608603 w 1289087"/>
                  <a:gd name="connsiteY2" fmla="*/ 369955 h 1136828"/>
                  <a:gd name="connsiteX3" fmla="*/ 948845 w 1289087"/>
                  <a:gd name="connsiteY3" fmla="*/ 1029174 h 1136828"/>
                  <a:gd name="connsiteX4" fmla="*/ 1289087 w 1289087"/>
                  <a:gd name="connsiteY4" fmla="*/ 1135499 h 1136828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6282"/>
                  <a:gd name="connsiteY0" fmla="*/ 1113622 h 1115841"/>
                  <a:gd name="connsiteX1" fmla="*/ 48457 w 1286282"/>
                  <a:gd name="connsiteY1" fmla="*/ 1018429 h 1115841"/>
                  <a:gd name="connsiteX2" fmla="*/ 278994 w 1286282"/>
                  <a:gd name="connsiteY2" fmla="*/ 24339 h 1115841"/>
                  <a:gd name="connsiteX3" fmla="*/ 608603 w 1286282"/>
                  <a:gd name="connsiteY3" fmla="*/ 364581 h 1115841"/>
                  <a:gd name="connsiteX4" fmla="*/ 948845 w 1286282"/>
                  <a:gd name="connsiteY4" fmla="*/ 1023800 h 1115841"/>
                  <a:gd name="connsiteX5" fmla="*/ 1286282 w 1286282"/>
                  <a:gd name="connsiteY5" fmla="*/ 1110491 h 1115841"/>
                  <a:gd name="connsiteX0" fmla="*/ 0 w 1291892"/>
                  <a:gd name="connsiteY0" fmla="*/ 1113622 h 1122190"/>
                  <a:gd name="connsiteX1" fmla="*/ 48457 w 1291892"/>
                  <a:gd name="connsiteY1" fmla="*/ 1018429 h 1122190"/>
                  <a:gd name="connsiteX2" fmla="*/ 278994 w 1291892"/>
                  <a:gd name="connsiteY2" fmla="*/ 24339 h 1122190"/>
                  <a:gd name="connsiteX3" fmla="*/ 608603 w 1291892"/>
                  <a:gd name="connsiteY3" fmla="*/ 364581 h 1122190"/>
                  <a:gd name="connsiteX4" fmla="*/ 948845 w 1291892"/>
                  <a:gd name="connsiteY4" fmla="*/ 1023800 h 1122190"/>
                  <a:gd name="connsiteX5" fmla="*/ 1291892 w 1291892"/>
                  <a:gd name="connsiteY5" fmla="*/ 1118906 h 1122190"/>
                  <a:gd name="connsiteX0" fmla="*/ 0 w 1291892"/>
                  <a:gd name="connsiteY0" fmla="*/ 1115547 h 1124115"/>
                  <a:gd name="connsiteX1" fmla="*/ 48457 w 1291892"/>
                  <a:gd name="connsiteY1" fmla="*/ 1020354 h 1124115"/>
                  <a:gd name="connsiteX2" fmla="*/ 278994 w 1291892"/>
                  <a:gd name="connsiteY2" fmla="*/ 26264 h 1124115"/>
                  <a:gd name="connsiteX3" fmla="*/ 608603 w 1291892"/>
                  <a:gd name="connsiteY3" fmla="*/ 366506 h 1124115"/>
                  <a:gd name="connsiteX4" fmla="*/ 948845 w 1291892"/>
                  <a:gd name="connsiteY4" fmla="*/ 1025725 h 1124115"/>
                  <a:gd name="connsiteX5" fmla="*/ 1291892 w 1291892"/>
                  <a:gd name="connsiteY5" fmla="*/ 1120831 h 112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1892" h="1124115">
                    <a:moveTo>
                      <a:pt x="0" y="1115547"/>
                    </a:moveTo>
                    <a:cubicBezTo>
                      <a:pt x="28714" y="1110793"/>
                      <a:pt x="37677" y="1073313"/>
                      <a:pt x="48457" y="1020354"/>
                    </a:cubicBezTo>
                    <a:cubicBezTo>
                      <a:pt x="94956" y="838807"/>
                      <a:pt x="185636" y="135239"/>
                      <a:pt x="278994" y="26264"/>
                    </a:cubicBezTo>
                    <a:cubicBezTo>
                      <a:pt x="372352" y="-82711"/>
                      <a:pt x="508837" y="170241"/>
                      <a:pt x="608603" y="366506"/>
                    </a:cubicBezTo>
                    <a:cubicBezTo>
                      <a:pt x="708369" y="562771"/>
                      <a:pt x="834964" y="900004"/>
                      <a:pt x="948845" y="1025725"/>
                    </a:cubicBezTo>
                    <a:cubicBezTo>
                      <a:pt x="1062726" y="1151446"/>
                      <a:pt x="1291892" y="1120831"/>
                      <a:pt x="1291892" y="1120831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58" name="Přímá spojnice 57">
                <a:extLst>
                  <a:ext uri="{FF2B5EF4-FFF2-40B4-BE49-F238E27FC236}">
                    <a16:creationId xmlns:a16="http://schemas.microsoft.com/office/drawing/2014/main" id="{F3A2A3E4-8ED5-41E6-948F-46B388127ED2}"/>
                  </a:ext>
                </a:extLst>
              </p:cNvPr>
              <p:cNvCxnSpPr/>
              <p:nvPr/>
            </p:nvCxnSpPr>
            <p:spPr>
              <a:xfrm>
                <a:off x="3897495" y="4823311"/>
                <a:ext cx="14400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Skupina 30">
              <a:extLst>
                <a:ext uri="{FF2B5EF4-FFF2-40B4-BE49-F238E27FC236}">
                  <a16:creationId xmlns:a16="http://schemas.microsoft.com/office/drawing/2014/main" id="{0572B6AF-B19F-47DB-86AE-1BE304007D69}"/>
                </a:ext>
              </a:extLst>
            </p:cNvPr>
            <p:cNvGrpSpPr/>
            <p:nvPr/>
          </p:nvGrpSpPr>
          <p:grpSpPr>
            <a:xfrm>
              <a:off x="9478045" y="3936646"/>
              <a:ext cx="1609766" cy="1124115"/>
              <a:chOff x="2231288" y="3699749"/>
              <a:chExt cx="1810207" cy="1124115"/>
            </a:xfrm>
          </p:grpSpPr>
          <p:cxnSp>
            <p:nvCxnSpPr>
              <p:cNvPr id="53" name="Přímá spojnice 52">
                <a:extLst>
                  <a:ext uri="{FF2B5EF4-FFF2-40B4-BE49-F238E27FC236}">
                    <a16:creationId xmlns:a16="http://schemas.microsoft.com/office/drawing/2014/main" id="{F26F7F51-CA45-454D-B495-3FCD0834A527}"/>
                  </a:ext>
                </a:extLst>
              </p:cNvPr>
              <p:cNvCxnSpPr/>
              <p:nvPr/>
            </p:nvCxnSpPr>
            <p:spPr>
              <a:xfrm>
                <a:off x="2231288" y="4812678"/>
                <a:ext cx="415381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Volný tvar 32">
                <a:extLst>
                  <a:ext uri="{FF2B5EF4-FFF2-40B4-BE49-F238E27FC236}">
                    <a16:creationId xmlns:a16="http://schemas.microsoft.com/office/drawing/2014/main" id="{84873991-2EE8-4BF8-B6C3-B3AF72DFF1CF}"/>
                  </a:ext>
                </a:extLst>
              </p:cNvPr>
              <p:cNvSpPr/>
              <p:nvPr/>
            </p:nvSpPr>
            <p:spPr>
              <a:xfrm>
                <a:off x="2633135" y="3699749"/>
                <a:ext cx="1291892" cy="1124115"/>
              </a:xfrm>
              <a:custGeom>
                <a:avLst/>
                <a:gdLst>
                  <a:gd name="connsiteX0" fmla="*/ 0 w 1265274"/>
                  <a:gd name="connsiteY0" fmla="*/ 1113960 h 1136554"/>
                  <a:gd name="connsiteX1" fmla="*/ 255181 w 1265274"/>
                  <a:gd name="connsiteY1" fmla="*/ 29439 h 1136554"/>
                  <a:gd name="connsiteX2" fmla="*/ 584790 w 1265274"/>
                  <a:gd name="connsiteY2" fmla="*/ 369681 h 1136554"/>
                  <a:gd name="connsiteX3" fmla="*/ 925032 w 1265274"/>
                  <a:gd name="connsiteY3" fmla="*/ 1028900 h 1136554"/>
                  <a:gd name="connsiteX4" fmla="*/ 1265274 w 1265274"/>
                  <a:gd name="connsiteY4" fmla="*/ 1135225 h 1136554"/>
                  <a:gd name="connsiteX0" fmla="*/ 0 w 1289087"/>
                  <a:gd name="connsiteY0" fmla="*/ 1118996 h 1136828"/>
                  <a:gd name="connsiteX1" fmla="*/ 278994 w 1289087"/>
                  <a:gd name="connsiteY1" fmla="*/ 29713 h 1136828"/>
                  <a:gd name="connsiteX2" fmla="*/ 608603 w 1289087"/>
                  <a:gd name="connsiteY2" fmla="*/ 369955 h 1136828"/>
                  <a:gd name="connsiteX3" fmla="*/ 948845 w 1289087"/>
                  <a:gd name="connsiteY3" fmla="*/ 1029174 h 1136828"/>
                  <a:gd name="connsiteX4" fmla="*/ 1289087 w 1289087"/>
                  <a:gd name="connsiteY4" fmla="*/ 1135499 h 1136828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9087"/>
                  <a:gd name="connsiteY0" fmla="*/ 1113622 h 1131454"/>
                  <a:gd name="connsiteX1" fmla="*/ 48457 w 1289087"/>
                  <a:gd name="connsiteY1" fmla="*/ 1018429 h 1131454"/>
                  <a:gd name="connsiteX2" fmla="*/ 278994 w 1289087"/>
                  <a:gd name="connsiteY2" fmla="*/ 24339 h 1131454"/>
                  <a:gd name="connsiteX3" fmla="*/ 608603 w 1289087"/>
                  <a:gd name="connsiteY3" fmla="*/ 364581 h 1131454"/>
                  <a:gd name="connsiteX4" fmla="*/ 948845 w 1289087"/>
                  <a:gd name="connsiteY4" fmla="*/ 1023800 h 1131454"/>
                  <a:gd name="connsiteX5" fmla="*/ 1289087 w 1289087"/>
                  <a:gd name="connsiteY5" fmla="*/ 1130125 h 1131454"/>
                  <a:gd name="connsiteX0" fmla="*/ 0 w 1286282"/>
                  <a:gd name="connsiteY0" fmla="*/ 1113622 h 1115841"/>
                  <a:gd name="connsiteX1" fmla="*/ 48457 w 1286282"/>
                  <a:gd name="connsiteY1" fmla="*/ 1018429 h 1115841"/>
                  <a:gd name="connsiteX2" fmla="*/ 278994 w 1286282"/>
                  <a:gd name="connsiteY2" fmla="*/ 24339 h 1115841"/>
                  <a:gd name="connsiteX3" fmla="*/ 608603 w 1286282"/>
                  <a:gd name="connsiteY3" fmla="*/ 364581 h 1115841"/>
                  <a:gd name="connsiteX4" fmla="*/ 948845 w 1286282"/>
                  <a:gd name="connsiteY4" fmla="*/ 1023800 h 1115841"/>
                  <a:gd name="connsiteX5" fmla="*/ 1286282 w 1286282"/>
                  <a:gd name="connsiteY5" fmla="*/ 1110491 h 1115841"/>
                  <a:gd name="connsiteX0" fmla="*/ 0 w 1291892"/>
                  <a:gd name="connsiteY0" fmla="*/ 1113622 h 1122190"/>
                  <a:gd name="connsiteX1" fmla="*/ 48457 w 1291892"/>
                  <a:gd name="connsiteY1" fmla="*/ 1018429 h 1122190"/>
                  <a:gd name="connsiteX2" fmla="*/ 278994 w 1291892"/>
                  <a:gd name="connsiteY2" fmla="*/ 24339 h 1122190"/>
                  <a:gd name="connsiteX3" fmla="*/ 608603 w 1291892"/>
                  <a:gd name="connsiteY3" fmla="*/ 364581 h 1122190"/>
                  <a:gd name="connsiteX4" fmla="*/ 948845 w 1291892"/>
                  <a:gd name="connsiteY4" fmla="*/ 1023800 h 1122190"/>
                  <a:gd name="connsiteX5" fmla="*/ 1291892 w 1291892"/>
                  <a:gd name="connsiteY5" fmla="*/ 1118906 h 1122190"/>
                  <a:gd name="connsiteX0" fmla="*/ 0 w 1291892"/>
                  <a:gd name="connsiteY0" fmla="*/ 1115547 h 1124115"/>
                  <a:gd name="connsiteX1" fmla="*/ 48457 w 1291892"/>
                  <a:gd name="connsiteY1" fmla="*/ 1020354 h 1124115"/>
                  <a:gd name="connsiteX2" fmla="*/ 278994 w 1291892"/>
                  <a:gd name="connsiteY2" fmla="*/ 26264 h 1124115"/>
                  <a:gd name="connsiteX3" fmla="*/ 608603 w 1291892"/>
                  <a:gd name="connsiteY3" fmla="*/ 366506 h 1124115"/>
                  <a:gd name="connsiteX4" fmla="*/ 948845 w 1291892"/>
                  <a:gd name="connsiteY4" fmla="*/ 1025725 h 1124115"/>
                  <a:gd name="connsiteX5" fmla="*/ 1291892 w 1291892"/>
                  <a:gd name="connsiteY5" fmla="*/ 1120831 h 112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1892" h="1124115">
                    <a:moveTo>
                      <a:pt x="0" y="1115547"/>
                    </a:moveTo>
                    <a:cubicBezTo>
                      <a:pt x="28714" y="1110793"/>
                      <a:pt x="37677" y="1073313"/>
                      <a:pt x="48457" y="1020354"/>
                    </a:cubicBezTo>
                    <a:cubicBezTo>
                      <a:pt x="94956" y="838807"/>
                      <a:pt x="185636" y="135239"/>
                      <a:pt x="278994" y="26264"/>
                    </a:cubicBezTo>
                    <a:cubicBezTo>
                      <a:pt x="372352" y="-82711"/>
                      <a:pt x="508837" y="170241"/>
                      <a:pt x="608603" y="366506"/>
                    </a:cubicBezTo>
                    <a:cubicBezTo>
                      <a:pt x="708369" y="562771"/>
                      <a:pt x="834964" y="900004"/>
                      <a:pt x="948845" y="1025725"/>
                    </a:cubicBezTo>
                    <a:cubicBezTo>
                      <a:pt x="1062726" y="1151446"/>
                      <a:pt x="1291892" y="1120831"/>
                      <a:pt x="1291892" y="1120831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55" name="Přímá spojnice 54">
                <a:extLst>
                  <a:ext uri="{FF2B5EF4-FFF2-40B4-BE49-F238E27FC236}">
                    <a16:creationId xmlns:a16="http://schemas.microsoft.com/office/drawing/2014/main" id="{99BE201B-EF86-4EA2-9AE9-B2209D769917}"/>
                  </a:ext>
                </a:extLst>
              </p:cNvPr>
              <p:cNvCxnSpPr/>
              <p:nvPr/>
            </p:nvCxnSpPr>
            <p:spPr>
              <a:xfrm>
                <a:off x="3897495" y="4823311"/>
                <a:ext cx="14400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8A5823F7-158F-44E3-B8D9-4DA543C29608}"/>
                </a:ext>
              </a:extLst>
            </p:cNvPr>
            <p:cNvSpPr txBox="1"/>
            <p:nvPr/>
          </p:nvSpPr>
          <p:spPr>
            <a:xfrm>
              <a:off x="898885" y="6069725"/>
              <a:ext cx="736369" cy="336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/>
                <a:t>I </a:t>
              </a:r>
              <a:r>
                <a:rPr lang="en-US" sz="1400" dirty="0"/>
                <a:t>&lt; I</a:t>
              </a:r>
              <a:r>
                <a:rPr lang="en-US" sz="1400" baseline="-25000" dirty="0"/>
                <a:t>P</a:t>
              </a:r>
              <a:r>
                <a:rPr lang="en-US" sz="1400" dirty="0"/>
                <a:t>  </a:t>
              </a:r>
              <a:endParaRPr lang="cs-CZ" sz="1400" dirty="0"/>
            </a:p>
          </p:txBody>
        </p: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F4F91A3F-3A48-44EC-8997-3BC89879A194}"/>
                </a:ext>
              </a:extLst>
            </p:cNvPr>
            <p:cNvCxnSpPr/>
            <p:nvPr/>
          </p:nvCxnSpPr>
          <p:spPr>
            <a:xfrm>
              <a:off x="1034384" y="5910305"/>
              <a:ext cx="973325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0B0601EC-8CFF-4E8C-9287-A95674266BCE}"/>
                </a:ext>
              </a:extLst>
            </p:cNvPr>
            <p:cNvCxnSpPr/>
            <p:nvPr/>
          </p:nvCxnSpPr>
          <p:spPr>
            <a:xfrm flipV="1">
              <a:off x="2435038" y="5190305"/>
              <a:ext cx="0" cy="7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98643F6A-C94C-4827-BDBB-F31E9C0C76AF}"/>
                </a:ext>
              </a:extLst>
            </p:cNvPr>
            <p:cNvCxnSpPr/>
            <p:nvPr/>
          </p:nvCxnSpPr>
          <p:spPr>
            <a:xfrm flipV="1">
              <a:off x="3910533" y="5204476"/>
              <a:ext cx="0" cy="7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3D8B2E18-6014-47DE-A619-06A26E1A97CA}"/>
                </a:ext>
              </a:extLst>
            </p:cNvPr>
            <p:cNvCxnSpPr/>
            <p:nvPr/>
          </p:nvCxnSpPr>
          <p:spPr>
            <a:xfrm flipV="1">
              <a:off x="5386028" y="5208014"/>
              <a:ext cx="0" cy="7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4C45AC5D-9884-45A8-8C02-233440DCD57E}"/>
                </a:ext>
              </a:extLst>
            </p:cNvPr>
            <p:cNvCxnSpPr/>
            <p:nvPr/>
          </p:nvCxnSpPr>
          <p:spPr>
            <a:xfrm flipV="1">
              <a:off x="6861522" y="5190305"/>
              <a:ext cx="0" cy="7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96281053-CA94-40C7-9E36-CCC359A66635}"/>
                </a:ext>
              </a:extLst>
            </p:cNvPr>
            <p:cNvCxnSpPr/>
            <p:nvPr/>
          </p:nvCxnSpPr>
          <p:spPr>
            <a:xfrm flipV="1">
              <a:off x="8315408" y="5193843"/>
              <a:ext cx="0" cy="7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9BB54C06-6180-4523-830B-4E231B0B339F}"/>
                </a:ext>
              </a:extLst>
            </p:cNvPr>
            <p:cNvCxnSpPr/>
            <p:nvPr/>
          </p:nvCxnSpPr>
          <p:spPr>
            <a:xfrm flipV="1">
              <a:off x="9778750" y="5229280"/>
              <a:ext cx="0" cy="7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4B4D5F9C-AF1D-4617-BB24-3BFE483FA982}"/>
                </a:ext>
              </a:extLst>
            </p:cNvPr>
            <p:cNvCxnSpPr/>
            <p:nvPr/>
          </p:nvCxnSpPr>
          <p:spPr>
            <a:xfrm flipV="1">
              <a:off x="1074123" y="5190305"/>
              <a:ext cx="0" cy="7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ovéPole 40">
              <a:extLst>
                <a:ext uri="{FF2B5EF4-FFF2-40B4-BE49-F238E27FC236}">
                  <a16:creationId xmlns:a16="http://schemas.microsoft.com/office/drawing/2014/main" id="{2171697F-A4C4-4783-B006-43DE98DF2688}"/>
                </a:ext>
              </a:extLst>
            </p:cNvPr>
            <p:cNvSpPr txBox="1"/>
            <p:nvPr/>
          </p:nvSpPr>
          <p:spPr>
            <a:xfrm>
              <a:off x="2146604" y="6069725"/>
              <a:ext cx="724201" cy="336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I</a:t>
              </a:r>
              <a:r>
                <a:rPr lang="en-US" sz="1400" dirty="0"/>
                <a:t> = I</a:t>
              </a:r>
              <a:r>
                <a:rPr lang="en-US" sz="1400" baseline="-25000" dirty="0"/>
                <a:t>P</a:t>
              </a:r>
              <a:r>
                <a:rPr lang="en-US" sz="1400" dirty="0"/>
                <a:t>  </a:t>
              </a:r>
              <a:endParaRPr lang="cs-CZ" sz="1400" dirty="0"/>
            </a:p>
          </p:txBody>
        </p:sp>
        <p:sp>
          <p:nvSpPr>
            <p:cNvPr id="42" name="TextovéPole 41">
              <a:extLst>
                <a:ext uri="{FF2B5EF4-FFF2-40B4-BE49-F238E27FC236}">
                  <a16:creationId xmlns:a16="http://schemas.microsoft.com/office/drawing/2014/main" id="{2B86E3B7-088A-4CD9-A092-FA6B37408394}"/>
                </a:ext>
              </a:extLst>
            </p:cNvPr>
            <p:cNvSpPr txBox="1"/>
            <p:nvPr/>
          </p:nvSpPr>
          <p:spPr>
            <a:xfrm>
              <a:off x="3348364" y="6069725"/>
              <a:ext cx="1310834" cy="336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I</a:t>
              </a:r>
              <a:r>
                <a:rPr lang="en-US" sz="1400" baseline="-25000" dirty="0"/>
                <a:t>P</a:t>
              </a:r>
              <a:r>
                <a:rPr lang="en-US" sz="1400" dirty="0"/>
                <a:t> &lt;</a:t>
              </a:r>
              <a:r>
                <a:rPr lang="en-US" sz="1400" b="1" dirty="0"/>
                <a:t> I </a:t>
              </a:r>
              <a:r>
                <a:rPr lang="en-US" sz="1400" dirty="0"/>
                <a:t>&lt; I</a:t>
              </a:r>
              <a:r>
                <a:rPr lang="en-US" sz="1400" baseline="-25000" dirty="0"/>
                <a:t>max</a:t>
              </a:r>
              <a:r>
                <a:rPr lang="en-US" sz="1400" dirty="0"/>
                <a:t>  </a:t>
              </a:r>
              <a:endParaRPr lang="cs-CZ" sz="1400" dirty="0"/>
            </a:p>
          </p:txBody>
        </p:sp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92B65086-04AD-4E18-B0E2-514C14DE5D99}"/>
                </a:ext>
              </a:extLst>
            </p:cNvPr>
            <p:cNvSpPr txBox="1"/>
            <p:nvPr/>
          </p:nvSpPr>
          <p:spPr>
            <a:xfrm>
              <a:off x="4831935" y="6069725"/>
              <a:ext cx="1304282" cy="336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I</a:t>
              </a:r>
              <a:r>
                <a:rPr lang="en-US" sz="1400" baseline="-25000" dirty="0"/>
                <a:t>P</a:t>
              </a:r>
              <a:r>
                <a:rPr lang="en-US" sz="1400" dirty="0"/>
                <a:t> &lt; </a:t>
              </a:r>
              <a:r>
                <a:rPr lang="en-US" sz="1400" b="1" dirty="0"/>
                <a:t>I </a:t>
              </a:r>
              <a:r>
                <a:rPr lang="en-US" sz="1400" dirty="0"/>
                <a:t>&lt; I</a:t>
              </a:r>
              <a:r>
                <a:rPr lang="en-US" sz="1400" baseline="-25000" dirty="0"/>
                <a:t>max</a:t>
              </a:r>
              <a:r>
                <a:rPr lang="en-US" sz="1400" dirty="0"/>
                <a:t>  </a:t>
              </a:r>
              <a:endParaRPr lang="cs-CZ" sz="1400" dirty="0"/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D80A2AE6-01DC-49F0-A55B-AAD9A7D170E4}"/>
                </a:ext>
              </a:extLst>
            </p:cNvPr>
            <p:cNvSpPr txBox="1"/>
            <p:nvPr/>
          </p:nvSpPr>
          <p:spPr>
            <a:xfrm>
              <a:off x="6305031" y="6069725"/>
              <a:ext cx="1280313" cy="336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I</a:t>
              </a:r>
              <a:r>
                <a:rPr lang="en-US" sz="1400" baseline="-25000" dirty="0"/>
                <a:t>P</a:t>
              </a:r>
              <a:r>
                <a:rPr lang="en-US" sz="1400" dirty="0"/>
                <a:t> &lt; </a:t>
              </a:r>
              <a:r>
                <a:rPr lang="en-US" sz="1400" b="1" dirty="0"/>
                <a:t>I </a:t>
              </a:r>
              <a:r>
                <a:rPr lang="en-US" sz="1400" dirty="0"/>
                <a:t>&lt; I</a:t>
              </a:r>
              <a:r>
                <a:rPr lang="en-US" sz="1400" baseline="-25000" dirty="0"/>
                <a:t>max</a:t>
              </a:r>
              <a:r>
                <a:rPr lang="en-US" sz="1400" dirty="0"/>
                <a:t>  </a:t>
              </a:r>
              <a:endParaRPr lang="cs-CZ" sz="1400" dirty="0"/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8093BA22-1257-446F-B1AA-A26A1A7429AC}"/>
                </a:ext>
              </a:extLst>
            </p:cNvPr>
            <p:cNvSpPr txBox="1"/>
            <p:nvPr/>
          </p:nvSpPr>
          <p:spPr>
            <a:xfrm>
              <a:off x="7976324" y="6069725"/>
              <a:ext cx="891580" cy="336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I </a:t>
              </a:r>
              <a:r>
                <a:rPr lang="en-US" sz="1400" dirty="0"/>
                <a:t>= I</a:t>
              </a:r>
              <a:r>
                <a:rPr lang="en-US" sz="1400" baseline="-25000" dirty="0"/>
                <a:t>max</a:t>
              </a:r>
              <a:r>
                <a:rPr lang="en-US" sz="1400" dirty="0"/>
                <a:t>  </a:t>
              </a:r>
              <a:endParaRPr lang="cs-CZ" sz="1400" dirty="0"/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111A52F3-71F9-4F8D-A139-945CE50B642D}"/>
                </a:ext>
              </a:extLst>
            </p:cNvPr>
            <p:cNvSpPr txBox="1"/>
            <p:nvPr/>
          </p:nvSpPr>
          <p:spPr>
            <a:xfrm>
              <a:off x="9434504" y="6069725"/>
              <a:ext cx="891580" cy="336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I </a:t>
              </a:r>
              <a:r>
                <a:rPr lang="en-US" sz="1400" dirty="0"/>
                <a:t>&gt; I</a:t>
              </a:r>
              <a:r>
                <a:rPr lang="en-US" sz="1400" baseline="-25000" dirty="0"/>
                <a:t>max</a:t>
              </a:r>
              <a:r>
                <a:rPr lang="en-US" sz="1400" dirty="0"/>
                <a:t>  </a:t>
              </a:r>
              <a:endParaRPr lang="cs-CZ" sz="1400" dirty="0"/>
            </a:p>
          </p:txBody>
        </p: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B3271C0B-B06B-49C9-9FEB-87E04D3426FA}"/>
                </a:ext>
              </a:extLst>
            </p:cNvPr>
            <p:cNvCxnSpPr/>
            <p:nvPr/>
          </p:nvCxnSpPr>
          <p:spPr>
            <a:xfrm flipV="1">
              <a:off x="778227" y="3429395"/>
              <a:ext cx="0" cy="16201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ovéPole 47">
              <a:extLst>
                <a:ext uri="{FF2B5EF4-FFF2-40B4-BE49-F238E27FC236}">
                  <a16:creationId xmlns:a16="http://schemas.microsoft.com/office/drawing/2014/main" id="{F7C7C5F8-8F6D-457F-BA20-ADBE9FF1C85A}"/>
                </a:ext>
              </a:extLst>
            </p:cNvPr>
            <p:cNvSpPr txBox="1"/>
            <p:nvPr/>
          </p:nvSpPr>
          <p:spPr>
            <a:xfrm>
              <a:off x="10767637" y="6069725"/>
              <a:ext cx="779012" cy="336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t (s)</a:t>
              </a:r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DEC3F9A3-7EA7-4BFF-9988-D0C36A3D6572}"/>
                </a:ext>
              </a:extLst>
            </p:cNvPr>
            <p:cNvSpPr txBox="1"/>
            <p:nvPr/>
          </p:nvSpPr>
          <p:spPr>
            <a:xfrm>
              <a:off x="898885" y="3773122"/>
              <a:ext cx="779012" cy="572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F</a:t>
              </a:r>
            </a:p>
            <a:p>
              <a:r>
                <a:rPr lang="cs-CZ" sz="1400" dirty="0"/>
                <a:t>(</a:t>
              </a:r>
              <a:r>
                <a:rPr lang="cs-CZ" sz="1400" dirty="0" err="1"/>
                <a:t>mN</a:t>
              </a:r>
              <a:r>
                <a:rPr lang="cs-CZ" sz="1400" dirty="0"/>
                <a:t>)</a:t>
              </a:r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29D3BAE1-55C8-41A0-B036-7814E52BB278}"/>
                </a:ext>
              </a:extLst>
            </p:cNvPr>
            <p:cNvSpPr txBox="1"/>
            <p:nvPr/>
          </p:nvSpPr>
          <p:spPr>
            <a:xfrm>
              <a:off x="10642766" y="5404614"/>
              <a:ext cx="1321279" cy="336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stimulace</a:t>
              </a:r>
            </a:p>
          </p:txBody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305C51EB-8DF0-4896-8BE9-C109F7048296}"/>
                </a:ext>
              </a:extLst>
            </p:cNvPr>
            <p:cNvSpPr txBox="1"/>
            <p:nvPr/>
          </p:nvSpPr>
          <p:spPr>
            <a:xfrm>
              <a:off x="10559702" y="4335132"/>
              <a:ext cx="1321279" cy="336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síla stahu</a:t>
              </a:r>
            </a:p>
          </p:txBody>
        </p: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31AFE1EF-6401-4565-BDF1-3278CB294F5E}"/>
                </a:ext>
              </a:extLst>
            </p:cNvPr>
            <p:cNvCxnSpPr/>
            <p:nvPr/>
          </p:nvCxnSpPr>
          <p:spPr>
            <a:xfrm>
              <a:off x="778227" y="6066014"/>
              <a:ext cx="1030958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6501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072" y="164258"/>
            <a:ext cx="10753200" cy="564970"/>
          </a:xfrm>
        </p:spPr>
        <p:txBody>
          <a:bodyPr/>
          <a:lstStyle/>
          <a:p>
            <a:pPr algn="ctr"/>
            <a:r>
              <a:rPr lang="cs-CZ" dirty="0"/>
              <a:t>Časová sumace u kosterního svalu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0836" y="1047973"/>
            <a:ext cx="11482893" cy="1834562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Síla stahu závisí na frekvenci podráždění svalového vlákna (čím vyšší frekvence podráždění, tím větší kontrakce)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b="1" dirty="0"/>
              <a:t>Princip</a:t>
            </a:r>
            <a:r>
              <a:rPr lang="cs-CZ" sz="2000" dirty="0"/>
              <a:t>: Čím vyšší je frekvence podnětů, tím častěji dochází k vylití vápníku do cytoplazmy a tím méně je času na odčerpávání vápníku z cytoplazmy → vyšší koncentrace vápníku v cytoplazmě → větší síla stahu svalového vlákna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164371B6-48CC-4315-AEFA-94E61966FB81}"/>
              </a:ext>
            </a:extLst>
          </p:cNvPr>
          <p:cNvSpPr txBox="1">
            <a:spLocks/>
          </p:cNvSpPr>
          <p:nvPr/>
        </p:nvSpPr>
        <p:spPr>
          <a:xfrm>
            <a:off x="7110235" y="2468418"/>
            <a:ext cx="4636202" cy="13416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000" b="1" kern="0" dirty="0"/>
              <a:t>Superpozice </a:t>
            </a:r>
            <a:r>
              <a:rPr lang="cs-CZ" sz="2000" kern="0" dirty="0"/>
              <a:t>– nastává, pokud druhý podnět přichází v čase relaxace vlákna</a:t>
            </a:r>
          </a:p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sz="2000" b="1" kern="0"/>
          </a:p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000" b="1" kern="0"/>
              <a:t>Sumace</a:t>
            </a:r>
            <a:r>
              <a:rPr lang="cs-CZ" sz="2000" kern="0"/>
              <a:t> </a:t>
            </a:r>
            <a:r>
              <a:rPr lang="cs-CZ" sz="2000" kern="0" dirty="0"/>
              <a:t>– nastává, pokud druhý podnět přichází ještě v čase kontrakce vlákna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A8085922-8057-4479-8C80-5414A3AE4FB8}"/>
              </a:ext>
            </a:extLst>
          </p:cNvPr>
          <p:cNvSpPr txBox="1">
            <a:spLocks/>
          </p:cNvSpPr>
          <p:nvPr/>
        </p:nvSpPr>
        <p:spPr>
          <a:xfrm>
            <a:off x="8463708" y="4077451"/>
            <a:ext cx="3730525" cy="18345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800" b="1" kern="0" dirty="0"/>
              <a:t>Vlnitý (neúplný) tetanus </a:t>
            </a:r>
            <a:r>
              <a:rPr lang="cs-CZ" sz="1800" kern="0" dirty="0"/>
              <a:t>– vzniká při sérii podnětů o frekvenci vedoucí k superpozici</a:t>
            </a:r>
          </a:p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sz="1800" b="1" kern="0" dirty="0"/>
          </a:p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800" b="1" kern="0" dirty="0"/>
              <a:t>Hladký (úplný) tetanus </a:t>
            </a:r>
            <a:r>
              <a:rPr lang="cs-CZ" sz="1800" kern="0" dirty="0"/>
              <a:t>– vzniká při sérii podnětů o frekvenci vedoucí k sumaci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377B9FB0-DF4F-4B54-8006-7BD91702D618}"/>
              </a:ext>
            </a:extLst>
          </p:cNvPr>
          <p:cNvGrpSpPr/>
          <p:nvPr/>
        </p:nvGrpSpPr>
        <p:grpSpPr>
          <a:xfrm>
            <a:off x="211548" y="2500861"/>
            <a:ext cx="7288193" cy="2265285"/>
            <a:chOff x="-53925" y="2560236"/>
            <a:chExt cx="7288193" cy="2265285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0A3EA644-3D32-4511-BCEB-5C4C531E3265}"/>
                </a:ext>
              </a:extLst>
            </p:cNvPr>
            <p:cNvGrpSpPr/>
            <p:nvPr/>
          </p:nvGrpSpPr>
          <p:grpSpPr>
            <a:xfrm>
              <a:off x="694606" y="2907583"/>
              <a:ext cx="5688632" cy="1685914"/>
              <a:chOff x="478582" y="2492896"/>
              <a:chExt cx="5688632" cy="1685914"/>
            </a:xfrm>
          </p:grpSpPr>
          <p:grpSp>
            <p:nvGrpSpPr>
              <p:cNvPr id="17" name="Skupina 16">
                <a:extLst>
                  <a:ext uri="{FF2B5EF4-FFF2-40B4-BE49-F238E27FC236}">
                    <a16:creationId xmlns:a16="http://schemas.microsoft.com/office/drawing/2014/main" id="{084DD6E4-9C5A-4E50-AC00-BB1B605A95FC}"/>
                  </a:ext>
                </a:extLst>
              </p:cNvPr>
              <p:cNvGrpSpPr/>
              <p:nvPr/>
            </p:nvGrpSpPr>
            <p:grpSpPr>
              <a:xfrm>
                <a:off x="550590" y="2939856"/>
                <a:ext cx="1139604" cy="647576"/>
                <a:chOff x="2231288" y="3699749"/>
                <a:chExt cx="1810207" cy="1124115"/>
              </a:xfrm>
            </p:grpSpPr>
            <p:cxnSp>
              <p:nvCxnSpPr>
                <p:cNvPr id="47" name="Přímá spojnice 46">
                  <a:extLst>
                    <a:ext uri="{FF2B5EF4-FFF2-40B4-BE49-F238E27FC236}">
                      <a16:creationId xmlns:a16="http://schemas.microsoft.com/office/drawing/2014/main" id="{F907B788-F025-4305-B959-E68F7D4A42AC}"/>
                    </a:ext>
                  </a:extLst>
                </p:cNvPr>
                <p:cNvCxnSpPr/>
                <p:nvPr/>
              </p:nvCxnSpPr>
              <p:spPr>
                <a:xfrm>
                  <a:off x="2231288" y="4812678"/>
                  <a:ext cx="415381" cy="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Volný tvar 4">
                  <a:extLst>
                    <a:ext uri="{FF2B5EF4-FFF2-40B4-BE49-F238E27FC236}">
                      <a16:creationId xmlns:a16="http://schemas.microsoft.com/office/drawing/2014/main" id="{72E8FFFE-2DA6-4DE3-B71A-07DB19D828C9}"/>
                    </a:ext>
                  </a:extLst>
                </p:cNvPr>
                <p:cNvSpPr/>
                <p:nvPr/>
              </p:nvSpPr>
              <p:spPr>
                <a:xfrm>
                  <a:off x="2633135" y="3699749"/>
                  <a:ext cx="1291892" cy="1124115"/>
                </a:xfrm>
                <a:custGeom>
                  <a:avLst/>
                  <a:gdLst>
                    <a:gd name="connsiteX0" fmla="*/ 0 w 1265274"/>
                    <a:gd name="connsiteY0" fmla="*/ 1113960 h 1136554"/>
                    <a:gd name="connsiteX1" fmla="*/ 255181 w 1265274"/>
                    <a:gd name="connsiteY1" fmla="*/ 29439 h 1136554"/>
                    <a:gd name="connsiteX2" fmla="*/ 584790 w 1265274"/>
                    <a:gd name="connsiteY2" fmla="*/ 369681 h 1136554"/>
                    <a:gd name="connsiteX3" fmla="*/ 925032 w 1265274"/>
                    <a:gd name="connsiteY3" fmla="*/ 1028900 h 1136554"/>
                    <a:gd name="connsiteX4" fmla="*/ 1265274 w 1265274"/>
                    <a:gd name="connsiteY4" fmla="*/ 1135225 h 1136554"/>
                    <a:gd name="connsiteX0" fmla="*/ 0 w 1289087"/>
                    <a:gd name="connsiteY0" fmla="*/ 1118996 h 1136828"/>
                    <a:gd name="connsiteX1" fmla="*/ 278994 w 1289087"/>
                    <a:gd name="connsiteY1" fmla="*/ 29713 h 1136828"/>
                    <a:gd name="connsiteX2" fmla="*/ 608603 w 1289087"/>
                    <a:gd name="connsiteY2" fmla="*/ 369955 h 1136828"/>
                    <a:gd name="connsiteX3" fmla="*/ 948845 w 1289087"/>
                    <a:gd name="connsiteY3" fmla="*/ 1029174 h 1136828"/>
                    <a:gd name="connsiteX4" fmla="*/ 1289087 w 1289087"/>
                    <a:gd name="connsiteY4" fmla="*/ 1135499 h 1136828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6282"/>
                    <a:gd name="connsiteY0" fmla="*/ 1113622 h 1115841"/>
                    <a:gd name="connsiteX1" fmla="*/ 48457 w 1286282"/>
                    <a:gd name="connsiteY1" fmla="*/ 1018429 h 1115841"/>
                    <a:gd name="connsiteX2" fmla="*/ 278994 w 1286282"/>
                    <a:gd name="connsiteY2" fmla="*/ 24339 h 1115841"/>
                    <a:gd name="connsiteX3" fmla="*/ 608603 w 1286282"/>
                    <a:gd name="connsiteY3" fmla="*/ 364581 h 1115841"/>
                    <a:gd name="connsiteX4" fmla="*/ 948845 w 1286282"/>
                    <a:gd name="connsiteY4" fmla="*/ 1023800 h 1115841"/>
                    <a:gd name="connsiteX5" fmla="*/ 1286282 w 1286282"/>
                    <a:gd name="connsiteY5" fmla="*/ 1110491 h 1115841"/>
                    <a:gd name="connsiteX0" fmla="*/ 0 w 1291892"/>
                    <a:gd name="connsiteY0" fmla="*/ 1113622 h 1122190"/>
                    <a:gd name="connsiteX1" fmla="*/ 48457 w 1291892"/>
                    <a:gd name="connsiteY1" fmla="*/ 1018429 h 1122190"/>
                    <a:gd name="connsiteX2" fmla="*/ 278994 w 1291892"/>
                    <a:gd name="connsiteY2" fmla="*/ 24339 h 1122190"/>
                    <a:gd name="connsiteX3" fmla="*/ 608603 w 1291892"/>
                    <a:gd name="connsiteY3" fmla="*/ 364581 h 1122190"/>
                    <a:gd name="connsiteX4" fmla="*/ 948845 w 1291892"/>
                    <a:gd name="connsiteY4" fmla="*/ 1023800 h 1122190"/>
                    <a:gd name="connsiteX5" fmla="*/ 1291892 w 1291892"/>
                    <a:gd name="connsiteY5" fmla="*/ 1118906 h 1122190"/>
                    <a:gd name="connsiteX0" fmla="*/ 0 w 1291892"/>
                    <a:gd name="connsiteY0" fmla="*/ 1115547 h 1124115"/>
                    <a:gd name="connsiteX1" fmla="*/ 48457 w 1291892"/>
                    <a:gd name="connsiteY1" fmla="*/ 1020354 h 1124115"/>
                    <a:gd name="connsiteX2" fmla="*/ 278994 w 1291892"/>
                    <a:gd name="connsiteY2" fmla="*/ 26264 h 1124115"/>
                    <a:gd name="connsiteX3" fmla="*/ 608603 w 1291892"/>
                    <a:gd name="connsiteY3" fmla="*/ 366506 h 1124115"/>
                    <a:gd name="connsiteX4" fmla="*/ 948845 w 1291892"/>
                    <a:gd name="connsiteY4" fmla="*/ 1025725 h 1124115"/>
                    <a:gd name="connsiteX5" fmla="*/ 1291892 w 1291892"/>
                    <a:gd name="connsiteY5" fmla="*/ 1120831 h 1124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1892" h="1124115">
                      <a:moveTo>
                        <a:pt x="0" y="1115547"/>
                      </a:moveTo>
                      <a:cubicBezTo>
                        <a:pt x="28714" y="1110793"/>
                        <a:pt x="37677" y="1073313"/>
                        <a:pt x="48457" y="1020354"/>
                      </a:cubicBezTo>
                      <a:cubicBezTo>
                        <a:pt x="94956" y="838807"/>
                        <a:pt x="185636" y="135239"/>
                        <a:pt x="278994" y="26264"/>
                      </a:cubicBezTo>
                      <a:cubicBezTo>
                        <a:pt x="372352" y="-82711"/>
                        <a:pt x="508837" y="170241"/>
                        <a:pt x="608603" y="366506"/>
                      </a:cubicBezTo>
                      <a:cubicBezTo>
                        <a:pt x="708369" y="562771"/>
                        <a:pt x="834964" y="900004"/>
                        <a:pt x="948845" y="1025725"/>
                      </a:cubicBezTo>
                      <a:cubicBezTo>
                        <a:pt x="1062726" y="1151446"/>
                        <a:pt x="1291892" y="1120831"/>
                        <a:pt x="1291892" y="1120831"/>
                      </a:cubicBez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cxnSp>
              <p:nvCxnSpPr>
                <p:cNvPr id="49" name="Přímá spojnice 48">
                  <a:extLst>
                    <a:ext uri="{FF2B5EF4-FFF2-40B4-BE49-F238E27FC236}">
                      <a16:creationId xmlns:a16="http://schemas.microsoft.com/office/drawing/2014/main" id="{294943BD-189E-4605-B2EA-56037D7F5ECA}"/>
                    </a:ext>
                  </a:extLst>
                </p:cNvPr>
                <p:cNvCxnSpPr/>
                <p:nvPr/>
              </p:nvCxnSpPr>
              <p:spPr>
                <a:xfrm>
                  <a:off x="3897495" y="4823311"/>
                  <a:ext cx="144000" cy="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Skupina 17">
                <a:extLst>
                  <a:ext uri="{FF2B5EF4-FFF2-40B4-BE49-F238E27FC236}">
                    <a16:creationId xmlns:a16="http://schemas.microsoft.com/office/drawing/2014/main" id="{640D2AEE-EFFE-40B9-A012-2809736B5BDE}"/>
                  </a:ext>
                </a:extLst>
              </p:cNvPr>
              <p:cNvGrpSpPr/>
              <p:nvPr/>
            </p:nvGrpSpPr>
            <p:grpSpPr>
              <a:xfrm>
                <a:off x="1599540" y="2950489"/>
                <a:ext cx="1139604" cy="647576"/>
                <a:chOff x="2231288" y="3699749"/>
                <a:chExt cx="1810207" cy="1124115"/>
              </a:xfrm>
            </p:grpSpPr>
            <p:cxnSp>
              <p:nvCxnSpPr>
                <p:cNvPr id="44" name="Přímá spojnice 43">
                  <a:extLst>
                    <a:ext uri="{FF2B5EF4-FFF2-40B4-BE49-F238E27FC236}">
                      <a16:creationId xmlns:a16="http://schemas.microsoft.com/office/drawing/2014/main" id="{BC6623C5-8ACC-4A46-8D8B-9433160AFD36}"/>
                    </a:ext>
                  </a:extLst>
                </p:cNvPr>
                <p:cNvCxnSpPr/>
                <p:nvPr/>
              </p:nvCxnSpPr>
              <p:spPr>
                <a:xfrm>
                  <a:off x="2231288" y="4812678"/>
                  <a:ext cx="415381" cy="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Volný tvar 12">
                  <a:extLst>
                    <a:ext uri="{FF2B5EF4-FFF2-40B4-BE49-F238E27FC236}">
                      <a16:creationId xmlns:a16="http://schemas.microsoft.com/office/drawing/2014/main" id="{D46C7BDF-9097-4C54-A63D-5720AF28FCD3}"/>
                    </a:ext>
                  </a:extLst>
                </p:cNvPr>
                <p:cNvSpPr/>
                <p:nvPr/>
              </p:nvSpPr>
              <p:spPr>
                <a:xfrm>
                  <a:off x="2633135" y="3699749"/>
                  <a:ext cx="1291892" cy="1124115"/>
                </a:xfrm>
                <a:custGeom>
                  <a:avLst/>
                  <a:gdLst>
                    <a:gd name="connsiteX0" fmla="*/ 0 w 1265274"/>
                    <a:gd name="connsiteY0" fmla="*/ 1113960 h 1136554"/>
                    <a:gd name="connsiteX1" fmla="*/ 255181 w 1265274"/>
                    <a:gd name="connsiteY1" fmla="*/ 29439 h 1136554"/>
                    <a:gd name="connsiteX2" fmla="*/ 584790 w 1265274"/>
                    <a:gd name="connsiteY2" fmla="*/ 369681 h 1136554"/>
                    <a:gd name="connsiteX3" fmla="*/ 925032 w 1265274"/>
                    <a:gd name="connsiteY3" fmla="*/ 1028900 h 1136554"/>
                    <a:gd name="connsiteX4" fmla="*/ 1265274 w 1265274"/>
                    <a:gd name="connsiteY4" fmla="*/ 1135225 h 1136554"/>
                    <a:gd name="connsiteX0" fmla="*/ 0 w 1289087"/>
                    <a:gd name="connsiteY0" fmla="*/ 1118996 h 1136828"/>
                    <a:gd name="connsiteX1" fmla="*/ 278994 w 1289087"/>
                    <a:gd name="connsiteY1" fmla="*/ 29713 h 1136828"/>
                    <a:gd name="connsiteX2" fmla="*/ 608603 w 1289087"/>
                    <a:gd name="connsiteY2" fmla="*/ 369955 h 1136828"/>
                    <a:gd name="connsiteX3" fmla="*/ 948845 w 1289087"/>
                    <a:gd name="connsiteY3" fmla="*/ 1029174 h 1136828"/>
                    <a:gd name="connsiteX4" fmla="*/ 1289087 w 1289087"/>
                    <a:gd name="connsiteY4" fmla="*/ 1135499 h 1136828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6282"/>
                    <a:gd name="connsiteY0" fmla="*/ 1113622 h 1115841"/>
                    <a:gd name="connsiteX1" fmla="*/ 48457 w 1286282"/>
                    <a:gd name="connsiteY1" fmla="*/ 1018429 h 1115841"/>
                    <a:gd name="connsiteX2" fmla="*/ 278994 w 1286282"/>
                    <a:gd name="connsiteY2" fmla="*/ 24339 h 1115841"/>
                    <a:gd name="connsiteX3" fmla="*/ 608603 w 1286282"/>
                    <a:gd name="connsiteY3" fmla="*/ 364581 h 1115841"/>
                    <a:gd name="connsiteX4" fmla="*/ 948845 w 1286282"/>
                    <a:gd name="connsiteY4" fmla="*/ 1023800 h 1115841"/>
                    <a:gd name="connsiteX5" fmla="*/ 1286282 w 1286282"/>
                    <a:gd name="connsiteY5" fmla="*/ 1110491 h 1115841"/>
                    <a:gd name="connsiteX0" fmla="*/ 0 w 1291892"/>
                    <a:gd name="connsiteY0" fmla="*/ 1113622 h 1122190"/>
                    <a:gd name="connsiteX1" fmla="*/ 48457 w 1291892"/>
                    <a:gd name="connsiteY1" fmla="*/ 1018429 h 1122190"/>
                    <a:gd name="connsiteX2" fmla="*/ 278994 w 1291892"/>
                    <a:gd name="connsiteY2" fmla="*/ 24339 h 1122190"/>
                    <a:gd name="connsiteX3" fmla="*/ 608603 w 1291892"/>
                    <a:gd name="connsiteY3" fmla="*/ 364581 h 1122190"/>
                    <a:gd name="connsiteX4" fmla="*/ 948845 w 1291892"/>
                    <a:gd name="connsiteY4" fmla="*/ 1023800 h 1122190"/>
                    <a:gd name="connsiteX5" fmla="*/ 1291892 w 1291892"/>
                    <a:gd name="connsiteY5" fmla="*/ 1118906 h 1122190"/>
                    <a:gd name="connsiteX0" fmla="*/ 0 w 1291892"/>
                    <a:gd name="connsiteY0" fmla="*/ 1115547 h 1124115"/>
                    <a:gd name="connsiteX1" fmla="*/ 48457 w 1291892"/>
                    <a:gd name="connsiteY1" fmla="*/ 1020354 h 1124115"/>
                    <a:gd name="connsiteX2" fmla="*/ 278994 w 1291892"/>
                    <a:gd name="connsiteY2" fmla="*/ 26264 h 1124115"/>
                    <a:gd name="connsiteX3" fmla="*/ 608603 w 1291892"/>
                    <a:gd name="connsiteY3" fmla="*/ 366506 h 1124115"/>
                    <a:gd name="connsiteX4" fmla="*/ 948845 w 1291892"/>
                    <a:gd name="connsiteY4" fmla="*/ 1025725 h 1124115"/>
                    <a:gd name="connsiteX5" fmla="*/ 1291892 w 1291892"/>
                    <a:gd name="connsiteY5" fmla="*/ 1120831 h 1124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1892" h="1124115">
                      <a:moveTo>
                        <a:pt x="0" y="1115547"/>
                      </a:moveTo>
                      <a:cubicBezTo>
                        <a:pt x="28714" y="1110793"/>
                        <a:pt x="37677" y="1073313"/>
                        <a:pt x="48457" y="1020354"/>
                      </a:cubicBezTo>
                      <a:cubicBezTo>
                        <a:pt x="94956" y="838807"/>
                        <a:pt x="185636" y="135239"/>
                        <a:pt x="278994" y="26264"/>
                      </a:cubicBezTo>
                      <a:cubicBezTo>
                        <a:pt x="372352" y="-82711"/>
                        <a:pt x="508837" y="170241"/>
                        <a:pt x="608603" y="366506"/>
                      </a:cubicBezTo>
                      <a:cubicBezTo>
                        <a:pt x="708369" y="562771"/>
                        <a:pt x="834964" y="900004"/>
                        <a:pt x="948845" y="1025725"/>
                      </a:cubicBezTo>
                      <a:cubicBezTo>
                        <a:pt x="1062726" y="1151446"/>
                        <a:pt x="1291892" y="1120831"/>
                        <a:pt x="1291892" y="1120831"/>
                      </a:cubicBez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cxnSp>
              <p:nvCxnSpPr>
                <p:cNvPr id="46" name="Přímá spojnice 45">
                  <a:extLst>
                    <a:ext uri="{FF2B5EF4-FFF2-40B4-BE49-F238E27FC236}">
                      <a16:creationId xmlns:a16="http://schemas.microsoft.com/office/drawing/2014/main" id="{75FE83E6-D82A-45A5-BEC2-78FB2EE0FF0F}"/>
                    </a:ext>
                  </a:extLst>
                </p:cNvPr>
                <p:cNvCxnSpPr/>
                <p:nvPr/>
              </p:nvCxnSpPr>
              <p:spPr>
                <a:xfrm>
                  <a:off x="3897495" y="4823311"/>
                  <a:ext cx="144000" cy="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Skupina 18">
                <a:extLst>
                  <a:ext uri="{FF2B5EF4-FFF2-40B4-BE49-F238E27FC236}">
                    <a16:creationId xmlns:a16="http://schemas.microsoft.com/office/drawing/2014/main" id="{2AEE1036-B492-4170-9642-198D567A3964}"/>
                  </a:ext>
                </a:extLst>
              </p:cNvPr>
              <p:cNvGrpSpPr/>
              <p:nvPr/>
            </p:nvGrpSpPr>
            <p:grpSpPr>
              <a:xfrm>
                <a:off x="3001856" y="2968591"/>
                <a:ext cx="657026" cy="638709"/>
                <a:chOff x="2231288" y="3706573"/>
                <a:chExt cx="1043655" cy="1108723"/>
              </a:xfrm>
            </p:grpSpPr>
            <p:cxnSp>
              <p:nvCxnSpPr>
                <p:cNvPr id="42" name="Přímá spojnice 41">
                  <a:extLst>
                    <a:ext uri="{FF2B5EF4-FFF2-40B4-BE49-F238E27FC236}">
                      <a16:creationId xmlns:a16="http://schemas.microsoft.com/office/drawing/2014/main" id="{97BE32D9-1F55-4D47-AB65-6D03951CEF63}"/>
                    </a:ext>
                  </a:extLst>
                </p:cNvPr>
                <p:cNvCxnSpPr/>
                <p:nvPr/>
              </p:nvCxnSpPr>
              <p:spPr>
                <a:xfrm>
                  <a:off x="2231288" y="4812678"/>
                  <a:ext cx="415381" cy="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Volný tvar 16">
                  <a:extLst>
                    <a:ext uri="{FF2B5EF4-FFF2-40B4-BE49-F238E27FC236}">
                      <a16:creationId xmlns:a16="http://schemas.microsoft.com/office/drawing/2014/main" id="{9820FF7F-00AE-4B78-A0A5-C4FA7F000ECC}"/>
                    </a:ext>
                  </a:extLst>
                </p:cNvPr>
                <p:cNvSpPr/>
                <p:nvPr/>
              </p:nvSpPr>
              <p:spPr>
                <a:xfrm>
                  <a:off x="2633133" y="3706573"/>
                  <a:ext cx="641810" cy="1108723"/>
                </a:xfrm>
                <a:custGeom>
                  <a:avLst/>
                  <a:gdLst>
                    <a:gd name="connsiteX0" fmla="*/ 0 w 1265274"/>
                    <a:gd name="connsiteY0" fmla="*/ 1113960 h 1136554"/>
                    <a:gd name="connsiteX1" fmla="*/ 255181 w 1265274"/>
                    <a:gd name="connsiteY1" fmla="*/ 29439 h 1136554"/>
                    <a:gd name="connsiteX2" fmla="*/ 584790 w 1265274"/>
                    <a:gd name="connsiteY2" fmla="*/ 369681 h 1136554"/>
                    <a:gd name="connsiteX3" fmla="*/ 925032 w 1265274"/>
                    <a:gd name="connsiteY3" fmla="*/ 1028900 h 1136554"/>
                    <a:gd name="connsiteX4" fmla="*/ 1265274 w 1265274"/>
                    <a:gd name="connsiteY4" fmla="*/ 1135225 h 1136554"/>
                    <a:gd name="connsiteX0" fmla="*/ 0 w 1289087"/>
                    <a:gd name="connsiteY0" fmla="*/ 1118996 h 1136828"/>
                    <a:gd name="connsiteX1" fmla="*/ 278994 w 1289087"/>
                    <a:gd name="connsiteY1" fmla="*/ 29713 h 1136828"/>
                    <a:gd name="connsiteX2" fmla="*/ 608603 w 1289087"/>
                    <a:gd name="connsiteY2" fmla="*/ 369955 h 1136828"/>
                    <a:gd name="connsiteX3" fmla="*/ 948845 w 1289087"/>
                    <a:gd name="connsiteY3" fmla="*/ 1029174 h 1136828"/>
                    <a:gd name="connsiteX4" fmla="*/ 1289087 w 1289087"/>
                    <a:gd name="connsiteY4" fmla="*/ 1135499 h 1136828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6282"/>
                    <a:gd name="connsiteY0" fmla="*/ 1113622 h 1115841"/>
                    <a:gd name="connsiteX1" fmla="*/ 48457 w 1286282"/>
                    <a:gd name="connsiteY1" fmla="*/ 1018429 h 1115841"/>
                    <a:gd name="connsiteX2" fmla="*/ 278994 w 1286282"/>
                    <a:gd name="connsiteY2" fmla="*/ 24339 h 1115841"/>
                    <a:gd name="connsiteX3" fmla="*/ 608603 w 1286282"/>
                    <a:gd name="connsiteY3" fmla="*/ 364581 h 1115841"/>
                    <a:gd name="connsiteX4" fmla="*/ 948845 w 1286282"/>
                    <a:gd name="connsiteY4" fmla="*/ 1023800 h 1115841"/>
                    <a:gd name="connsiteX5" fmla="*/ 1286282 w 1286282"/>
                    <a:gd name="connsiteY5" fmla="*/ 1110491 h 1115841"/>
                    <a:gd name="connsiteX0" fmla="*/ 0 w 1291892"/>
                    <a:gd name="connsiteY0" fmla="*/ 1113622 h 1122190"/>
                    <a:gd name="connsiteX1" fmla="*/ 48457 w 1291892"/>
                    <a:gd name="connsiteY1" fmla="*/ 1018429 h 1122190"/>
                    <a:gd name="connsiteX2" fmla="*/ 278994 w 1291892"/>
                    <a:gd name="connsiteY2" fmla="*/ 24339 h 1122190"/>
                    <a:gd name="connsiteX3" fmla="*/ 608603 w 1291892"/>
                    <a:gd name="connsiteY3" fmla="*/ 364581 h 1122190"/>
                    <a:gd name="connsiteX4" fmla="*/ 948845 w 1291892"/>
                    <a:gd name="connsiteY4" fmla="*/ 1023800 h 1122190"/>
                    <a:gd name="connsiteX5" fmla="*/ 1291892 w 1291892"/>
                    <a:gd name="connsiteY5" fmla="*/ 1118906 h 1122190"/>
                    <a:gd name="connsiteX0" fmla="*/ 0 w 1291892"/>
                    <a:gd name="connsiteY0" fmla="*/ 1115547 h 1124115"/>
                    <a:gd name="connsiteX1" fmla="*/ 48457 w 1291892"/>
                    <a:gd name="connsiteY1" fmla="*/ 1020354 h 1124115"/>
                    <a:gd name="connsiteX2" fmla="*/ 278994 w 1291892"/>
                    <a:gd name="connsiteY2" fmla="*/ 26264 h 1124115"/>
                    <a:gd name="connsiteX3" fmla="*/ 608603 w 1291892"/>
                    <a:gd name="connsiteY3" fmla="*/ 366506 h 1124115"/>
                    <a:gd name="connsiteX4" fmla="*/ 948845 w 1291892"/>
                    <a:gd name="connsiteY4" fmla="*/ 1025725 h 1124115"/>
                    <a:gd name="connsiteX5" fmla="*/ 1291892 w 1291892"/>
                    <a:gd name="connsiteY5" fmla="*/ 1120831 h 1124115"/>
                    <a:gd name="connsiteX0" fmla="*/ 0 w 1291892"/>
                    <a:gd name="connsiteY0" fmla="*/ 1108723 h 1114007"/>
                    <a:gd name="connsiteX1" fmla="*/ 48457 w 1291892"/>
                    <a:gd name="connsiteY1" fmla="*/ 1013530 h 1114007"/>
                    <a:gd name="connsiteX2" fmla="*/ 278994 w 1291892"/>
                    <a:gd name="connsiteY2" fmla="*/ 19440 h 1114007"/>
                    <a:gd name="connsiteX3" fmla="*/ 608603 w 1291892"/>
                    <a:gd name="connsiteY3" fmla="*/ 359682 h 1114007"/>
                    <a:gd name="connsiteX4" fmla="*/ 632190 w 1291892"/>
                    <a:gd name="connsiteY4" fmla="*/ 424608 h 1114007"/>
                    <a:gd name="connsiteX5" fmla="*/ 1291892 w 1291892"/>
                    <a:gd name="connsiteY5" fmla="*/ 1114007 h 1114007"/>
                    <a:gd name="connsiteX0" fmla="*/ 0 w 641810"/>
                    <a:gd name="connsiteY0" fmla="*/ 1108723 h 1108723"/>
                    <a:gd name="connsiteX1" fmla="*/ 48457 w 641810"/>
                    <a:gd name="connsiteY1" fmla="*/ 1013530 h 1108723"/>
                    <a:gd name="connsiteX2" fmla="*/ 278994 w 641810"/>
                    <a:gd name="connsiteY2" fmla="*/ 19440 h 1108723"/>
                    <a:gd name="connsiteX3" fmla="*/ 608603 w 641810"/>
                    <a:gd name="connsiteY3" fmla="*/ 359682 h 1108723"/>
                    <a:gd name="connsiteX4" fmla="*/ 632190 w 641810"/>
                    <a:gd name="connsiteY4" fmla="*/ 424608 h 1108723"/>
                    <a:gd name="connsiteX5" fmla="*/ 624164 w 641810"/>
                    <a:gd name="connsiteY5" fmla="*/ 421918 h 1108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1810" h="1108723">
                      <a:moveTo>
                        <a:pt x="0" y="1108723"/>
                      </a:moveTo>
                      <a:cubicBezTo>
                        <a:pt x="28714" y="1103969"/>
                        <a:pt x="37677" y="1066489"/>
                        <a:pt x="48457" y="1013530"/>
                      </a:cubicBezTo>
                      <a:cubicBezTo>
                        <a:pt x="94956" y="831983"/>
                        <a:pt x="185636" y="128415"/>
                        <a:pt x="278994" y="19440"/>
                      </a:cubicBezTo>
                      <a:cubicBezTo>
                        <a:pt x="372352" y="-89535"/>
                        <a:pt x="549737" y="292154"/>
                        <a:pt x="608603" y="359682"/>
                      </a:cubicBezTo>
                      <a:cubicBezTo>
                        <a:pt x="667469" y="427210"/>
                        <a:pt x="629597" y="414235"/>
                        <a:pt x="632190" y="424608"/>
                      </a:cubicBezTo>
                      <a:cubicBezTo>
                        <a:pt x="634783" y="434981"/>
                        <a:pt x="624164" y="421918"/>
                        <a:pt x="624164" y="421918"/>
                      </a:cubicBez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</p:grpSp>
          <p:grpSp>
            <p:nvGrpSpPr>
              <p:cNvPr id="20" name="Skupina 19">
                <a:extLst>
                  <a:ext uri="{FF2B5EF4-FFF2-40B4-BE49-F238E27FC236}">
                    <a16:creationId xmlns:a16="http://schemas.microsoft.com/office/drawing/2014/main" id="{4AF627E4-F71A-475F-B58C-7A98BBCE4F52}"/>
                  </a:ext>
                </a:extLst>
              </p:cNvPr>
              <p:cNvGrpSpPr/>
              <p:nvPr/>
            </p:nvGrpSpPr>
            <p:grpSpPr>
              <a:xfrm>
                <a:off x="3642256" y="2975293"/>
                <a:ext cx="886624" cy="647576"/>
                <a:chOff x="2633135" y="3699749"/>
                <a:chExt cx="1408360" cy="1124115"/>
              </a:xfrm>
            </p:grpSpPr>
            <p:sp>
              <p:nvSpPr>
                <p:cNvPr id="40" name="Volný tvar 20">
                  <a:extLst>
                    <a:ext uri="{FF2B5EF4-FFF2-40B4-BE49-F238E27FC236}">
                      <a16:creationId xmlns:a16="http://schemas.microsoft.com/office/drawing/2014/main" id="{6F1E98B2-E0F1-4529-A39D-65B7A05B95FA}"/>
                    </a:ext>
                  </a:extLst>
                </p:cNvPr>
                <p:cNvSpPr/>
                <p:nvPr/>
              </p:nvSpPr>
              <p:spPr>
                <a:xfrm>
                  <a:off x="2633135" y="3699749"/>
                  <a:ext cx="1291892" cy="1124115"/>
                </a:xfrm>
                <a:custGeom>
                  <a:avLst/>
                  <a:gdLst>
                    <a:gd name="connsiteX0" fmla="*/ 0 w 1265274"/>
                    <a:gd name="connsiteY0" fmla="*/ 1113960 h 1136554"/>
                    <a:gd name="connsiteX1" fmla="*/ 255181 w 1265274"/>
                    <a:gd name="connsiteY1" fmla="*/ 29439 h 1136554"/>
                    <a:gd name="connsiteX2" fmla="*/ 584790 w 1265274"/>
                    <a:gd name="connsiteY2" fmla="*/ 369681 h 1136554"/>
                    <a:gd name="connsiteX3" fmla="*/ 925032 w 1265274"/>
                    <a:gd name="connsiteY3" fmla="*/ 1028900 h 1136554"/>
                    <a:gd name="connsiteX4" fmla="*/ 1265274 w 1265274"/>
                    <a:gd name="connsiteY4" fmla="*/ 1135225 h 1136554"/>
                    <a:gd name="connsiteX0" fmla="*/ 0 w 1289087"/>
                    <a:gd name="connsiteY0" fmla="*/ 1118996 h 1136828"/>
                    <a:gd name="connsiteX1" fmla="*/ 278994 w 1289087"/>
                    <a:gd name="connsiteY1" fmla="*/ 29713 h 1136828"/>
                    <a:gd name="connsiteX2" fmla="*/ 608603 w 1289087"/>
                    <a:gd name="connsiteY2" fmla="*/ 369955 h 1136828"/>
                    <a:gd name="connsiteX3" fmla="*/ 948845 w 1289087"/>
                    <a:gd name="connsiteY3" fmla="*/ 1029174 h 1136828"/>
                    <a:gd name="connsiteX4" fmla="*/ 1289087 w 1289087"/>
                    <a:gd name="connsiteY4" fmla="*/ 1135499 h 1136828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6282"/>
                    <a:gd name="connsiteY0" fmla="*/ 1113622 h 1115841"/>
                    <a:gd name="connsiteX1" fmla="*/ 48457 w 1286282"/>
                    <a:gd name="connsiteY1" fmla="*/ 1018429 h 1115841"/>
                    <a:gd name="connsiteX2" fmla="*/ 278994 w 1286282"/>
                    <a:gd name="connsiteY2" fmla="*/ 24339 h 1115841"/>
                    <a:gd name="connsiteX3" fmla="*/ 608603 w 1286282"/>
                    <a:gd name="connsiteY3" fmla="*/ 364581 h 1115841"/>
                    <a:gd name="connsiteX4" fmla="*/ 948845 w 1286282"/>
                    <a:gd name="connsiteY4" fmla="*/ 1023800 h 1115841"/>
                    <a:gd name="connsiteX5" fmla="*/ 1286282 w 1286282"/>
                    <a:gd name="connsiteY5" fmla="*/ 1110491 h 1115841"/>
                    <a:gd name="connsiteX0" fmla="*/ 0 w 1291892"/>
                    <a:gd name="connsiteY0" fmla="*/ 1113622 h 1122190"/>
                    <a:gd name="connsiteX1" fmla="*/ 48457 w 1291892"/>
                    <a:gd name="connsiteY1" fmla="*/ 1018429 h 1122190"/>
                    <a:gd name="connsiteX2" fmla="*/ 278994 w 1291892"/>
                    <a:gd name="connsiteY2" fmla="*/ 24339 h 1122190"/>
                    <a:gd name="connsiteX3" fmla="*/ 608603 w 1291892"/>
                    <a:gd name="connsiteY3" fmla="*/ 364581 h 1122190"/>
                    <a:gd name="connsiteX4" fmla="*/ 948845 w 1291892"/>
                    <a:gd name="connsiteY4" fmla="*/ 1023800 h 1122190"/>
                    <a:gd name="connsiteX5" fmla="*/ 1291892 w 1291892"/>
                    <a:gd name="connsiteY5" fmla="*/ 1118906 h 1122190"/>
                    <a:gd name="connsiteX0" fmla="*/ 0 w 1291892"/>
                    <a:gd name="connsiteY0" fmla="*/ 1115547 h 1124115"/>
                    <a:gd name="connsiteX1" fmla="*/ 48457 w 1291892"/>
                    <a:gd name="connsiteY1" fmla="*/ 1020354 h 1124115"/>
                    <a:gd name="connsiteX2" fmla="*/ 278994 w 1291892"/>
                    <a:gd name="connsiteY2" fmla="*/ 26264 h 1124115"/>
                    <a:gd name="connsiteX3" fmla="*/ 608603 w 1291892"/>
                    <a:gd name="connsiteY3" fmla="*/ 366506 h 1124115"/>
                    <a:gd name="connsiteX4" fmla="*/ 948845 w 1291892"/>
                    <a:gd name="connsiteY4" fmla="*/ 1025725 h 1124115"/>
                    <a:gd name="connsiteX5" fmla="*/ 1291892 w 1291892"/>
                    <a:gd name="connsiteY5" fmla="*/ 1120831 h 1124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1892" h="1124115">
                      <a:moveTo>
                        <a:pt x="0" y="1115547"/>
                      </a:moveTo>
                      <a:cubicBezTo>
                        <a:pt x="28714" y="1110793"/>
                        <a:pt x="37677" y="1073313"/>
                        <a:pt x="48457" y="1020354"/>
                      </a:cubicBezTo>
                      <a:cubicBezTo>
                        <a:pt x="94956" y="838807"/>
                        <a:pt x="185636" y="135239"/>
                        <a:pt x="278994" y="26264"/>
                      </a:cubicBezTo>
                      <a:cubicBezTo>
                        <a:pt x="372352" y="-82711"/>
                        <a:pt x="508837" y="170241"/>
                        <a:pt x="608603" y="366506"/>
                      </a:cubicBezTo>
                      <a:cubicBezTo>
                        <a:pt x="708369" y="562771"/>
                        <a:pt x="834964" y="900004"/>
                        <a:pt x="948845" y="1025725"/>
                      </a:cubicBezTo>
                      <a:cubicBezTo>
                        <a:pt x="1062726" y="1151446"/>
                        <a:pt x="1291892" y="1120831"/>
                        <a:pt x="1291892" y="1120831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cxnSp>
              <p:nvCxnSpPr>
                <p:cNvPr id="41" name="Přímá spojnice 40">
                  <a:extLst>
                    <a:ext uri="{FF2B5EF4-FFF2-40B4-BE49-F238E27FC236}">
                      <a16:creationId xmlns:a16="http://schemas.microsoft.com/office/drawing/2014/main" id="{1DBC43FE-468B-4762-A312-C174DDF7B367}"/>
                    </a:ext>
                  </a:extLst>
                </p:cNvPr>
                <p:cNvCxnSpPr/>
                <p:nvPr/>
              </p:nvCxnSpPr>
              <p:spPr>
                <a:xfrm>
                  <a:off x="3897495" y="4823311"/>
                  <a:ext cx="144000" cy="0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Volný tvar 22">
                <a:extLst>
                  <a:ext uri="{FF2B5EF4-FFF2-40B4-BE49-F238E27FC236}">
                    <a16:creationId xmlns:a16="http://schemas.microsoft.com/office/drawing/2014/main" id="{C6DB23AB-EBCA-4067-A5B3-8AF159465147}"/>
                  </a:ext>
                </a:extLst>
              </p:cNvPr>
              <p:cNvSpPr/>
              <p:nvPr/>
            </p:nvSpPr>
            <p:spPr>
              <a:xfrm>
                <a:off x="3657290" y="2642661"/>
                <a:ext cx="798249" cy="968766"/>
              </a:xfrm>
              <a:custGeom>
                <a:avLst/>
                <a:gdLst>
                  <a:gd name="connsiteX0" fmla="*/ 0 w 715668"/>
                  <a:gd name="connsiteY0" fmla="*/ 592771 h 959666"/>
                  <a:gd name="connsiteX1" fmla="*/ 82550 w 715668"/>
                  <a:gd name="connsiteY1" fmla="*/ 113346 h 959666"/>
                  <a:gd name="connsiteX2" fmla="*/ 184150 w 715668"/>
                  <a:gd name="connsiteY2" fmla="*/ 2221 h 959666"/>
                  <a:gd name="connsiteX3" fmla="*/ 257175 w 715668"/>
                  <a:gd name="connsiteY3" fmla="*/ 62546 h 959666"/>
                  <a:gd name="connsiteX4" fmla="*/ 377825 w 715668"/>
                  <a:gd name="connsiteY4" fmla="*/ 326071 h 959666"/>
                  <a:gd name="connsiteX5" fmla="*/ 514350 w 715668"/>
                  <a:gd name="connsiteY5" fmla="*/ 792796 h 959666"/>
                  <a:gd name="connsiteX6" fmla="*/ 533400 w 715668"/>
                  <a:gd name="connsiteY6" fmla="*/ 884871 h 959666"/>
                  <a:gd name="connsiteX7" fmla="*/ 558800 w 715668"/>
                  <a:gd name="connsiteY7" fmla="*/ 935671 h 959666"/>
                  <a:gd name="connsiteX8" fmla="*/ 650875 w 715668"/>
                  <a:gd name="connsiteY8" fmla="*/ 957896 h 959666"/>
                  <a:gd name="connsiteX9" fmla="*/ 711200 w 715668"/>
                  <a:gd name="connsiteY9" fmla="*/ 957896 h 959666"/>
                  <a:gd name="connsiteX10" fmla="*/ 711200 w 715668"/>
                  <a:gd name="connsiteY10" fmla="*/ 954721 h 959666"/>
                  <a:gd name="connsiteX0" fmla="*/ 0 w 715668"/>
                  <a:gd name="connsiteY0" fmla="*/ 601793 h 968688"/>
                  <a:gd name="connsiteX1" fmla="*/ 82550 w 715668"/>
                  <a:gd name="connsiteY1" fmla="*/ 122368 h 968688"/>
                  <a:gd name="connsiteX2" fmla="*/ 168275 w 715668"/>
                  <a:gd name="connsiteY2" fmla="*/ 1718 h 968688"/>
                  <a:gd name="connsiteX3" fmla="*/ 257175 w 715668"/>
                  <a:gd name="connsiteY3" fmla="*/ 71568 h 968688"/>
                  <a:gd name="connsiteX4" fmla="*/ 377825 w 715668"/>
                  <a:gd name="connsiteY4" fmla="*/ 335093 h 968688"/>
                  <a:gd name="connsiteX5" fmla="*/ 514350 w 715668"/>
                  <a:gd name="connsiteY5" fmla="*/ 801818 h 968688"/>
                  <a:gd name="connsiteX6" fmla="*/ 533400 w 715668"/>
                  <a:gd name="connsiteY6" fmla="*/ 893893 h 968688"/>
                  <a:gd name="connsiteX7" fmla="*/ 558800 w 715668"/>
                  <a:gd name="connsiteY7" fmla="*/ 944693 h 968688"/>
                  <a:gd name="connsiteX8" fmla="*/ 650875 w 715668"/>
                  <a:gd name="connsiteY8" fmla="*/ 966918 h 968688"/>
                  <a:gd name="connsiteX9" fmla="*/ 711200 w 715668"/>
                  <a:gd name="connsiteY9" fmla="*/ 966918 h 968688"/>
                  <a:gd name="connsiteX10" fmla="*/ 711200 w 715668"/>
                  <a:gd name="connsiteY10" fmla="*/ 963743 h 968688"/>
                  <a:gd name="connsiteX0" fmla="*/ 0 w 715668"/>
                  <a:gd name="connsiteY0" fmla="*/ 601793 h 968688"/>
                  <a:gd name="connsiteX1" fmla="*/ 82550 w 715668"/>
                  <a:gd name="connsiteY1" fmla="*/ 122368 h 968688"/>
                  <a:gd name="connsiteX2" fmla="*/ 168275 w 715668"/>
                  <a:gd name="connsiteY2" fmla="*/ 1718 h 968688"/>
                  <a:gd name="connsiteX3" fmla="*/ 257175 w 715668"/>
                  <a:gd name="connsiteY3" fmla="*/ 71568 h 968688"/>
                  <a:gd name="connsiteX4" fmla="*/ 377825 w 715668"/>
                  <a:gd name="connsiteY4" fmla="*/ 335093 h 968688"/>
                  <a:gd name="connsiteX5" fmla="*/ 482600 w 715668"/>
                  <a:gd name="connsiteY5" fmla="*/ 700218 h 968688"/>
                  <a:gd name="connsiteX6" fmla="*/ 533400 w 715668"/>
                  <a:gd name="connsiteY6" fmla="*/ 893893 h 968688"/>
                  <a:gd name="connsiteX7" fmla="*/ 558800 w 715668"/>
                  <a:gd name="connsiteY7" fmla="*/ 944693 h 968688"/>
                  <a:gd name="connsiteX8" fmla="*/ 650875 w 715668"/>
                  <a:gd name="connsiteY8" fmla="*/ 966918 h 968688"/>
                  <a:gd name="connsiteX9" fmla="*/ 711200 w 715668"/>
                  <a:gd name="connsiteY9" fmla="*/ 966918 h 968688"/>
                  <a:gd name="connsiteX10" fmla="*/ 711200 w 715668"/>
                  <a:gd name="connsiteY10" fmla="*/ 963743 h 968688"/>
                  <a:gd name="connsiteX0" fmla="*/ 0 w 715668"/>
                  <a:gd name="connsiteY0" fmla="*/ 601871 h 968766"/>
                  <a:gd name="connsiteX1" fmla="*/ 82550 w 715668"/>
                  <a:gd name="connsiteY1" fmla="*/ 122446 h 968766"/>
                  <a:gd name="connsiteX2" fmla="*/ 168275 w 715668"/>
                  <a:gd name="connsiteY2" fmla="*/ 1796 h 968766"/>
                  <a:gd name="connsiteX3" fmla="*/ 257175 w 715668"/>
                  <a:gd name="connsiteY3" fmla="*/ 71646 h 968766"/>
                  <a:gd name="connsiteX4" fmla="*/ 352425 w 715668"/>
                  <a:gd name="connsiteY4" fmla="*/ 344696 h 968766"/>
                  <a:gd name="connsiteX5" fmla="*/ 482600 w 715668"/>
                  <a:gd name="connsiteY5" fmla="*/ 700296 h 968766"/>
                  <a:gd name="connsiteX6" fmla="*/ 533400 w 715668"/>
                  <a:gd name="connsiteY6" fmla="*/ 893971 h 968766"/>
                  <a:gd name="connsiteX7" fmla="*/ 558800 w 715668"/>
                  <a:gd name="connsiteY7" fmla="*/ 944771 h 968766"/>
                  <a:gd name="connsiteX8" fmla="*/ 650875 w 715668"/>
                  <a:gd name="connsiteY8" fmla="*/ 966996 h 968766"/>
                  <a:gd name="connsiteX9" fmla="*/ 711200 w 715668"/>
                  <a:gd name="connsiteY9" fmla="*/ 966996 h 968766"/>
                  <a:gd name="connsiteX10" fmla="*/ 711200 w 715668"/>
                  <a:gd name="connsiteY10" fmla="*/ 963821 h 968766"/>
                  <a:gd name="connsiteX0" fmla="*/ 0 w 715668"/>
                  <a:gd name="connsiteY0" fmla="*/ 601871 h 968766"/>
                  <a:gd name="connsiteX1" fmla="*/ 82550 w 715668"/>
                  <a:gd name="connsiteY1" fmla="*/ 122446 h 968766"/>
                  <a:gd name="connsiteX2" fmla="*/ 168275 w 715668"/>
                  <a:gd name="connsiteY2" fmla="*/ 1796 h 968766"/>
                  <a:gd name="connsiteX3" fmla="*/ 257175 w 715668"/>
                  <a:gd name="connsiteY3" fmla="*/ 71646 h 968766"/>
                  <a:gd name="connsiteX4" fmla="*/ 352425 w 715668"/>
                  <a:gd name="connsiteY4" fmla="*/ 344696 h 968766"/>
                  <a:gd name="connsiteX5" fmla="*/ 454025 w 715668"/>
                  <a:gd name="connsiteY5" fmla="*/ 706646 h 968766"/>
                  <a:gd name="connsiteX6" fmla="*/ 533400 w 715668"/>
                  <a:gd name="connsiteY6" fmla="*/ 893971 h 968766"/>
                  <a:gd name="connsiteX7" fmla="*/ 558800 w 715668"/>
                  <a:gd name="connsiteY7" fmla="*/ 944771 h 968766"/>
                  <a:gd name="connsiteX8" fmla="*/ 650875 w 715668"/>
                  <a:gd name="connsiteY8" fmla="*/ 966996 h 968766"/>
                  <a:gd name="connsiteX9" fmla="*/ 711200 w 715668"/>
                  <a:gd name="connsiteY9" fmla="*/ 966996 h 968766"/>
                  <a:gd name="connsiteX10" fmla="*/ 711200 w 715668"/>
                  <a:gd name="connsiteY10" fmla="*/ 963821 h 968766"/>
                  <a:gd name="connsiteX0" fmla="*/ 0 w 706143"/>
                  <a:gd name="connsiteY0" fmla="*/ 557421 h 968766"/>
                  <a:gd name="connsiteX1" fmla="*/ 73025 w 706143"/>
                  <a:gd name="connsiteY1" fmla="*/ 122446 h 968766"/>
                  <a:gd name="connsiteX2" fmla="*/ 158750 w 706143"/>
                  <a:gd name="connsiteY2" fmla="*/ 1796 h 968766"/>
                  <a:gd name="connsiteX3" fmla="*/ 247650 w 706143"/>
                  <a:gd name="connsiteY3" fmla="*/ 71646 h 968766"/>
                  <a:gd name="connsiteX4" fmla="*/ 342900 w 706143"/>
                  <a:gd name="connsiteY4" fmla="*/ 344696 h 968766"/>
                  <a:gd name="connsiteX5" fmla="*/ 444500 w 706143"/>
                  <a:gd name="connsiteY5" fmla="*/ 706646 h 968766"/>
                  <a:gd name="connsiteX6" fmla="*/ 523875 w 706143"/>
                  <a:gd name="connsiteY6" fmla="*/ 893971 h 968766"/>
                  <a:gd name="connsiteX7" fmla="*/ 549275 w 706143"/>
                  <a:gd name="connsiteY7" fmla="*/ 944771 h 968766"/>
                  <a:gd name="connsiteX8" fmla="*/ 641350 w 706143"/>
                  <a:gd name="connsiteY8" fmla="*/ 966996 h 968766"/>
                  <a:gd name="connsiteX9" fmla="*/ 701675 w 706143"/>
                  <a:gd name="connsiteY9" fmla="*/ 966996 h 968766"/>
                  <a:gd name="connsiteX10" fmla="*/ 701675 w 706143"/>
                  <a:gd name="connsiteY10" fmla="*/ 963821 h 968766"/>
                  <a:gd name="connsiteX0" fmla="*/ 0 w 706143"/>
                  <a:gd name="connsiteY0" fmla="*/ 557421 h 968766"/>
                  <a:gd name="connsiteX1" fmla="*/ 73025 w 706143"/>
                  <a:gd name="connsiteY1" fmla="*/ 122446 h 968766"/>
                  <a:gd name="connsiteX2" fmla="*/ 158750 w 706143"/>
                  <a:gd name="connsiteY2" fmla="*/ 1796 h 968766"/>
                  <a:gd name="connsiteX3" fmla="*/ 247650 w 706143"/>
                  <a:gd name="connsiteY3" fmla="*/ 71646 h 968766"/>
                  <a:gd name="connsiteX4" fmla="*/ 342900 w 706143"/>
                  <a:gd name="connsiteY4" fmla="*/ 344696 h 968766"/>
                  <a:gd name="connsiteX5" fmla="*/ 444500 w 706143"/>
                  <a:gd name="connsiteY5" fmla="*/ 706646 h 968766"/>
                  <a:gd name="connsiteX6" fmla="*/ 492125 w 706143"/>
                  <a:gd name="connsiteY6" fmla="*/ 871746 h 968766"/>
                  <a:gd name="connsiteX7" fmla="*/ 549275 w 706143"/>
                  <a:gd name="connsiteY7" fmla="*/ 944771 h 968766"/>
                  <a:gd name="connsiteX8" fmla="*/ 641350 w 706143"/>
                  <a:gd name="connsiteY8" fmla="*/ 966996 h 968766"/>
                  <a:gd name="connsiteX9" fmla="*/ 701675 w 706143"/>
                  <a:gd name="connsiteY9" fmla="*/ 966996 h 968766"/>
                  <a:gd name="connsiteX10" fmla="*/ 701675 w 706143"/>
                  <a:gd name="connsiteY10" fmla="*/ 963821 h 968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6143" h="968766">
                    <a:moveTo>
                      <a:pt x="0" y="557421"/>
                    </a:moveTo>
                    <a:cubicBezTo>
                      <a:pt x="25929" y="366921"/>
                      <a:pt x="46567" y="215050"/>
                      <a:pt x="73025" y="122446"/>
                    </a:cubicBezTo>
                    <a:cubicBezTo>
                      <a:pt x="99483" y="29842"/>
                      <a:pt x="129646" y="10263"/>
                      <a:pt x="158750" y="1796"/>
                    </a:cubicBezTo>
                    <a:cubicBezTo>
                      <a:pt x="187854" y="-6671"/>
                      <a:pt x="216958" y="14496"/>
                      <a:pt x="247650" y="71646"/>
                    </a:cubicBezTo>
                    <a:cubicBezTo>
                      <a:pt x="278342" y="128796"/>
                      <a:pt x="310092" y="238863"/>
                      <a:pt x="342900" y="344696"/>
                    </a:cubicBezTo>
                    <a:cubicBezTo>
                      <a:pt x="375708" y="450529"/>
                      <a:pt x="419629" y="618804"/>
                      <a:pt x="444500" y="706646"/>
                    </a:cubicBezTo>
                    <a:cubicBezTo>
                      <a:pt x="469371" y="794488"/>
                      <a:pt x="474663" y="832059"/>
                      <a:pt x="492125" y="871746"/>
                    </a:cubicBezTo>
                    <a:cubicBezTo>
                      <a:pt x="509588" y="911434"/>
                      <a:pt x="524404" y="928896"/>
                      <a:pt x="549275" y="944771"/>
                    </a:cubicBezTo>
                    <a:cubicBezTo>
                      <a:pt x="574146" y="960646"/>
                      <a:pt x="615950" y="963292"/>
                      <a:pt x="641350" y="966996"/>
                    </a:cubicBezTo>
                    <a:cubicBezTo>
                      <a:pt x="666750" y="970700"/>
                      <a:pt x="691621" y="967525"/>
                      <a:pt x="701675" y="966996"/>
                    </a:cubicBezTo>
                    <a:cubicBezTo>
                      <a:pt x="711729" y="966467"/>
                      <a:pt x="701675" y="963821"/>
                      <a:pt x="701675" y="963821"/>
                    </a:cubicBezTo>
                  </a:path>
                </a:pathLst>
              </a:cu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grpSp>
            <p:nvGrpSpPr>
              <p:cNvPr id="22" name="Skupina 21">
                <a:extLst>
                  <a:ext uri="{FF2B5EF4-FFF2-40B4-BE49-F238E27FC236}">
                    <a16:creationId xmlns:a16="http://schemas.microsoft.com/office/drawing/2014/main" id="{C1A0BD3B-1D26-4811-A51B-1899D00B4FA2}"/>
                  </a:ext>
                </a:extLst>
              </p:cNvPr>
              <p:cNvGrpSpPr/>
              <p:nvPr/>
            </p:nvGrpSpPr>
            <p:grpSpPr>
              <a:xfrm>
                <a:off x="4706865" y="2965315"/>
                <a:ext cx="1139604" cy="647576"/>
                <a:chOff x="2231288" y="3699749"/>
                <a:chExt cx="1810207" cy="1124115"/>
              </a:xfrm>
            </p:grpSpPr>
            <p:cxnSp>
              <p:nvCxnSpPr>
                <p:cNvPr id="37" name="Přímá spojnice 36">
                  <a:extLst>
                    <a:ext uri="{FF2B5EF4-FFF2-40B4-BE49-F238E27FC236}">
                      <a16:creationId xmlns:a16="http://schemas.microsoft.com/office/drawing/2014/main" id="{8795A5FE-A279-4A8E-8692-23C98D50B83B}"/>
                    </a:ext>
                  </a:extLst>
                </p:cNvPr>
                <p:cNvCxnSpPr/>
                <p:nvPr/>
              </p:nvCxnSpPr>
              <p:spPr>
                <a:xfrm>
                  <a:off x="2231288" y="4812678"/>
                  <a:ext cx="415381" cy="0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Volný tvar 25">
                  <a:extLst>
                    <a:ext uri="{FF2B5EF4-FFF2-40B4-BE49-F238E27FC236}">
                      <a16:creationId xmlns:a16="http://schemas.microsoft.com/office/drawing/2014/main" id="{81564B87-78D3-4836-A58C-7B5EC66968E9}"/>
                    </a:ext>
                  </a:extLst>
                </p:cNvPr>
                <p:cNvSpPr/>
                <p:nvPr/>
              </p:nvSpPr>
              <p:spPr>
                <a:xfrm>
                  <a:off x="2633135" y="3699749"/>
                  <a:ext cx="1291892" cy="1124115"/>
                </a:xfrm>
                <a:custGeom>
                  <a:avLst/>
                  <a:gdLst>
                    <a:gd name="connsiteX0" fmla="*/ 0 w 1265274"/>
                    <a:gd name="connsiteY0" fmla="*/ 1113960 h 1136554"/>
                    <a:gd name="connsiteX1" fmla="*/ 255181 w 1265274"/>
                    <a:gd name="connsiteY1" fmla="*/ 29439 h 1136554"/>
                    <a:gd name="connsiteX2" fmla="*/ 584790 w 1265274"/>
                    <a:gd name="connsiteY2" fmla="*/ 369681 h 1136554"/>
                    <a:gd name="connsiteX3" fmla="*/ 925032 w 1265274"/>
                    <a:gd name="connsiteY3" fmla="*/ 1028900 h 1136554"/>
                    <a:gd name="connsiteX4" fmla="*/ 1265274 w 1265274"/>
                    <a:gd name="connsiteY4" fmla="*/ 1135225 h 1136554"/>
                    <a:gd name="connsiteX0" fmla="*/ 0 w 1289087"/>
                    <a:gd name="connsiteY0" fmla="*/ 1118996 h 1136828"/>
                    <a:gd name="connsiteX1" fmla="*/ 278994 w 1289087"/>
                    <a:gd name="connsiteY1" fmla="*/ 29713 h 1136828"/>
                    <a:gd name="connsiteX2" fmla="*/ 608603 w 1289087"/>
                    <a:gd name="connsiteY2" fmla="*/ 369955 h 1136828"/>
                    <a:gd name="connsiteX3" fmla="*/ 948845 w 1289087"/>
                    <a:gd name="connsiteY3" fmla="*/ 1029174 h 1136828"/>
                    <a:gd name="connsiteX4" fmla="*/ 1289087 w 1289087"/>
                    <a:gd name="connsiteY4" fmla="*/ 1135499 h 1136828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6282"/>
                    <a:gd name="connsiteY0" fmla="*/ 1113622 h 1115841"/>
                    <a:gd name="connsiteX1" fmla="*/ 48457 w 1286282"/>
                    <a:gd name="connsiteY1" fmla="*/ 1018429 h 1115841"/>
                    <a:gd name="connsiteX2" fmla="*/ 278994 w 1286282"/>
                    <a:gd name="connsiteY2" fmla="*/ 24339 h 1115841"/>
                    <a:gd name="connsiteX3" fmla="*/ 608603 w 1286282"/>
                    <a:gd name="connsiteY3" fmla="*/ 364581 h 1115841"/>
                    <a:gd name="connsiteX4" fmla="*/ 948845 w 1286282"/>
                    <a:gd name="connsiteY4" fmla="*/ 1023800 h 1115841"/>
                    <a:gd name="connsiteX5" fmla="*/ 1286282 w 1286282"/>
                    <a:gd name="connsiteY5" fmla="*/ 1110491 h 1115841"/>
                    <a:gd name="connsiteX0" fmla="*/ 0 w 1291892"/>
                    <a:gd name="connsiteY0" fmla="*/ 1113622 h 1122190"/>
                    <a:gd name="connsiteX1" fmla="*/ 48457 w 1291892"/>
                    <a:gd name="connsiteY1" fmla="*/ 1018429 h 1122190"/>
                    <a:gd name="connsiteX2" fmla="*/ 278994 w 1291892"/>
                    <a:gd name="connsiteY2" fmla="*/ 24339 h 1122190"/>
                    <a:gd name="connsiteX3" fmla="*/ 608603 w 1291892"/>
                    <a:gd name="connsiteY3" fmla="*/ 364581 h 1122190"/>
                    <a:gd name="connsiteX4" fmla="*/ 948845 w 1291892"/>
                    <a:gd name="connsiteY4" fmla="*/ 1023800 h 1122190"/>
                    <a:gd name="connsiteX5" fmla="*/ 1291892 w 1291892"/>
                    <a:gd name="connsiteY5" fmla="*/ 1118906 h 1122190"/>
                    <a:gd name="connsiteX0" fmla="*/ 0 w 1291892"/>
                    <a:gd name="connsiteY0" fmla="*/ 1115547 h 1124115"/>
                    <a:gd name="connsiteX1" fmla="*/ 48457 w 1291892"/>
                    <a:gd name="connsiteY1" fmla="*/ 1020354 h 1124115"/>
                    <a:gd name="connsiteX2" fmla="*/ 278994 w 1291892"/>
                    <a:gd name="connsiteY2" fmla="*/ 26264 h 1124115"/>
                    <a:gd name="connsiteX3" fmla="*/ 608603 w 1291892"/>
                    <a:gd name="connsiteY3" fmla="*/ 366506 h 1124115"/>
                    <a:gd name="connsiteX4" fmla="*/ 948845 w 1291892"/>
                    <a:gd name="connsiteY4" fmla="*/ 1025725 h 1124115"/>
                    <a:gd name="connsiteX5" fmla="*/ 1291892 w 1291892"/>
                    <a:gd name="connsiteY5" fmla="*/ 1120831 h 1124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1892" h="1124115">
                      <a:moveTo>
                        <a:pt x="0" y="1115547"/>
                      </a:moveTo>
                      <a:cubicBezTo>
                        <a:pt x="28714" y="1110793"/>
                        <a:pt x="37677" y="1073313"/>
                        <a:pt x="48457" y="1020354"/>
                      </a:cubicBezTo>
                      <a:cubicBezTo>
                        <a:pt x="94956" y="838807"/>
                        <a:pt x="185636" y="135239"/>
                        <a:pt x="278994" y="26264"/>
                      </a:cubicBezTo>
                      <a:cubicBezTo>
                        <a:pt x="372352" y="-82711"/>
                        <a:pt x="508837" y="170241"/>
                        <a:pt x="608603" y="366506"/>
                      </a:cubicBezTo>
                      <a:cubicBezTo>
                        <a:pt x="708369" y="562771"/>
                        <a:pt x="834964" y="900004"/>
                        <a:pt x="948845" y="1025725"/>
                      </a:cubicBezTo>
                      <a:cubicBezTo>
                        <a:pt x="1062726" y="1151446"/>
                        <a:pt x="1291892" y="1120831"/>
                        <a:pt x="1291892" y="1120831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cxnSp>
              <p:nvCxnSpPr>
                <p:cNvPr id="39" name="Přímá spojnice 38">
                  <a:extLst>
                    <a:ext uri="{FF2B5EF4-FFF2-40B4-BE49-F238E27FC236}">
                      <a16:creationId xmlns:a16="http://schemas.microsoft.com/office/drawing/2014/main" id="{7F7E14E0-6DEE-4615-A524-0BCEB4C2736D}"/>
                    </a:ext>
                  </a:extLst>
                </p:cNvPr>
                <p:cNvCxnSpPr/>
                <p:nvPr/>
              </p:nvCxnSpPr>
              <p:spPr>
                <a:xfrm>
                  <a:off x="3897495" y="4823311"/>
                  <a:ext cx="144000" cy="0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Skupina 22">
                <a:extLst>
                  <a:ext uri="{FF2B5EF4-FFF2-40B4-BE49-F238E27FC236}">
                    <a16:creationId xmlns:a16="http://schemas.microsoft.com/office/drawing/2014/main" id="{4F55CE4D-DFAE-4808-9885-00764E4EB930}"/>
                  </a:ext>
                </a:extLst>
              </p:cNvPr>
              <p:cNvGrpSpPr/>
              <p:nvPr/>
            </p:nvGrpSpPr>
            <p:grpSpPr>
              <a:xfrm>
                <a:off x="5111524" y="2975948"/>
                <a:ext cx="886624" cy="647576"/>
                <a:chOff x="2633135" y="3699749"/>
                <a:chExt cx="1408360" cy="1124115"/>
              </a:xfrm>
            </p:grpSpPr>
            <p:sp>
              <p:nvSpPr>
                <p:cNvPr id="35" name="Volný tvar 28">
                  <a:extLst>
                    <a:ext uri="{FF2B5EF4-FFF2-40B4-BE49-F238E27FC236}">
                      <a16:creationId xmlns:a16="http://schemas.microsoft.com/office/drawing/2014/main" id="{58A1F3FC-1BEA-4D6B-88C4-EBD84C7808EF}"/>
                    </a:ext>
                  </a:extLst>
                </p:cNvPr>
                <p:cNvSpPr/>
                <p:nvPr/>
              </p:nvSpPr>
              <p:spPr>
                <a:xfrm>
                  <a:off x="2633135" y="3699749"/>
                  <a:ext cx="1291892" cy="1124115"/>
                </a:xfrm>
                <a:custGeom>
                  <a:avLst/>
                  <a:gdLst>
                    <a:gd name="connsiteX0" fmla="*/ 0 w 1265274"/>
                    <a:gd name="connsiteY0" fmla="*/ 1113960 h 1136554"/>
                    <a:gd name="connsiteX1" fmla="*/ 255181 w 1265274"/>
                    <a:gd name="connsiteY1" fmla="*/ 29439 h 1136554"/>
                    <a:gd name="connsiteX2" fmla="*/ 584790 w 1265274"/>
                    <a:gd name="connsiteY2" fmla="*/ 369681 h 1136554"/>
                    <a:gd name="connsiteX3" fmla="*/ 925032 w 1265274"/>
                    <a:gd name="connsiteY3" fmla="*/ 1028900 h 1136554"/>
                    <a:gd name="connsiteX4" fmla="*/ 1265274 w 1265274"/>
                    <a:gd name="connsiteY4" fmla="*/ 1135225 h 1136554"/>
                    <a:gd name="connsiteX0" fmla="*/ 0 w 1289087"/>
                    <a:gd name="connsiteY0" fmla="*/ 1118996 h 1136828"/>
                    <a:gd name="connsiteX1" fmla="*/ 278994 w 1289087"/>
                    <a:gd name="connsiteY1" fmla="*/ 29713 h 1136828"/>
                    <a:gd name="connsiteX2" fmla="*/ 608603 w 1289087"/>
                    <a:gd name="connsiteY2" fmla="*/ 369955 h 1136828"/>
                    <a:gd name="connsiteX3" fmla="*/ 948845 w 1289087"/>
                    <a:gd name="connsiteY3" fmla="*/ 1029174 h 1136828"/>
                    <a:gd name="connsiteX4" fmla="*/ 1289087 w 1289087"/>
                    <a:gd name="connsiteY4" fmla="*/ 1135499 h 1136828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6282"/>
                    <a:gd name="connsiteY0" fmla="*/ 1113622 h 1115841"/>
                    <a:gd name="connsiteX1" fmla="*/ 48457 w 1286282"/>
                    <a:gd name="connsiteY1" fmla="*/ 1018429 h 1115841"/>
                    <a:gd name="connsiteX2" fmla="*/ 278994 w 1286282"/>
                    <a:gd name="connsiteY2" fmla="*/ 24339 h 1115841"/>
                    <a:gd name="connsiteX3" fmla="*/ 608603 w 1286282"/>
                    <a:gd name="connsiteY3" fmla="*/ 364581 h 1115841"/>
                    <a:gd name="connsiteX4" fmla="*/ 948845 w 1286282"/>
                    <a:gd name="connsiteY4" fmla="*/ 1023800 h 1115841"/>
                    <a:gd name="connsiteX5" fmla="*/ 1286282 w 1286282"/>
                    <a:gd name="connsiteY5" fmla="*/ 1110491 h 1115841"/>
                    <a:gd name="connsiteX0" fmla="*/ 0 w 1291892"/>
                    <a:gd name="connsiteY0" fmla="*/ 1113622 h 1122190"/>
                    <a:gd name="connsiteX1" fmla="*/ 48457 w 1291892"/>
                    <a:gd name="connsiteY1" fmla="*/ 1018429 h 1122190"/>
                    <a:gd name="connsiteX2" fmla="*/ 278994 w 1291892"/>
                    <a:gd name="connsiteY2" fmla="*/ 24339 h 1122190"/>
                    <a:gd name="connsiteX3" fmla="*/ 608603 w 1291892"/>
                    <a:gd name="connsiteY3" fmla="*/ 364581 h 1122190"/>
                    <a:gd name="connsiteX4" fmla="*/ 948845 w 1291892"/>
                    <a:gd name="connsiteY4" fmla="*/ 1023800 h 1122190"/>
                    <a:gd name="connsiteX5" fmla="*/ 1291892 w 1291892"/>
                    <a:gd name="connsiteY5" fmla="*/ 1118906 h 1122190"/>
                    <a:gd name="connsiteX0" fmla="*/ 0 w 1291892"/>
                    <a:gd name="connsiteY0" fmla="*/ 1115547 h 1124115"/>
                    <a:gd name="connsiteX1" fmla="*/ 48457 w 1291892"/>
                    <a:gd name="connsiteY1" fmla="*/ 1020354 h 1124115"/>
                    <a:gd name="connsiteX2" fmla="*/ 278994 w 1291892"/>
                    <a:gd name="connsiteY2" fmla="*/ 26264 h 1124115"/>
                    <a:gd name="connsiteX3" fmla="*/ 608603 w 1291892"/>
                    <a:gd name="connsiteY3" fmla="*/ 366506 h 1124115"/>
                    <a:gd name="connsiteX4" fmla="*/ 948845 w 1291892"/>
                    <a:gd name="connsiteY4" fmla="*/ 1025725 h 1124115"/>
                    <a:gd name="connsiteX5" fmla="*/ 1291892 w 1291892"/>
                    <a:gd name="connsiteY5" fmla="*/ 1120831 h 1124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1892" h="1124115">
                      <a:moveTo>
                        <a:pt x="0" y="1115547"/>
                      </a:moveTo>
                      <a:cubicBezTo>
                        <a:pt x="28714" y="1110793"/>
                        <a:pt x="37677" y="1073313"/>
                        <a:pt x="48457" y="1020354"/>
                      </a:cubicBezTo>
                      <a:cubicBezTo>
                        <a:pt x="94956" y="838807"/>
                        <a:pt x="185636" y="135239"/>
                        <a:pt x="278994" y="26264"/>
                      </a:cubicBezTo>
                      <a:cubicBezTo>
                        <a:pt x="372352" y="-82711"/>
                        <a:pt x="508837" y="170241"/>
                        <a:pt x="608603" y="366506"/>
                      </a:cubicBezTo>
                      <a:cubicBezTo>
                        <a:pt x="708369" y="562771"/>
                        <a:pt x="834964" y="900004"/>
                        <a:pt x="948845" y="1025725"/>
                      </a:cubicBezTo>
                      <a:cubicBezTo>
                        <a:pt x="1062726" y="1151446"/>
                        <a:pt x="1291892" y="1120831"/>
                        <a:pt x="1291892" y="1120831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cxnSp>
              <p:nvCxnSpPr>
                <p:cNvPr id="36" name="Přímá spojnice 35">
                  <a:extLst>
                    <a:ext uri="{FF2B5EF4-FFF2-40B4-BE49-F238E27FC236}">
                      <a16:creationId xmlns:a16="http://schemas.microsoft.com/office/drawing/2014/main" id="{3CF0B611-5CDB-419E-A0B7-9B84E1B8E5A9}"/>
                    </a:ext>
                  </a:extLst>
                </p:cNvPr>
                <p:cNvCxnSpPr/>
                <p:nvPr/>
              </p:nvCxnSpPr>
              <p:spPr>
                <a:xfrm>
                  <a:off x="3897495" y="4823311"/>
                  <a:ext cx="144000" cy="0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Volný tvar 30">
                <a:extLst>
                  <a:ext uri="{FF2B5EF4-FFF2-40B4-BE49-F238E27FC236}">
                    <a16:creationId xmlns:a16="http://schemas.microsoft.com/office/drawing/2014/main" id="{767C2DB4-274E-4840-85C0-35A7433D5852}"/>
                  </a:ext>
                </a:extLst>
              </p:cNvPr>
              <p:cNvSpPr/>
              <p:nvPr/>
            </p:nvSpPr>
            <p:spPr>
              <a:xfrm>
                <a:off x="4991608" y="2492896"/>
                <a:ext cx="915886" cy="1118702"/>
              </a:xfrm>
              <a:custGeom>
                <a:avLst/>
                <a:gdLst>
                  <a:gd name="connsiteX0" fmla="*/ 0 w 715668"/>
                  <a:gd name="connsiteY0" fmla="*/ 592771 h 959666"/>
                  <a:gd name="connsiteX1" fmla="*/ 82550 w 715668"/>
                  <a:gd name="connsiteY1" fmla="*/ 113346 h 959666"/>
                  <a:gd name="connsiteX2" fmla="*/ 184150 w 715668"/>
                  <a:gd name="connsiteY2" fmla="*/ 2221 h 959666"/>
                  <a:gd name="connsiteX3" fmla="*/ 257175 w 715668"/>
                  <a:gd name="connsiteY3" fmla="*/ 62546 h 959666"/>
                  <a:gd name="connsiteX4" fmla="*/ 377825 w 715668"/>
                  <a:gd name="connsiteY4" fmla="*/ 326071 h 959666"/>
                  <a:gd name="connsiteX5" fmla="*/ 514350 w 715668"/>
                  <a:gd name="connsiteY5" fmla="*/ 792796 h 959666"/>
                  <a:gd name="connsiteX6" fmla="*/ 533400 w 715668"/>
                  <a:gd name="connsiteY6" fmla="*/ 884871 h 959666"/>
                  <a:gd name="connsiteX7" fmla="*/ 558800 w 715668"/>
                  <a:gd name="connsiteY7" fmla="*/ 935671 h 959666"/>
                  <a:gd name="connsiteX8" fmla="*/ 650875 w 715668"/>
                  <a:gd name="connsiteY8" fmla="*/ 957896 h 959666"/>
                  <a:gd name="connsiteX9" fmla="*/ 711200 w 715668"/>
                  <a:gd name="connsiteY9" fmla="*/ 957896 h 959666"/>
                  <a:gd name="connsiteX10" fmla="*/ 711200 w 715668"/>
                  <a:gd name="connsiteY10" fmla="*/ 954721 h 959666"/>
                  <a:gd name="connsiteX0" fmla="*/ 0 w 715668"/>
                  <a:gd name="connsiteY0" fmla="*/ 601793 h 968688"/>
                  <a:gd name="connsiteX1" fmla="*/ 82550 w 715668"/>
                  <a:gd name="connsiteY1" fmla="*/ 122368 h 968688"/>
                  <a:gd name="connsiteX2" fmla="*/ 168275 w 715668"/>
                  <a:gd name="connsiteY2" fmla="*/ 1718 h 968688"/>
                  <a:gd name="connsiteX3" fmla="*/ 257175 w 715668"/>
                  <a:gd name="connsiteY3" fmla="*/ 71568 h 968688"/>
                  <a:gd name="connsiteX4" fmla="*/ 377825 w 715668"/>
                  <a:gd name="connsiteY4" fmla="*/ 335093 h 968688"/>
                  <a:gd name="connsiteX5" fmla="*/ 514350 w 715668"/>
                  <a:gd name="connsiteY5" fmla="*/ 801818 h 968688"/>
                  <a:gd name="connsiteX6" fmla="*/ 533400 w 715668"/>
                  <a:gd name="connsiteY6" fmla="*/ 893893 h 968688"/>
                  <a:gd name="connsiteX7" fmla="*/ 558800 w 715668"/>
                  <a:gd name="connsiteY7" fmla="*/ 944693 h 968688"/>
                  <a:gd name="connsiteX8" fmla="*/ 650875 w 715668"/>
                  <a:gd name="connsiteY8" fmla="*/ 966918 h 968688"/>
                  <a:gd name="connsiteX9" fmla="*/ 711200 w 715668"/>
                  <a:gd name="connsiteY9" fmla="*/ 966918 h 968688"/>
                  <a:gd name="connsiteX10" fmla="*/ 711200 w 715668"/>
                  <a:gd name="connsiteY10" fmla="*/ 963743 h 968688"/>
                  <a:gd name="connsiteX0" fmla="*/ 0 w 715668"/>
                  <a:gd name="connsiteY0" fmla="*/ 601793 h 968688"/>
                  <a:gd name="connsiteX1" fmla="*/ 82550 w 715668"/>
                  <a:gd name="connsiteY1" fmla="*/ 122368 h 968688"/>
                  <a:gd name="connsiteX2" fmla="*/ 168275 w 715668"/>
                  <a:gd name="connsiteY2" fmla="*/ 1718 h 968688"/>
                  <a:gd name="connsiteX3" fmla="*/ 257175 w 715668"/>
                  <a:gd name="connsiteY3" fmla="*/ 71568 h 968688"/>
                  <a:gd name="connsiteX4" fmla="*/ 377825 w 715668"/>
                  <a:gd name="connsiteY4" fmla="*/ 335093 h 968688"/>
                  <a:gd name="connsiteX5" fmla="*/ 482600 w 715668"/>
                  <a:gd name="connsiteY5" fmla="*/ 700218 h 968688"/>
                  <a:gd name="connsiteX6" fmla="*/ 533400 w 715668"/>
                  <a:gd name="connsiteY6" fmla="*/ 893893 h 968688"/>
                  <a:gd name="connsiteX7" fmla="*/ 558800 w 715668"/>
                  <a:gd name="connsiteY7" fmla="*/ 944693 h 968688"/>
                  <a:gd name="connsiteX8" fmla="*/ 650875 w 715668"/>
                  <a:gd name="connsiteY8" fmla="*/ 966918 h 968688"/>
                  <a:gd name="connsiteX9" fmla="*/ 711200 w 715668"/>
                  <a:gd name="connsiteY9" fmla="*/ 966918 h 968688"/>
                  <a:gd name="connsiteX10" fmla="*/ 711200 w 715668"/>
                  <a:gd name="connsiteY10" fmla="*/ 963743 h 968688"/>
                  <a:gd name="connsiteX0" fmla="*/ 0 w 715668"/>
                  <a:gd name="connsiteY0" fmla="*/ 601871 h 968766"/>
                  <a:gd name="connsiteX1" fmla="*/ 82550 w 715668"/>
                  <a:gd name="connsiteY1" fmla="*/ 122446 h 968766"/>
                  <a:gd name="connsiteX2" fmla="*/ 168275 w 715668"/>
                  <a:gd name="connsiteY2" fmla="*/ 1796 h 968766"/>
                  <a:gd name="connsiteX3" fmla="*/ 257175 w 715668"/>
                  <a:gd name="connsiteY3" fmla="*/ 71646 h 968766"/>
                  <a:gd name="connsiteX4" fmla="*/ 352425 w 715668"/>
                  <a:gd name="connsiteY4" fmla="*/ 344696 h 968766"/>
                  <a:gd name="connsiteX5" fmla="*/ 482600 w 715668"/>
                  <a:gd name="connsiteY5" fmla="*/ 700296 h 968766"/>
                  <a:gd name="connsiteX6" fmla="*/ 533400 w 715668"/>
                  <a:gd name="connsiteY6" fmla="*/ 893971 h 968766"/>
                  <a:gd name="connsiteX7" fmla="*/ 558800 w 715668"/>
                  <a:gd name="connsiteY7" fmla="*/ 944771 h 968766"/>
                  <a:gd name="connsiteX8" fmla="*/ 650875 w 715668"/>
                  <a:gd name="connsiteY8" fmla="*/ 966996 h 968766"/>
                  <a:gd name="connsiteX9" fmla="*/ 711200 w 715668"/>
                  <a:gd name="connsiteY9" fmla="*/ 966996 h 968766"/>
                  <a:gd name="connsiteX10" fmla="*/ 711200 w 715668"/>
                  <a:gd name="connsiteY10" fmla="*/ 963821 h 968766"/>
                  <a:gd name="connsiteX0" fmla="*/ 0 w 715668"/>
                  <a:gd name="connsiteY0" fmla="*/ 601871 h 968766"/>
                  <a:gd name="connsiteX1" fmla="*/ 82550 w 715668"/>
                  <a:gd name="connsiteY1" fmla="*/ 122446 h 968766"/>
                  <a:gd name="connsiteX2" fmla="*/ 168275 w 715668"/>
                  <a:gd name="connsiteY2" fmla="*/ 1796 h 968766"/>
                  <a:gd name="connsiteX3" fmla="*/ 257175 w 715668"/>
                  <a:gd name="connsiteY3" fmla="*/ 71646 h 968766"/>
                  <a:gd name="connsiteX4" fmla="*/ 352425 w 715668"/>
                  <a:gd name="connsiteY4" fmla="*/ 344696 h 968766"/>
                  <a:gd name="connsiteX5" fmla="*/ 454025 w 715668"/>
                  <a:gd name="connsiteY5" fmla="*/ 706646 h 968766"/>
                  <a:gd name="connsiteX6" fmla="*/ 533400 w 715668"/>
                  <a:gd name="connsiteY6" fmla="*/ 893971 h 968766"/>
                  <a:gd name="connsiteX7" fmla="*/ 558800 w 715668"/>
                  <a:gd name="connsiteY7" fmla="*/ 944771 h 968766"/>
                  <a:gd name="connsiteX8" fmla="*/ 650875 w 715668"/>
                  <a:gd name="connsiteY8" fmla="*/ 966996 h 968766"/>
                  <a:gd name="connsiteX9" fmla="*/ 711200 w 715668"/>
                  <a:gd name="connsiteY9" fmla="*/ 966996 h 968766"/>
                  <a:gd name="connsiteX10" fmla="*/ 711200 w 715668"/>
                  <a:gd name="connsiteY10" fmla="*/ 963821 h 968766"/>
                  <a:gd name="connsiteX0" fmla="*/ 0 w 706143"/>
                  <a:gd name="connsiteY0" fmla="*/ 557421 h 968766"/>
                  <a:gd name="connsiteX1" fmla="*/ 73025 w 706143"/>
                  <a:gd name="connsiteY1" fmla="*/ 122446 h 968766"/>
                  <a:gd name="connsiteX2" fmla="*/ 158750 w 706143"/>
                  <a:gd name="connsiteY2" fmla="*/ 1796 h 968766"/>
                  <a:gd name="connsiteX3" fmla="*/ 247650 w 706143"/>
                  <a:gd name="connsiteY3" fmla="*/ 71646 h 968766"/>
                  <a:gd name="connsiteX4" fmla="*/ 342900 w 706143"/>
                  <a:gd name="connsiteY4" fmla="*/ 344696 h 968766"/>
                  <a:gd name="connsiteX5" fmla="*/ 444500 w 706143"/>
                  <a:gd name="connsiteY5" fmla="*/ 706646 h 968766"/>
                  <a:gd name="connsiteX6" fmla="*/ 523875 w 706143"/>
                  <a:gd name="connsiteY6" fmla="*/ 893971 h 968766"/>
                  <a:gd name="connsiteX7" fmla="*/ 549275 w 706143"/>
                  <a:gd name="connsiteY7" fmla="*/ 944771 h 968766"/>
                  <a:gd name="connsiteX8" fmla="*/ 641350 w 706143"/>
                  <a:gd name="connsiteY8" fmla="*/ 966996 h 968766"/>
                  <a:gd name="connsiteX9" fmla="*/ 701675 w 706143"/>
                  <a:gd name="connsiteY9" fmla="*/ 966996 h 968766"/>
                  <a:gd name="connsiteX10" fmla="*/ 701675 w 706143"/>
                  <a:gd name="connsiteY10" fmla="*/ 963821 h 968766"/>
                  <a:gd name="connsiteX0" fmla="*/ 0 w 706143"/>
                  <a:gd name="connsiteY0" fmla="*/ 557421 h 968766"/>
                  <a:gd name="connsiteX1" fmla="*/ 73025 w 706143"/>
                  <a:gd name="connsiteY1" fmla="*/ 122446 h 968766"/>
                  <a:gd name="connsiteX2" fmla="*/ 158750 w 706143"/>
                  <a:gd name="connsiteY2" fmla="*/ 1796 h 968766"/>
                  <a:gd name="connsiteX3" fmla="*/ 247650 w 706143"/>
                  <a:gd name="connsiteY3" fmla="*/ 71646 h 968766"/>
                  <a:gd name="connsiteX4" fmla="*/ 342900 w 706143"/>
                  <a:gd name="connsiteY4" fmla="*/ 344696 h 968766"/>
                  <a:gd name="connsiteX5" fmla="*/ 444500 w 706143"/>
                  <a:gd name="connsiteY5" fmla="*/ 706646 h 968766"/>
                  <a:gd name="connsiteX6" fmla="*/ 492125 w 706143"/>
                  <a:gd name="connsiteY6" fmla="*/ 871746 h 968766"/>
                  <a:gd name="connsiteX7" fmla="*/ 549275 w 706143"/>
                  <a:gd name="connsiteY7" fmla="*/ 944771 h 968766"/>
                  <a:gd name="connsiteX8" fmla="*/ 641350 w 706143"/>
                  <a:gd name="connsiteY8" fmla="*/ 966996 h 968766"/>
                  <a:gd name="connsiteX9" fmla="*/ 701675 w 706143"/>
                  <a:gd name="connsiteY9" fmla="*/ 966996 h 968766"/>
                  <a:gd name="connsiteX10" fmla="*/ 701675 w 706143"/>
                  <a:gd name="connsiteY10" fmla="*/ 963821 h 968766"/>
                  <a:gd name="connsiteX0" fmla="*/ 0 w 706143"/>
                  <a:gd name="connsiteY0" fmla="*/ 559818 h 971163"/>
                  <a:gd name="connsiteX1" fmla="*/ 73025 w 706143"/>
                  <a:gd name="connsiteY1" fmla="*/ 124843 h 971163"/>
                  <a:gd name="connsiteX2" fmla="*/ 187560 w 706143"/>
                  <a:gd name="connsiteY2" fmla="*/ 1688 h 971163"/>
                  <a:gd name="connsiteX3" fmla="*/ 247650 w 706143"/>
                  <a:gd name="connsiteY3" fmla="*/ 74043 h 971163"/>
                  <a:gd name="connsiteX4" fmla="*/ 342900 w 706143"/>
                  <a:gd name="connsiteY4" fmla="*/ 347093 h 971163"/>
                  <a:gd name="connsiteX5" fmla="*/ 444500 w 706143"/>
                  <a:gd name="connsiteY5" fmla="*/ 709043 h 971163"/>
                  <a:gd name="connsiteX6" fmla="*/ 492125 w 706143"/>
                  <a:gd name="connsiteY6" fmla="*/ 874143 h 971163"/>
                  <a:gd name="connsiteX7" fmla="*/ 549275 w 706143"/>
                  <a:gd name="connsiteY7" fmla="*/ 947168 h 971163"/>
                  <a:gd name="connsiteX8" fmla="*/ 641350 w 706143"/>
                  <a:gd name="connsiteY8" fmla="*/ 969393 h 971163"/>
                  <a:gd name="connsiteX9" fmla="*/ 701675 w 706143"/>
                  <a:gd name="connsiteY9" fmla="*/ 969393 h 971163"/>
                  <a:gd name="connsiteX10" fmla="*/ 701675 w 706143"/>
                  <a:gd name="connsiteY10" fmla="*/ 966218 h 971163"/>
                  <a:gd name="connsiteX0" fmla="*/ 0 w 706143"/>
                  <a:gd name="connsiteY0" fmla="*/ 559818 h 971163"/>
                  <a:gd name="connsiteX1" fmla="*/ 99618 w 706143"/>
                  <a:gd name="connsiteY1" fmla="*/ 124843 h 971163"/>
                  <a:gd name="connsiteX2" fmla="*/ 187560 w 706143"/>
                  <a:gd name="connsiteY2" fmla="*/ 1688 h 971163"/>
                  <a:gd name="connsiteX3" fmla="*/ 247650 w 706143"/>
                  <a:gd name="connsiteY3" fmla="*/ 74043 h 971163"/>
                  <a:gd name="connsiteX4" fmla="*/ 342900 w 706143"/>
                  <a:gd name="connsiteY4" fmla="*/ 347093 h 971163"/>
                  <a:gd name="connsiteX5" fmla="*/ 444500 w 706143"/>
                  <a:gd name="connsiteY5" fmla="*/ 709043 h 971163"/>
                  <a:gd name="connsiteX6" fmla="*/ 492125 w 706143"/>
                  <a:gd name="connsiteY6" fmla="*/ 874143 h 971163"/>
                  <a:gd name="connsiteX7" fmla="*/ 549275 w 706143"/>
                  <a:gd name="connsiteY7" fmla="*/ 947168 h 971163"/>
                  <a:gd name="connsiteX8" fmla="*/ 641350 w 706143"/>
                  <a:gd name="connsiteY8" fmla="*/ 969393 h 971163"/>
                  <a:gd name="connsiteX9" fmla="*/ 701675 w 706143"/>
                  <a:gd name="connsiteY9" fmla="*/ 969393 h 971163"/>
                  <a:gd name="connsiteX10" fmla="*/ 701675 w 706143"/>
                  <a:gd name="connsiteY10" fmla="*/ 966218 h 971163"/>
                  <a:gd name="connsiteX0" fmla="*/ 0 w 706143"/>
                  <a:gd name="connsiteY0" fmla="*/ 559818 h 971163"/>
                  <a:gd name="connsiteX1" fmla="*/ 99618 w 706143"/>
                  <a:gd name="connsiteY1" fmla="*/ 124843 h 971163"/>
                  <a:gd name="connsiteX2" fmla="*/ 187560 w 706143"/>
                  <a:gd name="connsiteY2" fmla="*/ 1688 h 971163"/>
                  <a:gd name="connsiteX3" fmla="*/ 247650 w 706143"/>
                  <a:gd name="connsiteY3" fmla="*/ 74043 h 971163"/>
                  <a:gd name="connsiteX4" fmla="*/ 342900 w 706143"/>
                  <a:gd name="connsiteY4" fmla="*/ 347093 h 971163"/>
                  <a:gd name="connsiteX5" fmla="*/ 444500 w 706143"/>
                  <a:gd name="connsiteY5" fmla="*/ 709043 h 971163"/>
                  <a:gd name="connsiteX6" fmla="*/ 492125 w 706143"/>
                  <a:gd name="connsiteY6" fmla="*/ 874143 h 971163"/>
                  <a:gd name="connsiteX7" fmla="*/ 549275 w 706143"/>
                  <a:gd name="connsiteY7" fmla="*/ 947168 h 971163"/>
                  <a:gd name="connsiteX8" fmla="*/ 641350 w 706143"/>
                  <a:gd name="connsiteY8" fmla="*/ 969393 h 971163"/>
                  <a:gd name="connsiteX9" fmla="*/ 701675 w 706143"/>
                  <a:gd name="connsiteY9" fmla="*/ 969393 h 971163"/>
                  <a:gd name="connsiteX10" fmla="*/ 701675 w 706143"/>
                  <a:gd name="connsiteY10" fmla="*/ 966218 h 971163"/>
                  <a:gd name="connsiteX0" fmla="*/ 0 w 706143"/>
                  <a:gd name="connsiteY0" fmla="*/ 559818 h 971163"/>
                  <a:gd name="connsiteX1" fmla="*/ 99618 w 706143"/>
                  <a:gd name="connsiteY1" fmla="*/ 124843 h 971163"/>
                  <a:gd name="connsiteX2" fmla="*/ 187560 w 706143"/>
                  <a:gd name="connsiteY2" fmla="*/ 1688 h 971163"/>
                  <a:gd name="connsiteX3" fmla="*/ 247650 w 706143"/>
                  <a:gd name="connsiteY3" fmla="*/ 74043 h 971163"/>
                  <a:gd name="connsiteX4" fmla="*/ 342900 w 706143"/>
                  <a:gd name="connsiteY4" fmla="*/ 347093 h 971163"/>
                  <a:gd name="connsiteX5" fmla="*/ 444500 w 706143"/>
                  <a:gd name="connsiteY5" fmla="*/ 709043 h 971163"/>
                  <a:gd name="connsiteX6" fmla="*/ 492125 w 706143"/>
                  <a:gd name="connsiteY6" fmla="*/ 874143 h 971163"/>
                  <a:gd name="connsiteX7" fmla="*/ 549275 w 706143"/>
                  <a:gd name="connsiteY7" fmla="*/ 947168 h 971163"/>
                  <a:gd name="connsiteX8" fmla="*/ 641350 w 706143"/>
                  <a:gd name="connsiteY8" fmla="*/ 969393 h 971163"/>
                  <a:gd name="connsiteX9" fmla="*/ 701675 w 706143"/>
                  <a:gd name="connsiteY9" fmla="*/ 969393 h 971163"/>
                  <a:gd name="connsiteX10" fmla="*/ 701675 w 706143"/>
                  <a:gd name="connsiteY10" fmla="*/ 966218 h 971163"/>
                  <a:gd name="connsiteX0" fmla="*/ 0 w 706143"/>
                  <a:gd name="connsiteY0" fmla="*/ 562183 h 973528"/>
                  <a:gd name="connsiteX1" fmla="*/ 99618 w 706143"/>
                  <a:gd name="connsiteY1" fmla="*/ 169796 h 973528"/>
                  <a:gd name="connsiteX2" fmla="*/ 187560 w 706143"/>
                  <a:gd name="connsiteY2" fmla="*/ 4053 h 973528"/>
                  <a:gd name="connsiteX3" fmla="*/ 247650 w 706143"/>
                  <a:gd name="connsiteY3" fmla="*/ 76408 h 973528"/>
                  <a:gd name="connsiteX4" fmla="*/ 342900 w 706143"/>
                  <a:gd name="connsiteY4" fmla="*/ 349458 h 973528"/>
                  <a:gd name="connsiteX5" fmla="*/ 444500 w 706143"/>
                  <a:gd name="connsiteY5" fmla="*/ 711408 h 973528"/>
                  <a:gd name="connsiteX6" fmla="*/ 492125 w 706143"/>
                  <a:gd name="connsiteY6" fmla="*/ 876508 h 973528"/>
                  <a:gd name="connsiteX7" fmla="*/ 549275 w 706143"/>
                  <a:gd name="connsiteY7" fmla="*/ 949533 h 973528"/>
                  <a:gd name="connsiteX8" fmla="*/ 641350 w 706143"/>
                  <a:gd name="connsiteY8" fmla="*/ 971758 h 973528"/>
                  <a:gd name="connsiteX9" fmla="*/ 701675 w 706143"/>
                  <a:gd name="connsiteY9" fmla="*/ 971758 h 973528"/>
                  <a:gd name="connsiteX10" fmla="*/ 701675 w 706143"/>
                  <a:gd name="connsiteY10" fmla="*/ 968583 h 973528"/>
                  <a:gd name="connsiteX0" fmla="*/ 0 w 706143"/>
                  <a:gd name="connsiteY0" fmla="*/ 562183 h 973528"/>
                  <a:gd name="connsiteX1" fmla="*/ 99618 w 706143"/>
                  <a:gd name="connsiteY1" fmla="*/ 169796 h 973528"/>
                  <a:gd name="connsiteX2" fmla="*/ 187560 w 706143"/>
                  <a:gd name="connsiteY2" fmla="*/ 4053 h 973528"/>
                  <a:gd name="connsiteX3" fmla="*/ 247650 w 706143"/>
                  <a:gd name="connsiteY3" fmla="*/ 76408 h 973528"/>
                  <a:gd name="connsiteX4" fmla="*/ 342900 w 706143"/>
                  <a:gd name="connsiteY4" fmla="*/ 349458 h 973528"/>
                  <a:gd name="connsiteX5" fmla="*/ 444500 w 706143"/>
                  <a:gd name="connsiteY5" fmla="*/ 711408 h 973528"/>
                  <a:gd name="connsiteX6" fmla="*/ 492125 w 706143"/>
                  <a:gd name="connsiteY6" fmla="*/ 876508 h 973528"/>
                  <a:gd name="connsiteX7" fmla="*/ 549275 w 706143"/>
                  <a:gd name="connsiteY7" fmla="*/ 949533 h 973528"/>
                  <a:gd name="connsiteX8" fmla="*/ 641350 w 706143"/>
                  <a:gd name="connsiteY8" fmla="*/ 971758 h 973528"/>
                  <a:gd name="connsiteX9" fmla="*/ 701675 w 706143"/>
                  <a:gd name="connsiteY9" fmla="*/ 971758 h 973528"/>
                  <a:gd name="connsiteX10" fmla="*/ 701675 w 706143"/>
                  <a:gd name="connsiteY10" fmla="*/ 968583 h 973528"/>
                  <a:gd name="connsiteX0" fmla="*/ 0 w 706143"/>
                  <a:gd name="connsiteY0" fmla="*/ 562551 h 973896"/>
                  <a:gd name="connsiteX1" fmla="*/ 99618 w 706143"/>
                  <a:gd name="connsiteY1" fmla="*/ 170164 h 973896"/>
                  <a:gd name="connsiteX2" fmla="*/ 187560 w 706143"/>
                  <a:gd name="connsiteY2" fmla="*/ 4421 h 973896"/>
                  <a:gd name="connsiteX3" fmla="*/ 260946 w 706143"/>
                  <a:gd name="connsiteY3" fmla="*/ 74271 h 973896"/>
                  <a:gd name="connsiteX4" fmla="*/ 342900 w 706143"/>
                  <a:gd name="connsiteY4" fmla="*/ 349826 h 973896"/>
                  <a:gd name="connsiteX5" fmla="*/ 444500 w 706143"/>
                  <a:gd name="connsiteY5" fmla="*/ 711776 h 973896"/>
                  <a:gd name="connsiteX6" fmla="*/ 492125 w 706143"/>
                  <a:gd name="connsiteY6" fmla="*/ 876876 h 973896"/>
                  <a:gd name="connsiteX7" fmla="*/ 549275 w 706143"/>
                  <a:gd name="connsiteY7" fmla="*/ 949901 h 973896"/>
                  <a:gd name="connsiteX8" fmla="*/ 641350 w 706143"/>
                  <a:gd name="connsiteY8" fmla="*/ 972126 h 973896"/>
                  <a:gd name="connsiteX9" fmla="*/ 701675 w 706143"/>
                  <a:gd name="connsiteY9" fmla="*/ 972126 h 973896"/>
                  <a:gd name="connsiteX10" fmla="*/ 701675 w 706143"/>
                  <a:gd name="connsiteY10" fmla="*/ 968951 h 973896"/>
                  <a:gd name="connsiteX0" fmla="*/ 0 w 706143"/>
                  <a:gd name="connsiteY0" fmla="*/ 562551 h 973896"/>
                  <a:gd name="connsiteX1" fmla="*/ 99618 w 706143"/>
                  <a:gd name="connsiteY1" fmla="*/ 170164 h 973896"/>
                  <a:gd name="connsiteX2" fmla="*/ 187560 w 706143"/>
                  <a:gd name="connsiteY2" fmla="*/ 4421 h 973896"/>
                  <a:gd name="connsiteX3" fmla="*/ 260946 w 706143"/>
                  <a:gd name="connsiteY3" fmla="*/ 74271 h 973896"/>
                  <a:gd name="connsiteX4" fmla="*/ 342900 w 706143"/>
                  <a:gd name="connsiteY4" fmla="*/ 349826 h 973896"/>
                  <a:gd name="connsiteX5" fmla="*/ 420122 w 706143"/>
                  <a:gd name="connsiteY5" fmla="*/ 714281 h 973896"/>
                  <a:gd name="connsiteX6" fmla="*/ 492125 w 706143"/>
                  <a:gd name="connsiteY6" fmla="*/ 876876 h 973896"/>
                  <a:gd name="connsiteX7" fmla="*/ 549275 w 706143"/>
                  <a:gd name="connsiteY7" fmla="*/ 949901 h 973896"/>
                  <a:gd name="connsiteX8" fmla="*/ 641350 w 706143"/>
                  <a:gd name="connsiteY8" fmla="*/ 972126 h 973896"/>
                  <a:gd name="connsiteX9" fmla="*/ 701675 w 706143"/>
                  <a:gd name="connsiteY9" fmla="*/ 972126 h 973896"/>
                  <a:gd name="connsiteX10" fmla="*/ 701675 w 706143"/>
                  <a:gd name="connsiteY10" fmla="*/ 968951 h 973896"/>
                  <a:gd name="connsiteX0" fmla="*/ 0 w 706143"/>
                  <a:gd name="connsiteY0" fmla="*/ 562551 h 973896"/>
                  <a:gd name="connsiteX1" fmla="*/ 99618 w 706143"/>
                  <a:gd name="connsiteY1" fmla="*/ 170164 h 973896"/>
                  <a:gd name="connsiteX2" fmla="*/ 187560 w 706143"/>
                  <a:gd name="connsiteY2" fmla="*/ 4421 h 973896"/>
                  <a:gd name="connsiteX3" fmla="*/ 260946 w 706143"/>
                  <a:gd name="connsiteY3" fmla="*/ 74271 h 973896"/>
                  <a:gd name="connsiteX4" fmla="*/ 342900 w 706143"/>
                  <a:gd name="connsiteY4" fmla="*/ 349826 h 973896"/>
                  <a:gd name="connsiteX5" fmla="*/ 420122 w 706143"/>
                  <a:gd name="connsiteY5" fmla="*/ 714281 h 973896"/>
                  <a:gd name="connsiteX6" fmla="*/ 481045 w 706143"/>
                  <a:gd name="connsiteY6" fmla="*/ 919464 h 973896"/>
                  <a:gd name="connsiteX7" fmla="*/ 549275 w 706143"/>
                  <a:gd name="connsiteY7" fmla="*/ 949901 h 973896"/>
                  <a:gd name="connsiteX8" fmla="*/ 641350 w 706143"/>
                  <a:gd name="connsiteY8" fmla="*/ 972126 h 973896"/>
                  <a:gd name="connsiteX9" fmla="*/ 701675 w 706143"/>
                  <a:gd name="connsiteY9" fmla="*/ 972126 h 973896"/>
                  <a:gd name="connsiteX10" fmla="*/ 701675 w 706143"/>
                  <a:gd name="connsiteY10" fmla="*/ 968951 h 973896"/>
                  <a:gd name="connsiteX0" fmla="*/ 0 w 706143"/>
                  <a:gd name="connsiteY0" fmla="*/ 562551 h 1028507"/>
                  <a:gd name="connsiteX1" fmla="*/ 99618 w 706143"/>
                  <a:gd name="connsiteY1" fmla="*/ 170164 h 1028507"/>
                  <a:gd name="connsiteX2" fmla="*/ 187560 w 706143"/>
                  <a:gd name="connsiteY2" fmla="*/ 4421 h 1028507"/>
                  <a:gd name="connsiteX3" fmla="*/ 260946 w 706143"/>
                  <a:gd name="connsiteY3" fmla="*/ 74271 h 1028507"/>
                  <a:gd name="connsiteX4" fmla="*/ 342900 w 706143"/>
                  <a:gd name="connsiteY4" fmla="*/ 349826 h 1028507"/>
                  <a:gd name="connsiteX5" fmla="*/ 420122 w 706143"/>
                  <a:gd name="connsiteY5" fmla="*/ 714281 h 1028507"/>
                  <a:gd name="connsiteX6" fmla="*/ 481045 w 706143"/>
                  <a:gd name="connsiteY6" fmla="*/ 919464 h 1028507"/>
                  <a:gd name="connsiteX7" fmla="*/ 560356 w 706143"/>
                  <a:gd name="connsiteY7" fmla="*/ 1027562 h 1028507"/>
                  <a:gd name="connsiteX8" fmla="*/ 641350 w 706143"/>
                  <a:gd name="connsiteY8" fmla="*/ 972126 h 1028507"/>
                  <a:gd name="connsiteX9" fmla="*/ 701675 w 706143"/>
                  <a:gd name="connsiteY9" fmla="*/ 972126 h 1028507"/>
                  <a:gd name="connsiteX10" fmla="*/ 701675 w 706143"/>
                  <a:gd name="connsiteY10" fmla="*/ 968951 h 1028507"/>
                  <a:gd name="connsiteX0" fmla="*/ 0 w 707456"/>
                  <a:gd name="connsiteY0" fmla="*/ 562551 h 1078942"/>
                  <a:gd name="connsiteX1" fmla="*/ 99618 w 707456"/>
                  <a:gd name="connsiteY1" fmla="*/ 170164 h 1078942"/>
                  <a:gd name="connsiteX2" fmla="*/ 187560 w 707456"/>
                  <a:gd name="connsiteY2" fmla="*/ 4421 h 1078942"/>
                  <a:gd name="connsiteX3" fmla="*/ 260946 w 707456"/>
                  <a:gd name="connsiteY3" fmla="*/ 74271 h 1078942"/>
                  <a:gd name="connsiteX4" fmla="*/ 342900 w 707456"/>
                  <a:gd name="connsiteY4" fmla="*/ 349826 h 1078942"/>
                  <a:gd name="connsiteX5" fmla="*/ 420122 w 707456"/>
                  <a:gd name="connsiteY5" fmla="*/ 714281 h 1078942"/>
                  <a:gd name="connsiteX6" fmla="*/ 481045 w 707456"/>
                  <a:gd name="connsiteY6" fmla="*/ 919464 h 1078942"/>
                  <a:gd name="connsiteX7" fmla="*/ 560356 w 707456"/>
                  <a:gd name="connsiteY7" fmla="*/ 1027562 h 1078942"/>
                  <a:gd name="connsiteX8" fmla="*/ 623622 w 707456"/>
                  <a:gd name="connsiteY8" fmla="*/ 1077345 h 1078942"/>
                  <a:gd name="connsiteX9" fmla="*/ 701675 w 707456"/>
                  <a:gd name="connsiteY9" fmla="*/ 972126 h 1078942"/>
                  <a:gd name="connsiteX10" fmla="*/ 701675 w 707456"/>
                  <a:gd name="connsiteY10" fmla="*/ 968951 h 1078942"/>
                  <a:gd name="connsiteX0" fmla="*/ 0 w 701675"/>
                  <a:gd name="connsiteY0" fmla="*/ 562551 h 1110216"/>
                  <a:gd name="connsiteX1" fmla="*/ 99618 w 701675"/>
                  <a:gd name="connsiteY1" fmla="*/ 170164 h 1110216"/>
                  <a:gd name="connsiteX2" fmla="*/ 187560 w 701675"/>
                  <a:gd name="connsiteY2" fmla="*/ 4421 h 1110216"/>
                  <a:gd name="connsiteX3" fmla="*/ 260946 w 701675"/>
                  <a:gd name="connsiteY3" fmla="*/ 74271 h 1110216"/>
                  <a:gd name="connsiteX4" fmla="*/ 342900 w 701675"/>
                  <a:gd name="connsiteY4" fmla="*/ 349826 h 1110216"/>
                  <a:gd name="connsiteX5" fmla="*/ 420122 w 701675"/>
                  <a:gd name="connsiteY5" fmla="*/ 714281 h 1110216"/>
                  <a:gd name="connsiteX6" fmla="*/ 481045 w 701675"/>
                  <a:gd name="connsiteY6" fmla="*/ 919464 h 1110216"/>
                  <a:gd name="connsiteX7" fmla="*/ 560356 w 701675"/>
                  <a:gd name="connsiteY7" fmla="*/ 1027562 h 1110216"/>
                  <a:gd name="connsiteX8" fmla="*/ 623622 w 701675"/>
                  <a:gd name="connsiteY8" fmla="*/ 1077345 h 1110216"/>
                  <a:gd name="connsiteX9" fmla="*/ 666217 w 701675"/>
                  <a:gd name="connsiteY9" fmla="*/ 1104901 h 1110216"/>
                  <a:gd name="connsiteX10" fmla="*/ 701675 w 701675"/>
                  <a:gd name="connsiteY10" fmla="*/ 968951 h 1110216"/>
                  <a:gd name="connsiteX0" fmla="*/ 0 w 692810"/>
                  <a:gd name="connsiteY0" fmla="*/ 562551 h 1114252"/>
                  <a:gd name="connsiteX1" fmla="*/ 99618 w 692810"/>
                  <a:gd name="connsiteY1" fmla="*/ 170164 h 1114252"/>
                  <a:gd name="connsiteX2" fmla="*/ 187560 w 692810"/>
                  <a:gd name="connsiteY2" fmla="*/ 4421 h 1114252"/>
                  <a:gd name="connsiteX3" fmla="*/ 260946 w 692810"/>
                  <a:gd name="connsiteY3" fmla="*/ 74271 h 1114252"/>
                  <a:gd name="connsiteX4" fmla="*/ 342900 w 692810"/>
                  <a:gd name="connsiteY4" fmla="*/ 349826 h 1114252"/>
                  <a:gd name="connsiteX5" fmla="*/ 420122 w 692810"/>
                  <a:gd name="connsiteY5" fmla="*/ 714281 h 1114252"/>
                  <a:gd name="connsiteX6" fmla="*/ 481045 w 692810"/>
                  <a:gd name="connsiteY6" fmla="*/ 919464 h 1114252"/>
                  <a:gd name="connsiteX7" fmla="*/ 560356 w 692810"/>
                  <a:gd name="connsiteY7" fmla="*/ 1027562 h 1114252"/>
                  <a:gd name="connsiteX8" fmla="*/ 623622 w 692810"/>
                  <a:gd name="connsiteY8" fmla="*/ 1077345 h 1114252"/>
                  <a:gd name="connsiteX9" fmla="*/ 666217 w 692810"/>
                  <a:gd name="connsiteY9" fmla="*/ 1104901 h 1114252"/>
                  <a:gd name="connsiteX10" fmla="*/ 692810 w 692810"/>
                  <a:gd name="connsiteY10" fmla="*/ 1114252 h 1114252"/>
                  <a:gd name="connsiteX0" fmla="*/ 0 w 692810"/>
                  <a:gd name="connsiteY0" fmla="*/ 562551 h 1114469"/>
                  <a:gd name="connsiteX1" fmla="*/ 99618 w 692810"/>
                  <a:gd name="connsiteY1" fmla="*/ 170164 h 1114469"/>
                  <a:gd name="connsiteX2" fmla="*/ 187560 w 692810"/>
                  <a:gd name="connsiteY2" fmla="*/ 4421 h 1114469"/>
                  <a:gd name="connsiteX3" fmla="*/ 260946 w 692810"/>
                  <a:gd name="connsiteY3" fmla="*/ 74271 h 1114469"/>
                  <a:gd name="connsiteX4" fmla="*/ 342900 w 692810"/>
                  <a:gd name="connsiteY4" fmla="*/ 349826 h 1114469"/>
                  <a:gd name="connsiteX5" fmla="*/ 420122 w 692810"/>
                  <a:gd name="connsiteY5" fmla="*/ 714281 h 1114469"/>
                  <a:gd name="connsiteX6" fmla="*/ 481045 w 692810"/>
                  <a:gd name="connsiteY6" fmla="*/ 919464 h 1114469"/>
                  <a:gd name="connsiteX7" fmla="*/ 560356 w 692810"/>
                  <a:gd name="connsiteY7" fmla="*/ 1027562 h 1114469"/>
                  <a:gd name="connsiteX8" fmla="*/ 608109 w 692810"/>
                  <a:gd name="connsiteY8" fmla="*/ 1109912 h 1114469"/>
                  <a:gd name="connsiteX9" fmla="*/ 666217 w 692810"/>
                  <a:gd name="connsiteY9" fmla="*/ 1104901 h 1114469"/>
                  <a:gd name="connsiteX10" fmla="*/ 692810 w 692810"/>
                  <a:gd name="connsiteY10" fmla="*/ 1114252 h 1114469"/>
                  <a:gd name="connsiteX0" fmla="*/ 0 w 692810"/>
                  <a:gd name="connsiteY0" fmla="*/ 562551 h 1119017"/>
                  <a:gd name="connsiteX1" fmla="*/ 99618 w 692810"/>
                  <a:gd name="connsiteY1" fmla="*/ 170164 h 1119017"/>
                  <a:gd name="connsiteX2" fmla="*/ 187560 w 692810"/>
                  <a:gd name="connsiteY2" fmla="*/ 4421 h 1119017"/>
                  <a:gd name="connsiteX3" fmla="*/ 260946 w 692810"/>
                  <a:gd name="connsiteY3" fmla="*/ 74271 h 1119017"/>
                  <a:gd name="connsiteX4" fmla="*/ 342900 w 692810"/>
                  <a:gd name="connsiteY4" fmla="*/ 349826 h 1119017"/>
                  <a:gd name="connsiteX5" fmla="*/ 420122 w 692810"/>
                  <a:gd name="connsiteY5" fmla="*/ 714281 h 1119017"/>
                  <a:gd name="connsiteX6" fmla="*/ 481045 w 692810"/>
                  <a:gd name="connsiteY6" fmla="*/ 919464 h 1119017"/>
                  <a:gd name="connsiteX7" fmla="*/ 560356 w 692810"/>
                  <a:gd name="connsiteY7" fmla="*/ 1027562 h 1119017"/>
                  <a:gd name="connsiteX8" fmla="*/ 608109 w 692810"/>
                  <a:gd name="connsiteY8" fmla="*/ 1109912 h 1119017"/>
                  <a:gd name="connsiteX9" fmla="*/ 657352 w 692810"/>
                  <a:gd name="connsiteY9" fmla="*/ 1117427 h 1119017"/>
                  <a:gd name="connsiteX10" fmla="*/ 692810 w 692810"/>
                  <a:gd name="connsiteY10" fmla="*/ 1114252 h 1119017"/>
                  <a:gd name="connsiteX0" fmla="*/ 0 w 692810"/>
                  <a:gd name="connsiteY0" fmla="*/ 562551 h 1118702"/>
                  <a:gd name="connsiteX1" fmla="*/ 99618 w 692810"/>
                  <a:gd name="connsiteY1" fmla="*/ 170164 h 1118702"/>
                  <a:gd name="connsiteX2" fmla="*/ 187560 w 692810"/>
                  <a:gd name="connsiteY2" fmla="*/ 4421 h 1118702"/>
                  <a:gd name="connsiteX3" fmla="*/ 260946 w 692810"/>
                  <a:gd name="connsiteY3" fmla="*/ 74271 h 1118702"/>
                  <a:gd name="connsiteX4" fmla="*/ 342900 w 692810"/>
                  <a:gd name="connsiteY4" fmla="*/ 349826 h 1118702"/>
                  <a:gd name="connsiteX5" fmla="*/ 420122 w 692810"/>
                  <a:gd name="connsiteY5" fmla="*/ 714281 h 1118702"/>
                  <a:gd name="connsiteX6" fmla="*/ 481045 w 692810"/>
                  <a:gd name="connsiteY6" fmla="*/ 919464 h 1118702"/>
                  <a:gd name="connsiteX7" fmla="*/ 531546 w 692810"/>
                  <a:gd name="connsiteY7" fmla="*/ 1032572 h 1118702"/>
                  <a:gd name="connsiteX8" fmla="*/ 608109 w 692810"/>
                  <a:gd name="connsiteY8" fmla="*/ 1109912 h 1118702"/>
                  <a:gd name="connsiteX9" fmla="*/ 657352 w 692810"/>
                  <a:gd name="connsiteY9" fmla="*/ 1117427 h 1118702"/>
                  <a:gd name="connsiteX10" fmla="*/ 692810 w 692810"/>
                  <a:gd name="connsiteY10" fmla="*/ 1114252 h 1118702"/>
                  <a:gd name="connsiteX0" fmla="*/ 0 w 789998"/>
                  <a:gd name="connsiteY0" fmla="*/ 1104257 h 1118702"/>
                  <a:gd name="connsiteX1" fmla="*/ 196806 w 789998"/>
                  <a:gd name="connsiteY1" fmla="*/ 170164 h 1118702"/>
                  <a:gd name="connsiteX2" fmla="*/ 284748 w 789998"/>
                  <a:gd name="connsiteY2" fmla="*/ 4421 h 1118702"/>
                  <a:gd name="connsiteX3" fmla="*/ 358134 w 789998"/>
                  <a:gd name="connsiteY3" fmla="*/ 74271 h 1118702"/>
                  <a:gd name="connsiteX4" fmla="*/ 440088 w 789998"/>
                  <a:gd name="connsiteY4" fmla="*/ 349826 h 1118702"/>
                  <a:gd name="connsiteX5" fmla="*/ 517310 w 789998"/>
                  <a:gd name="connsiteY5" fmla="*/ 714281 h 1118702"/>
                  <a:gd name="connsiteX6" fmla="*/ 578233 w 789998"/>
                  <a:gd name="connsiteY6" fmla="*/ 919464 h 1118702"/>
                  <a:gd name="connsiteX7" fmla="*/ 628734 w 789998"/>
                  <a:gd name="connsiteY7" fmla="*/ 1032572 h 1118702"/>
                  <a:gd name="connsiteX8" fmla="*/ 705297 w 789998"/>
                  <a:gd name="connsiteY8" fmla="*/ 1109912 h 1118702"/>
                  <a:gd name="connsiteX9" fmla="*/ 754540 w 789998"/>
                  <a:gd name="connsiteY9" fmla="*/ 1117427 h 1118702"/>
                  <a:gd name="connsiteX10" fmla="*/ 789998 w 789998"/>
                  <a:gd name="connsiteY10" fmla="*/ 1114252 h 1118702"/>
                  <a:gd name="connsiteX0" fmla="*/ 0 w 789998"/>
                  <a:gd name="connsiteY0" fmla="*/ 1104257 h 1118702"/>
                  <a:gd name="connsiteX1" fmla="*/ 82888 w 789998"/>
                  <a:gd name="connsiteY1" fmla="*/ 570994 h 1118702"/>
                  <a:gd name="connsiteX2" fmla="*/ 196806 w 789998"/>
                  <a:gd name="connsiteY2" fmla="*/ 170164 h 1118702"/>
                  <a:gd name="connsiteX3" fmla="*/ 284748 w 789998"/>
                  <a:gd name="connsiteY3" fmla="*/ 4421 h 1118702"/>
                  <a:gd name="connsiteX4" fmla="*/ 358134 w 789998"/>
                  <a:gd name="connsiteY4" fmla="*/ 74271 h 1118702"/>
                  <a:gd name="connsiteX5" fmla="*/ 440088 w 789998"/>
                  <a:gd name="connsiteY5" fmla="*/ 349826 h 1118702"/>
                  <a:gd name="connsiteX6" fmla="*/ 517310 w 789998"/>
                  <a:gd name="connsiteY6" fmla="*/ 714281 h 1118702"/>
                  <a:gd name="connsiteX7" fmla="*/ 578233 w 789998"/>
                  <a:gd name="connsiteY7" fmla="*/ 919464 h 1118702"/>
                  <a:gd name="connsiteX8" fmla="*/ 628734 w 789998"/>
                  <a:gd name="connsiteY8" fmla="*/ 1032572 h 1118702"/>
                  <a:gd name="connsiteX9" fmla="*/ 705297 w 789998"/>
                  <a:gd name="connsiteY9" fmla="*/ 1109912 h 1118702"/>
                  <a:gd name="connsiteX10" fmla="*/ 754540 w 789998"/>
                  <a:gd name="connsiteY10" fmla="*/ 1117427 h 1118702"/>
                  <a:gd name="connsiteX11" fmla="*/ 789998 w 789998"/>
                  <a:gd name="connsiteY11" fmla="*/ 1114252 h 111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9998" h="1118702">
                    <a:moveTo>
                      <a:pt x="0" y="1104257"/>
                    </a:moveTo>
                    <a:cubicBezTo>
                      <a:pt x="18798" y="1016102"/>
                      <a:pt x="50087" y="726676"/>
                      <a:pt x="82888" y="570994"/>
                    </a:cubicBezTo>
                    <a:cubicBezTo>
                      <a:pt x="115689" y="415312"/>
                      <a:pt x="163163" y="264593"/>
                      <a:pt x="196806" y="170164"/>
                    </a:cubicBezTo>
                    <a:cubicBezTo>
                      <a:pt x="230449" y="75735"/>
                      <a:pt x="257860" y="20403"/>
                      <a:pt x="284748" y="4421"/>
                    </a:cubicBezTo>
                    <a:cubicBezTo>
                      <a:pt x="311636" y="-11561"/>
                      <a:pt x="332244" y="16704"/>
                      <a:pt x="358134" y="74271"/>
                    </a:cubicBezTo>
                    <a:cubicBezTo>
                      <a:pt x="384024" y="131838"/>
                      <a:pt x="413559" y="243158"/>
                      <a:pt x="440088" y="349826"/>
                    </a:cubicBezTo>
                    <a:cubicBezTo>
                      <a:pt x="466617" y="456494"/>
                      <a:pt x="494286" y="619341"/>
                      <a:pt x="517310" y="714281"/>
                    </a:cubicBezTo>
                    <a:cubicBezTo>
                      <a:pt x="540334" y="809221"/>
                      <a:pt x="559662" y="866416"/>
                      <a:pt x="578233" y="919464"/>
                    </a:cubicBezTo>
                    <a:cubicBezTo>
                      <a:pt x="596804" y="972512"/>
                      <a:pt x="607557" y="1000831"/>
                      <a:pt x="628734" y="1032572"/>
                    </a:cubicBezTo>
                    <a:cubicBezTo>
                      <a:pt x="649911" y="1064313"/>
                      <a:pt x="684329" y="1095770"/>
                      <a:pt x="705297" y="1109912"/>
                    </a:cubicBezTo>
                    <a:cubicBezTo>
                      <a:pt x="726265" y="1124055"/>
                      <a:pt x="740423" y="1116704"/>
                      <a:pt x="754540" y="1117427"/>
                    </a:cubicBezTo>
                    <a:cubicBezTo>
                      <a:pt x="768657" y="1118150"/>
                      <a:pt x="789998" y="1114252"/>
                      <a:pt x="789998" y="1114252"/>
                    </a:cubicBezTo>
                  </a:path>
                </a:pathLst>
              </a:cu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cxnSp>
            <p:nvCxnSpPr>
              <p:cNvPr id="25" name="Přímá spojnice 24">
                <a:extLst>
                  <a:ext uri="{FF2B5EF4-FFF2-40B4-BE49-F238E27FC236}">
                    <a16:creationId xmlns:a16="http://schemas.microsoft.com/office/drawing/2014/main" id="{EA51F150-823B-4F4A-A876-6CBE6176BFC6}"/>
                  </a:ext>
                </a:extLst>
              </p:cNvPr>
              <p:cNvCxnSpPr/>
              <p:nvPr/>
            </p:nvCxnSpPr>
            <p:spPr>
              <a:xfrm>
                <a:off x="478582" y="4159760"/>
                <a:ext cx="56886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nice 25">
                <a:extLst>
                  <a:ext uri="{FF2B5EF4-FFF2-40B4-BE49-F238E27FC236}">
                    <a16:creationId xmlns:a16="http://schemas.microsoft.com/office/drawing/2014/main" id="{94A912A3-D42F-4887-8920-B657CCC4E52E}"/>
                  </a:ext>
                </a:extLst>
              </p:cNvPr>
              <p:cNvCxnSpPr/>
              <p:nvPr/>
            </p:nvCxnSpPr>
            <p:spPr>
              <a:xfrm flipV="1">
                <a:off x="735890" y="3799760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nice 26">
                <a:extLst>
                  <a:ext uri="{FF2B5EF4-FFF2-40B4-BE49-F238E27FC236}">
                    <a16:creationId xmlns:a16="http://schemas.microsoft.com/office/drawing/2014/main" id="{E23C3627-6470-41E2-B72E-F8F0755CAABA}"/>
                  </a:ext>
                </a:extLst>
              </p:cNvPr>
              <p:cNvCxnSpPr/>
              <p:nvPr/>
            </p:nvCxnSpPr>
            <p:spPr>
              <a:xfrm flipV="1">
                <a:off x="1794917" y="3818810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nice 27">
                <a:extLst>
                  <a:ext uri="{FF2B5EF4-FFF2-40B4-BE49-F238E27FC236}">
                    <a16:creationId xmlns:a16="http://schemas.microsoft.com/office/drawing/2014/main" id="{6BF229D7-6BC0-4ECE-94FC-21B7C71004AA}"/>
                  </a:ext>
                </a:extLst>
              </p:cNvPr>
              <p:cNvCxnSpPr/>
              <p:nvPr/>
            </p:nvCxnSpPr>
            <p:spPr>
              <a:xfrm flipV="1">
                <a:off x="3224411" y="3809285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nice 28">
                <a:extLst>
                  <a:ext uri="{FF2B5EF4-FFF2-40B4-BE49-F238E27FC236}">
                    <a16:creationId xmlns:a16="http://schemas.microsoft.com/office/drawing/2014/main" id="{ED87FD5C-B449-44B9-BE1B-CD2BC6559003}"/>
                  </a:ext>
                </a:extLst>
              </p:cNvPr>
              <p:cNvCxnSpPr/>
              <p:nvPr/>
            </p:nvCxnSpPr>
            <p:spPr>
              <a:xfrm flipV="1">
                <a:off x="3533843" y="3818810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29">
                <a:extLst>
                  <a:ext uri="{FF2B5EF4-FFF2-40B4-BE49-F238E27FC236}">
                    <a16:creationId xmlns:a16="http://schemas.microsoft.com/office/drawing/2014/main" id="{E971F7BF-2240-48EC-88B0-03FDAD3EE787}"/>
                  </a:ext>
                </a:extLst>
              </p:cNvPr>
              <p:cNvCxnSpPr/>
              <p:nvPr/>
            </p:nvCxnSpPr>
            <p:spPr>
              <a:xfrm flipV="1">
                <a:off x="4909170" y="3780710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nice 30">
                <a:extLst>
                  <a:ext uri="{FF2B5EF4-FFF2-40B4-BE49-F238E27FC236}">
                    <a16:creationId xmlns:a16="http://schemas.microsoft.com/office/drawing/2014/main" id="{7719E0C4-DF42-45BC-89D9-85C9A0B1794E}"/>
                  </a:ext>
                </a:extLst>
              </p:cNvPr>
              <p:cNvCxnSpPr/>
              <p:nvPr/>
            </p:nvCxnSpPr>
            <p:spPr>
              <a:xfrm flipV="1">
                <a:off x="5052045" y="3780710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Skupina 31">
                <a:extLst>
                  <a:ext uri="{FF2B5EF4-FFF2-40B4-BE49-F238E27FC236}">
                    <a16:creationId xmlns:a16="http://schemas.microsoft.com/office/drawing/2014/main" id="{F8319DC0-EF15-4741-9908-9B5558CE143C}"/>
                  </a:ext>
                </a:extLst>
              </p:cNvPr>
              <p:cNvGrpSpPr/>
              <p:nvPr/>
            </p:nvGrpSpPr>
            <p:grpSpPr>
              <a:xfrm>
                <a:off x="3001856" y="2968392"/>
                <a:ext cx="1066282" cy="647576"/>
                <a:chOff x="2231288" y="3714795"/>
                <a:chExt cx="1693739" cy="1124115"/>
              </a:xfrm>
            </p:grpSpPr>
            <p:cxnSp>
              <p:nvCxnSpPr>
                <p:cNvPr id="33" name="Přímá spojnice 32">
                  <a:extLst>
                    <a:ext uri="{FF2B5EF4-FFF2-40B4-BE49-F238E27FC236}">
                      <a16:creationId xmlns:a16="http://schemas.microsoft.com/office/drawing/2014/main" id="{CCCFEF93-C94C-4DB0-9C4D-D1D48E7EF496}"/>
                    </a:ext>
                  </a:extLst>
                </p:cNvPr>
                <p:cNvCxnSpPr/>
                <p:nvPr/>
              </p:nvCxnSpPr>
              <p:spPr>
                <a:xfrm>
                  <a:off x="2231288" y="4812678"/>
                  <a:ext cx="415381" cy="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Volný tvar 77">
                  <a:extLst>
                    <a:ext uri="{FF2B5EF4-FFF2-40B4-BE49-F238E27FC236}">
                      <a16:creationId xmlns:a16="http://schemas.microsoft.com/office/drawing/2014/main" id="{0CEEFFDA-DC2F-4859-B392-C1C6B9517F3F}"/>
                    </a:ext>
                  </a:extLst>
                </p:cNvPr>
                <p:cNvSpPr/>
                <p:nvPr/>
              </p:nvSpPr>
              <p:spPr>
                <a:xfrm>
                  <a:off x="2633135" y="3714795"/>
                  <a:ext cx="1291892" cy="1124115"/>
                </a:xfrm>
                <a:custGeom>
                  <a:avLst/>
                  <a:gdLst>
                    <a:gd name="connsiteX0" fmla="*/ 0 w 1265274"/>
                    <a:gd name="connsiteY0" fmla="*/ 1113960 h 1136554"/>
                    <a:gd name="connsiteX1" fmla="*/ 255181 w 1265274"/>
                    <a:gd name="connsiteY1" fmla="*/ 29439 h 1136554"/>
                    <a:gd name="connsiteX2" fmla="*/ 584790 w 1265274"/>
                    <a:gd name="connsiteY2" fmla="*/ 369681 h 1136554"/>
                    <a:gd name="connsiteX3" fmla="*/ 925032 w 1265274"/>
                    <a:gd name="connsiteY3" fmla="*/ 1028900 h 1136554"/>
                    <a:gd name="connsiteX4" fmla="*/ 1265274 w 1265274"/>
                    <a:gd name="connsiteY4" fmla="*/ 1135225 h 1136554"/>
                    <a:gd name="connsiteX0" fmla="*/ 0 w 1289087"/>
                    <a:gd name="connsiteY0" fmla="*/ 1118996 h 1136828"/>
                    <a:gd name="connsiteX1" fmla="*/ 278994 w 1289087"/>
                    <a:gd name="connsiteY1" fmla="*/ 29713 h 1136828"/>
                    <a:gd name="connsiteX2" fmla="*/ 608603 w 1289087"/>
                    <a:gd name="connsiteY2" fmla="*/ 369955 h 1136828"/>
                    <a:gd name="connsiteX3" fmla="*/ 948845 w 1289087"/>
                    <a:gd name="connsiteY3" fmla="*/ 1029174 h 1136828"/>
                    <a:gd name="connsiteX4" fmla="*/ 1289087 w 1289087"/>
                    <a:gd name="connsiteY4" fmla="*/ 1135499 h 1136828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9087"/>
                    <a:gd name="connsiteY0" fmla="*/ 1113622 h 1131454"/>
                    <a:gd name="connsiteX1" fmla="*/ 48457 w 1289087"/>
                    <a:gd name="connsiteY1" fmla="*/ 1018429 h 1131454"/>
                    <a:gd name="connsiteX2" fmla="*/ 278994 w 1289087"/>
                    <a:gd name="connsiteY2" fmla="*/ 24339 h 1131454"/>
                    <a:gd name="connsiteX3" fmla="*/ 608603 w 1289087"/>
                    <a:gd name="connsiteY3" fmla="*/ 364581 h 1131454"/>
                    <a:gd name="connsiteX4" fmla="*/ 948845 w 1289087"/>
                    <a:gd name="connsiteY4" fmla="*/ 1023800 h 1131454"/>
                    <a:gd name="connsiteX5" fmla="*/ 1289087 w 1289087"/>
                    <a:gd name="connsiteY5" fmla="*/ 1130125 h 1131454"/>
                    <a:gd name="connsiteX0" fmla="*/ 0 w 1286282"/>
                    <a:gd name="connsiteY0" fmla="*/ 1113622 h 1115841"/>
                    <a:gd name="connsiteX1" fmla="*/ 48457 w 1286282"/>
                    <a:gd name="connsiteY1" fmla="*/ 1018429 h 1115841"/>
                    <a:gd name="connsiteX2" fmla="*/ 278994 w 1286282"/>
                    <a:gd name="connsiteY2" fmla="*/ 24339 h 1115841"/>
                    <a:gd name="connsiteX3" fmla="*/ 608603 w 1286282"/>
                    <a:gd name="connsiteY3" fmla="*/ 364581 h 1115841"/>
                    <a:gd name="connsiteX4" fmla="*/ 948845 w 1286282"/>
                    <a:gd name="connsiteY4" fmla="*/ 1023800 h 1115841"/>
                    <a:gd name="connsiteX5" fmla="*/ 1286282 w 1286282"/>
                    <a:gd name="connsiteY5" fmla="*/ 1110491 h 1115841"/>
                    <a:gd name="connsiteX0" fmla="*/ 0 w 1291892"/>
                    <a:gd name="connsiteY0" fmla="*/ 1113622 h 1122190"/>
                    <a:gd name="connsiteX1" fmla="*/ 48457 w 1291892"/>
                    <a:gd name="connsiteY1" fmla="*/ 1018429 h 1122190"/>
                    <a:gd name="connsiteX2" fmla="*/ 278994 w 1291892"/>
                    <a:gd name="connsiteY2" fmla="*/ 24339 h 1122190"/>
                    <a:gd name="connsiteX3" fmla="*/ 608603 w 1291892"/>
                    <a:gd name="connsiteY3" fmla="*/ 364581 h 1122190"/>
                    <a:gd name="connsiteX4" fmla="*/ 948845 w 1291892"/>
                    <a:gd name="connsiteY4" fmla="*/ 1023800 h 1122190"/>
                    <a:gd name="connsiteX5" fmla="*/ 1291892 w 1291892"/>
                    <a:gd name="connsiteY5" fmla="*/ 1118906 h 1122190"/>
                    <a:gd name="connsiteX0" fmla="*/ 0 w 1291892"/>
                    <a:gd name="connsiteY0" fmla="*/ 1115547 h 1124115"/>
                    <a:gd name="connsiteX1" fmla="*/ 48457 w 1291892"/>
                    <a:gd name="connsiteY1" fmla="*/ 1020354 h 1124115"/>
                    <a:gd name="connsiteX2" fmla="*/ 278994 w 1291892"/>
                    <a:gd name="connsiteY2" fmla="*/ 26264 h 1124115"/>
                    <a:gd name="connsiteX3" fmla="*/ 608603 w 1291892"/>
                    <a:gd name="connsiteY3" fmla="*/ 366506 h 1124115"/>
                    <a:gd name="connsiteX4" fmla="*/ 948845 w 1291892"/>
                    <a:gd name="connsiteY4" fmla="*/ 1025725 h 1124115"/>
                    <a:gd name="connsiteX5" fmla="*/ 1291892 w 1291892"/>
                    <a:gd name="connsiteY5" fmla="*/ 1120831 h 1124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1892" h="1124115">
                      <a:moveTo>
                        <a:pt x="0" y="1115547"/>
                      </a:moveTo>
                      <a:cubicBezTo>
                        <a:pt x="28714" y="1110793"/>
                        <a:pt x="37677" y="1073313"/>
                        <a:pt x="48457" y="1020354"/>
                      </a:cubicBezTo>
                      <a:cubicBezTo>
                        <a:pt x="94956" y="838807"/>
                        <a:pt x="185636" y="135239"/>
                        <a:pt x="278994" y="26264"/>
                      </a:cubicBezTo>
                      <a:cubicBezTo>
                        <a:pt x="372352" y="-82711"/>
                        <a:pt x="508837" y="170241"/>
                        <a:pt x="608603" y="366506"/>
                      </a:cubicBezTo>
                      <a:cubicBezTo>
                        <a:pt x="708369" y="562771"/>
                        <a:pt x="834964" y="900004"/>
                        <a:pt x="948845" y="1025725"/>
                      </a:cubicBezTo>
                      <a:cubicBezTo>
                        <a:pt x="1062726" y="1151446"/>
                        <a:pt x="1291892" y="1120831"/>
                        <a:pt x="1291892" y="1120831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</p:grpSp>
        </p:grp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80911F47-A8C2-4899-AA44-00F3864AF15C}"/>
                </a:ext>
              </a:extLst>
            </p:cNvPr>
            <p:cNvSpPr txBox="1"/>
            <p:nvPr/>
          </p:nvSpPr>
          <p:spPr>
            <a:xfrm>
              <a:off x="3378298" y="2722917"/>
              <a:ext cx="15047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superpozice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C3BE56D3-3BFF-482D-825D-A6BFE08A8B9B}"/>
                </a:ext>
              </a:extLst>
            </p:cNvPr>
            <p:cNvSpPr txBox="1"/>
            <p:nvPr/>
          </p:nvSpPr>
          <p:spPr>
            <a:xfrm>
              <a:off x="5126819" y="2560236"/>
              <a:ext cx="1321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sumace</a:t>
              </a:r>
            </a:p>
          </p:txBody>
        </p: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2183592C-95FF-4929-A040-C1DC2FFF42F2}"/>
                </a:ext>
              </a:extLst>
            </p:cNvPr>
            <p:cNvCxnSpPr/>
            <p:nvPr/>
          </p:nvCxnSpPr>
          <p:spPr>
            <a:xfrm flipV="1">
              <a:off x="717921" y="2940201"/>
              <a:ext cx="0" cy="10661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28875461-5DBD-43C1-BBDD-42BEC7AA03E9}"/>
                </a:ext>
              </a:extLst>
            </p:cNvPr>
            <p:cNvCxnSpPr/>
            <p:nvPr/>
          </p:nvCxnSpPr>
          <p:spPr>
            <a:xfrm>
              <a:off x="715872" y="4026176"/>
              <a:ext cx="57322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DE645B9C-A4C3-49D6-AF4D-AA4D6508B8B1}"/>
                </a:ext>
              </a:extLst>
            </p:cNvPr>
            <p:cNvCxnSpPr/>
            <p:nvPr/>
          </p:nvCxnSpPr>
          <p:spPr>
            <a:xfrm>
              <a:off x="705239" y="4625375"/>
              <a:ext cx="57322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301F9D39-D0C5-433F-A418-6BA232445A23}"/>
                </a:ext>
              </a:extLst>
            </p:cNvPr>
            <p:cNvSpPr txBox="1"/>
            <p:nvPr/>
          </p:nvSpPr>
          <p:spPr>
            <a:xfrm>
              <a:off x="-53925" y="2732881"/>
              <a:ext cx="779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F</a:t>
              </a:r>
            </a:p>
            <a:p>
              <a:r>
                <a:rPr lang="cs-CZ" sz="1800" dirty="0"/>
                <a:t>(</a:t>
              </a:r>
              <a:r>
                <a:rPr lang="cs-CZ" sz="1800" dirty="0" err="1"/>
                <a:t>mN</a:t>
              </a:r>
              <a:r>
                <a:rPr lang="cs-CZ" sz="1800" dirty="0"/>
                <a:t>)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10D5F79A-EC8A-403C-B59A-F06F03E0E355}"/>
                </a:ext>
              </a:extLst>
            </p:cNvPr>
            <p:cNvSpPr txBox="1"/>
            <p:nvPr/>
          </p:nvSpPr>
          <p:spPr>
            <a:xfrm>
              <a:off x="6455256" y="4456189"/>
              <a:ext cx="779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t (s)</a:t>
              </a:r>
            </a:p>
          </p:txBody>
        </p:sp>
      </p:grp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464BD193-2DA1-4018-BD87-E71720B86A54}"/>
              </a:ext>
            </a:extLst>
          </p:cNvPr>
          <p:cNvGrpSpPr/>
          <p:nvPr/>
        </p:nvGrpSpPr>
        <p:grpSpPr>
          <a:xfrm>
            <a:off x="317147" y="4666900"/>
            <a:ext cx="8621238" cy="2108316"/>
            <a:chOff x="16771" y="4666900"/>
            <a:chExt cx="8913801" cy="2108316"/>
          </a:xfrm>
        </p:grpSpPr>
        <p:grpSp>
          <p:nvGrpSpPr>
            <p:cNvPr id="51" name="Skupina 50">
              <a:extLst>
                <a:ext uri="{FF2B5EF4-FFF2-40B4-BE49-F238E27FC236}">
                  <a16:creationId xmlns:a16="http://schemas.microsoft.com/office/drawing/2014/main" id="{E5EACECC-7C3B-4324-8500-1D2BF6699747}"/>
                </a:ext>
              </a:extLst>
            </p:cNvPr>
            <p:cNvGrpSpPr/>
            <p:nvPr/>
          </p:nvGrpSpPr>
          <p:grpSpPr>
            <a:xfrm>
              <a:off x="766614" y="4869160"/>
              <a:ext cx="7218085" cy="1637134"/>
              <a:chOff x="4771144" y="4444728"/>
              <a:chExt cx="7218085" cy="2061566"/>
            </a:xfrm>
          </p:grpSpPr>
          <p:cxnSp>
            <p:nvCxnSpPr>
              <p:cNvPr id="59" name="Přímá spojnice 58">
                <a:extLst>
                  <a:ext uri="{FF2B5EF4-FFF2-40B4-BE49-F238E27FC236}">
                    <a16:creationId xmlns:a16="http://schemas.microsoft.com/office/drawing/2014/main" id="{3CB66DDF-13FF-4829-A1F2-46DE37CBBF31}"/>
                  </a:ext>
                </a:extLst>
              </p:cNvPr>
              <p:cNvCxnSpPr/>
              <p:nvPr/>
            </p:nvCxnSpPr>
            <p:spPr>
              <a:xfrm>
                <a:off x="8748120" y="5946405"/>
                <a:ext cx="535247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Přímá spojnice 59">
                <a:extLst>
                  <a:ext uri="{FF2B5EF4-FFF2-40B4-BE49-F238E27FC236}">
                    <a16:creationId xmlns:a16="http://schemas.microsoft.com/office/drawing/2014/main" id="{2ADDC31D-EB2B-41DC-B804-C9AE215161D5}"/>
                  </a:ext>
                </a:extLst>
              </p:cNvPr>
              <p:cNvCxnSpPr/>
              <p:nvPr/>
            </p:nvCxnSpPr>
            <p:spPr>
              <a:xfrm>
                <a:off x="4771144" y="6506294"/>
                <a:ext cx="712879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Přímá spojnice 60">
                <a:extLst>
                  <a:ext uri="{FF2B5EF4-FFF2-40B4-BE49-F238E27FC236}">
                    <a16:creationId xmlns:a16="http://schemas.microsoft.com/office/drawing/2014/main" id="{3FE3955F-E39B-4197-9BE4-058BAB4DF3E9}"/>
                  </a:ext>
                </a:extLst>
              </p:cNvPr>
              <p:cNvCxnSpPr/>
              <p:nvPr/>
            </p:nvCxnSpPr>
            <p:spPr>
              <a:xfrm flipV="1">
                <a:off x="5028452" y="6146294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Přímá spojnice 61">
                <a:extLst>
                  <a:ext uri="{FF2B5EF4-FFF2-40B4-BE49-F238E27FC236}">
                    <a16:creationId xmlns:a16="http://schemas.microsoft.com/office/drawing/2014/main" id="{C207DEFF-67AD-4AA2-964E-150DEA671FEB}"/>
                  </a:ext>
                </a:extLst>
              </p:cNvPr>
              <p:cNvCxnSpPr/>
              <p:nvPr/>
            </p:nvCxnSpPr>
            <p:spPr>
              <a:xfrm flipV="1">
                <a:off x="5383955" y="6146294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Přímá spojnice 62">
                <a:extLst>
                  <a:ext uri="{FF2B5EF4-FFF2-40B4-BE49-F238E27FC236}">
                    <a16:creationId xmlns:a16="http://schemas.microsoft.com/office/drawing/2014/main" id="{D009C358-F25D-46FC-B602-62D05D56DFEB}"/>
                  </a:ext>
                </a:extLst>
              </p:cNvPr>
              <p:cNvCxnSpPr/>
              <p:nvPr/>
            </p:nvCxnSpPr>
            <p:spPr>
              <a:xfrm flipV="1">
                <a:off x="7516973" y="6146294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Přímá spojnice 63">
                <a:extLst>
                  <a:ext uri="{FF2B5EF4-FFF2-40B4-BE49-F238E27FC236}">
                    <a16:creationId xmlns:a16="http://schemas.microsoft.com/office/drawing/2014/main" id="{764E708F-110A-42E0-A15D-DF32B5C41E87}"/>
                  </a:ext>
                </a:extLst>
              </p:cNvPr>
              <p:cNvCxnSpPr/>
              <p:nvPr/>
            </p:nvCxnSpPr>
            <p:spPr>
              <a:xfrm flipV="1">
                <a:off x="9509022" y="6138176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Přímá spojnice 64">
                <a:extLst>
                  <a:ext uri="{FF2B5EF4-FFF2-40B4-BE49-F238E27FC236}">
                    <a16:creationId xmlns:a16="http://schemas.microsoft.com/office/drawing/2014/main" id="{A5B7A133-D01B-454E-82BF-19B368D6A9F8}"/>
                  </a:ext>
                </a:extLst>
              </p:cNvPr>
              <p:cNvCxnSpPr/>
              <p:nvPr/>
            </p:nvCxnSpPr>
            <p:spPr>
              <a:xfrm flipV="1">
                <a:off x="9201732" y="6138176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Přímá spojnice 65">
                <a:extLst>
                  <a:ext uri="{FF2B5EF4-FFF2-40B4-BE49-F238E27FC236}">
                    <a16:creationId xmlns:a16="http://schemas.microsoft.com/office/drawing/2014/main" id="{4D83F4F7-5D8A-45B6-B728-302E7300B8B5}"/>
                  </a:ext>
                </a:extLst>
              </p:cNvPr>
              <p:cNvCxnSpPr/>
              <p:nvPr/>
            </p:nvCxnSpPr>
            <p:spPr>
              <a:xfrm flipV="1">
                <a:off x="9355377" y="6138176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Přímá spojnice 66">
                <a:extLst>
                  <a:ext uri="{FF2B5EF4-FFF2-40B4-BE49-F238E27FC236}">
                    <a16:creationId xmlns:a16="http://schemas.microsoft.com/office/drawing/2014/main" id="{19C51579-602C-4E90-97CD-27AAA46C6044}"/>
                  </a:ext>
                </a:extLst>
              </p:cNvPr>
              <p:cNvCxnSpPr/>
              <p:nvPr/>
            </p:nvCxnSpPr>
            <p:spPr>
              <a:xfrm flipV="1">
                <a:off x="5739458" y="6146294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Přímá spojnice 67">
                <a:extLst>
                  <a:ext uri="{FF2B5EF4-FFF2-40B4-BE49-F238E27FC236}">
                    <a16:creationId xmlns:a16="http://schemas.microsoft.com/office/drawing/2014/main" id="{2BDD4C1C-C81F-4B0F-9C0B-AD9C2D5F019D}"/>
                  </a:ext>
                </a:extLst>
              </p:cNvPr>
              <p:cNvCxnSpPr/>
              <p:nvPr/>
            </p:nvCxnSpPr>
            <p:spPr>
              <a:xfrm flipV="1">
                <a:off x="6094961" y="6146294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Přímá spojnice 68">
                <a:extLst>
                  <a:ext uri="{FF2B5EF4-FFF2-40B4-BE49-F238E27FC236}">
                    <a16:creationId xmlns:a16="http://schemas.microsoft.com/office/drawing/2014/main" id="{4FBA054D-3C46-4467-A0CB-40B4454A0AA5}"/>
                  </a:ext>
                </a:extLst>
              </p:cNvPr>
              <p:cNvCxnSpPr/>
              <p:nvPr/>
            </p:nvCxnSpPr>
            <p:spPr>
              <a:xfrm flipV="1">
                <a:off x="6450464" y="6146294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Přímá spojnice 69">
                <a:extLst>
                  <a:ext uri="{FF2B5EF4-FFF2-40B4-BE49-F238E27FC236}">
                    <a16:creationId xmlns:a16="http://schemas.microsoft.com/office/drawing/2014/main" id="{ECAB4E84-D736-49B4-91D5-2792ACCF5455}"/>
                  </a:ext>
                </a:extLst>
              </p:cNvPr>
              <p:cNvCxnSpPr/>
              <p:nvPr/>
            </p:nvCxnSpPr>
            <p:spPr>
              <a:xfrm flipV="1">
                <a:off x="6805967" y="6146294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Přímá spojnice 70">
                <a:extLst>
                  <a:ext uri="{FF2B5EF4-FFF2-40B4-BE49-F238E27FC236}">
                    <a16:creationId xmlns:a16="http://schemas.microsoft.com/office/drawing/2014/main" id="{27EF8FE1-5902-4A8C-867F-6389162F6D53}"/>
                  </a:ext>
                </a:extLst>
              </p:cNvPr>
              <p:cNvCxnSpPr/>
              <p:nvPr/>
            </p:nvCxnSpPr>
            <p:spPr>
              <a:xfrm flipV="1">
                <a:off x="7161470" y="6146294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Skupina 71">
                <a:extLst>
                  <a:ext uri="{FF2B5EF4-FFF2-40B4-BE49-F238E27FC236}">
                    <a16:creationId xmlns:a16="http://schemas.microsoft.com/office/drawing/2014/main" id="{30BEC9C5-9EEA-4347-8D37-059311B736D2}"/>
                  </a:ext>
                </a:extLst>
              </p:cNvPr>
              <p:cNvGrpSpPr/>
              <p:nvPr/>
            </p:nvGrpSpPr>
            <p:grpSpPr>
              <a:xfrm>
                <a:off x="4774621" y="4533157"/>
                <a:ext cx="2803023" cy="1420677"/>
                <a:chOff x="482059" y="4533157"/>
                <a:chExt cx="2803023" cy="1420677"/>
              </a:xfrm>
            </p:grpSpPr>
            <p:grpSp>
              <p:nvGrpSpPr>
                <p:cNvPr id="89" name="Skupina 88">
                  <a:extLst>
                    <a:ext uri="{FF2B5EF4-FFF2-40B4-BE49-F238E27FC236}">
                      <a16:creationId xmlns:a16="http://schemas.microsoft.com/office/drawing/2014/main" id="{246563FD-4562-48C1-8936-2CF60160FDAE}"/>
                    </a:ext>
                  </a:extLst>
                </p:cNvPr>
                <p:cNvGrpSpPr/>
                <p:nvPr/>
              </p:nvGrpSpPr>
              <p:grpSpPr>
                <a:xfrm>
                  <a:off x="482059" y="5315268"/>
                  <a:ext cx="655050" cy="638566"/>
                  <a:chOff x="2231288" y="3706821"/>
                  <a:chExt cx="1040516" cy="1108475"/>
                </a:xfrm>
              </p:grpSpPr>
              <p:cxnSp>
                <p:nvCxnSpPr>
                  <p:cNvPr id="92" name="Přímá spojnice 91">
                    <a:extLst>
                      <a:ext uri="{FF2B5EF4-FFF2-40B4-BE49-F238E27FC236}">
                        <a16:creationId xmlns:a16="http://schemas.microsoft.com/office/drawing/2014/main" id="{0E56FB72-C6C8-465D-A7A1-7E6EBA9FA77C}"/>
                      </a:ext>
                    </a:extLst>
                  </p:cNvPr>
                  <p:cNvCxnSpPr/>
                  <p:nvPr/>
                </p:nvCxnSpPr>
                <p:spPr>
                  <a:xfrm>
                    <a:off x="2231288" y="4812678"/>
                    <a:ext cx="415381" cy="0"/>
                  </a:xfrm>
                  <a:prstGeom prst="line">
                    <a:avLst/>
                  </a:prstGeom>
                  <a:ln w="28575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3" name="Volný tvar 54">
                    <a:extLst>
                      <a:ext uri="{FF2B5EF4-FFF2-40B4-BE49-F238E27FC236}">
                        <a16:creationId xmlns:a16="http://schemas.microsoft.com/office/drawing/2014/main" id="{EA7861BD-A1B0-462D-A7F1-71B6A6C6391F}"/>
                      </a:ext>
                    </a:extLst>
                  </p:cNvPr>
                  <p:cNvSpPr/>
                  <p:nvPr/>
                </p:nvSpPr>
                <p:spPr>
                  <a:xfrm>
                    <a:off x="2633133" y="3706821"/>
                    <a:ext cx="638671" cy="1108475"/>
                  </a:xfrm>
                  <a:custGeom>
                    <a:avLst/>
                    <a:gdLst>
                      <a:gd name="connsiteX0" fmla="*/ 0 w 1265274"/>
                      <a:gd name="connsiteY0" fmla="*/ 1113960 h 1136554"/>
                      <a:gd name="connsiteX1" fmla="*/ 255181 w 1265274"/>
                      <a:gd name="connsiteY1" fmla="*/ 29439 h 1136554"/>
                      <a:gd name="connsiteX2" fmla="*/ 584790 w 1265274"/>
                      <a:gd name="connsiteY2" fmla="*/ 369681 h 1136554"/>
                      <a:gd name="connsiteX3" fmla="*/ 925032 w 1265274"/>
                      <a:gd name="connsiteY3" fmla="*/ 1028900 h 1136554"/>
                      <a:gd name="connsiteX4" fmla="*/ 1265274 w 1265274"/>
                      <a:gd name="connsiteY4" fmla="*/ 1135225 h 1136554"/>
                      <a:gd name="connsiteX0" fmla="*/ 0 w 1289087"/>
                      <a:gd name="connsiteY0" fmla="*/ 1118996 h 1136828"/>
                      <a:gd name="connsiteX1" fmla="*/ 278994 w 1289087"/>
                      <a:gd name="connsiteY1" fmla="*/ 29713 h 1136828"/>
                      <a:gd name="connsiteX2" fmla="*/ 608603 w 1289087"/>
                      <a:gd name="connsiteY2" fmla="*/ 369955 h 1136828"/>
                      <a:gd name="connsiteX3" fmla="*/ 948845 w 1289087"/>
                      <a:gd name="connsiteY3" fmla="*/ 1029174 h 1136828"/>
                      <a:gd name="connsiteX4" fmla="*/ 1289087 w 1289087"/>
                      <a:gd name="connsiteY4" fmla="*/ 1135499 h 1136828"/>
                      <a:gd name="connsiteX0" fmla="*/ 0 w 1289087"/>
                      <a:gd name="connsiteY0" fmla="*/ 1113622 h 1131454"/>
                      <a:gd name="connsiteX1" fmla="*/ 48457 w 1289087"/>
                      <a:gd name="connsiteY1" fmla="*/ 1018429 h 1131454"/>
                      <a:gd name="connsiteX2" fmla="*/ 278994 w 1289087"/>
                      <a:gd name="connsiteY2" fmla="*/ 24339 h 1131454"/>
                      <a:gd name="connsiteX3" fmla="*/ 608603 w 1289087"/>
                      <a:gd name="connsiteY3" fmla="*/ 364581 h 1131454"/>
                      <a:gd name="connsiteX4" fmla="*/ 948845 w 1289087"/>
                      <a:gd name="connsiteY4" fmla="*/ 1023800 h 1131454"/>
                      <a:gd name="connsiteX5" fmla="*/ 1289087 w 1289087"/>
                      <a:gd name="connsiteY5" fmla="*/ 1130125 h 1131454"/>
                      <a:gd name="connsiteX0" fmla="*/ 0 w 1289087"/>
                      <a:gd name="connsiteY0" fmla="*/ 1113622 h 1131454"/>
                      <a:gd name="connsiteX1" fmla="*/ 48457 w 1289087"/>
                      <a:gd name="connsiteY1" fmla="*/ 1018429 h 1131454"/>
                      <a:gd name="connsiteX2" fmla="*/ 278994 w 1289087"/>
                      <a:gd name="connsiteY2" fmla="*/ 24339 h 1131454"/>
                      <a:gd name="connsiteX3" fmla="*/ 608603 w 1289087"/>
                      <a:gd name="connsiteY3" fmla="*/ 364581 h 1131454"/>
                      <a:gd name="connsiteX4" fmla="*/ 948845 w 1289087"/>
                      <a:gd name="connsiteY4" fmla="*/ 1023800 h 1131454"/>
                      <a:gd name="connsiteX5" fmla="*/ 1289087 w 1289087"/>
                      <a:gd name="connsiteY5" fmla="*/ 1130125 h 1131454"/>
                      <a:gd name="connsiteX0" fmla="*/ 0 w 1289087"/>
                      <a:gd name="connsiteY0" fmla="*/ 1113622 h 1131454"/>
                      <a:gd name="connsiteX1" fmla="*/ 48457 w 1289087"/>
                      <a:gd name="connsiteY1" fmla="*/ 1018429 h 1131454"/>
                      <a:gd name="connsiteX2" fmla="*/ 278994 w 1289087"/>
                      <a:gd name="connsiteY2" fmla="*/ 24339 h 1131454"/>
                      <a:gd name="connsiteX3" fmla="*/ 608603 w 1289087"/>
                      <a:gd name="connsiteY3" fmla="*/ 364581 h 1131454"/>
                      <a:gd name="connsiteX4" fmla="*/ 948845 w 1289087"/>
                      <a:gd name="connsiteY4" fmla="*/ 1023800 h 1131454"/>
                      <a:gd name="connsiteX5" fmla="*/ 1289087 w 1289087"/>
                      <a:gd name="connsiteY5" fmla="*/ 1130125 h 1131454"/>
                      <a:gd name="connsiteX0" fmla="*/ 0 w 1289087"/>
                      <a:gd name="connsiteY0" fmla="*/ 1113622 h 1131454"/>
                      <a:gd name="connsiteX1" fmla="*/ 48457 w 1289087"/>
                      <a:gd name="connsiteY1" fmla="*/ 1018429 h 1131454"/>
                      <a:gd name="connsiteX2" fmla="*/ 278994 w 1289087"/>
                      <a:gd name="connsiteY2" fmla="*/ 24339 h 1131454"/>
                      <a:gd name="connsiteX3" fmla="*/ 608603 w 1289087"/>
                      <a:gd name="connsiteY3" fmla="*/ 364581 h 1131454"/>
                      <a:gd name="connsiteX4" fmla="*/ 948845 w 1289087"/>
                      <a:gd name="connsiteY4" fmla="*/ 1023800 h 1131454"/>
                      <a:gd name="connsiteX5" fmla="*/ 1289087 w 1289087"/>
                      <a:gd name="connsiteY5" fmla="*/ 1130125 h 1131454"/>
                      <a:gd name="connsiteX0" fmla="*/ 0 w 1286282"/>
                      <a:gd name="connsiteY0" fmla="*/ 1113622 h 1115841"/>
                      <a:gd name="connsiteX1" fmla="*/ 48457 w 1286282"/>
                      <a:gd name="connsiteY1" fmla="*/ 1018429 h 1115841"/>
                      <a:gd name="connsiteX2" fmla="*/ 278994 w 1286282"/>
                      <a:gd name="connsiteY2" fmla="*/ 24339 h 1115841"/>
                      <a:gd name="connsiteX3" fmla="*/ 608603 w 1286282"/>
                      <a:gd name="connsiteY3" fmla="*/ 364581 h 1115841"/>
                      <a:gd name="connsiteX4" fmla="*/ 948845 w 1286282"/>
                      <a:gd name="connsiteY4" fmla="*/ 1023800 h 1115841"/>
                      <a:gd name="connsiteX5" fmla="*/ 1286282 w 1286282"/>
                      <a:gd name="connsiteY5" fmla="*/ 1110491 h 1115841"/>
                      <a:gd name="connsiteX0" fmla="*/ 0 w 1291892"/>
                      <a:gd name="connsiteY0" fmla="*/ 1113622 h 1122190"/>
                      <a:gd name="connsiteX1" fmla="*/ 48457 w 1291892"/>
                      <a:gd name="connsiteY1" fmla="*/ 1018429 h 1122190"/>
                      <a:gd name="connsiteX2" fmla="*/ 278994 w 1291892"/>
                      <a:gd name="connsiteY2" fmla="*/ 24339 h 1122190"/>
                      <a:gd name="connsiteX3" fmla="*/ 608603 w 1291892"/>
                      <a:gd name="connsiteY3" fmla="*/ 364581 h 1122190"/>
                      <a:gd name="connsiteX4" fmla="*/ 948845 w 1291892"/>
                      <a:gd name="connsiteY4" fmla="*/ 1023800 h 1122190"/>
                      <a:gd name="connsiteX5" fmla="*/ 1291892 w 1291892"/>
                      <a:gd name="connsiteY5" fmla="*/ 1118906 h 1122190"/>
                      <a:gd name="connsiteX0" fmla="*/ 0 w 1291892"/>
                      <a:gd name="connsiteY0" fmla="*/ 1115547 h 1124115"/>
                      <a:gd name="connsiteX1" fmla="*/ 48457 w 1291892"/>
                      <a:gd name="connsiteY1" fmla="*/ 1020354 h 1124115"/>
                      <a:gd name="connsiteX2" fmla="*/ 278994 w 1291892"/>
                      <a:gd name="connsiteY2" fmla="*/ 26264 h 1124115"/>
                      <a:gd name="connsiteX3" fmla="*/ 608603 w 1291892"/>
                      <a:gd name="connsiteY3" fmla="*/ 366506 h 1124115"/>
                      <a:gd name="connsiteX4" fmla="*/ 948845 w 1291892"/>
                      <a:gd name="connsiteY4" fmla="*/ 1025725 h 1124115"/>
                      <a:gd name="connsiteX5" fmla="*/ 1291892 w 1291892"/>
                      <a:gd name="connsiteY5" fmla="*/ 1120831 h 1124115"/>
                      <a:gd name="connsiteX0" fmla="*/ 0 w 1291892"/>
                      <a:gd name="connsiteY0" fmla="*/ 1108475 h 1113759"/>
                      <a:gd name="connsiteX1" fmla="*/ 48457 w 1291892"/>
                      <a:gd name="connsiteY1" fmla="*/ 1013282 h 1113759"/>
                      <a:gd name="connsiteX2" fmla="*/ 278994 w 1291892"/>
                      <a:gd name="connsiteY2" fmla="*/ 19192 h 1113759"/>
                      <a:gd name="connsiteX3" fmla="*/ 608603 w 1291892"/>
                      <a:gd name="connsiteY3" fmla="*/ 359434 h 1113759"/>
                      <a:gd name="connsiteX4" fmla="*/ 625307 w 1291892"/>
                      <a:gd name="connsiteY4" fmla="*/ 386746 h 1113759"/>
                      <a:gd name="connsiteX5" fmla="*/ 1291892 w 1291892"/>
                      <a:gd name="connsiteY5" fmla="*/ 1113759 h 1113759"/>
                      <a:gd name="connsiteX0" fmla="*/ 0 w 638671"/>
                      <a:gd name="connsiteY0" fmla="*/ 1108475 h 1108475"/>
                      <a:gd name="connsiteX1" fmla="*/ 48457 w 638671"/>
                      <a:gd name="connsiteY1" fmla="*/ 1013282 h 1108475"/>
                      <a:gd name="connsiteX2" fmla="*/ 278994 w 638671"/>
                      <a:gd name="connsiteY2" fmla="*/ 19192 h 1108475"/>
                      <a:gd name="connsiteX3" fmla="*/ 608603 w 638671"/>
                      <a:gd name="connsiteY3" fmla="*/ 359434 h 1108475"/>
                      <a:gd name="connsiteX4" fmla="*/ 625307 w 638671"/>
                      <a:gd name="connsiteY4" fmla="*/ 386746 h 1108475"/>
                      <a:gd name="connsiteX5" fmla="*/ 624164 w 638671"/>
                      <a:gd name="connsiteY5" fmla="*/ 384057 h 1108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8671" h="1108475">
                        <a:moveTo>
                          <a:pt x="0" y="1108475"/>
                        </a:moveTo>
                        <a:cubicBezTo>
                          <a:pt x="28714" y="1103721"/>
                          <a:pt x="37677" y="1066241"/>
                          <a:pt x="48457" y="1013282"/>
                        </a:cubicBezTo>
                        <a:cubicBezTo>
                          <a:pt x="94956" y="831735"/>
                          <a:pt x="185636" y="128167"/>
                          <a:pt x="278994" y="19192"/>
                        </a:cubicBezTo>
                        <a:cubicBezTo>
                          <a:pt x="372352" y="-89783"/>
                          <a:pt x="550884" y="298175"/>
                          <a:pt x="608603" y="359434"/>
                        </a:cubicBezTo>
                        <a:cubicBezTo>
                          <a:pt x="666322" y="420693"/>
                          <a:pt x="622714" y="382642"/>
                          <a:pt x="625307" y="386746"/>
                        </a:cubicBezTo>
                        <a:cubicBezTo>
                          <a:pt x="627900" y="390850"/>
                          <a:pt x="624164" y="384057"/>
                          <a:pt x="624164" y="384057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800"/>
                  </a:p>
                </p:txBody>
              </p:sp>
            </p:grpSp>
            <p:sp>
              <p:nvSpPr>
                <p:cNvPr id="90" name="Volný tvar 85">
                  <a:extLst>
                    <a:ext uri="{FF2B5EF4-FFF2-40B4-BE49-F238E27FC236}">
                      <a16:creationId xmlns:a16="http://schemas.microsoft.com/office/drawing/2014/main" id="{CD3A24C9-440A-48C3-8050-37E2B73BADB8}"/>
                    </a:ext>
                  </a:extLst>
                </p:cNvPr>
                <p:cNvSpPr/>
                <p:nvPr/>
              </p:nvSpPr>
              <p:spPr>
                <a:xfrm>
                  <a:off x="1139750" y="4731025"/>
                  <a:ext cx="1031408" cy="794378"/>
                </a:xfrm>
                <a:custGeom>
                  <a:avLst/>
                  <a:gdLst>
                    <a:gd name="connsiteX0" fmla="*/ 0 w 983738"/>
                    <a:gd name="connsiteY0" fmla="*/ 793267 h 793267"/>
                    <a:gd name="connsiteX1" fmla="*/ 82339 w 983738"/>
                    <a:gd name="connsiteY1" fmla="*/ 346901 h 793267"/>
                    <a:gd name="connsiteX2" fmla="*/ 199348 w 983738"/>
                    <a:gd name="connsiteY2" fmla="*/ 264562 h 793267"/>
                    <a:gd name="connsiteX3" fmla="*/ 273020 w 983738"/>
                    <a:gd name="connsiteY3" fmla="*/ 303564 h 793267"/>
                    <a:gd name="connsiteX4" fmla="*/ 368360 w 983738"/>
                    <a:gd name="connsiteY4" fmla="*/ 554916 h 793267"/>
                    <a:gd name="connsiteX5" fmla="*/ 381361 w 983738"/>
                    <a:gd name="connsiteY5" fmla="*/ 537582 h 793267"/>
                    <a:gd name="connsiteX6" fmla="*/ 455033 w 983738"/>
                    <a:gd name="connsiteY6" fmla="*/ 147553 h 793267"/>
                    <a:gd name="connsiteX7" fmla="*/ 550373 w 983738"/>
                    <a:gd name="connsiteY7" fmla="*/ 91216 h 793267"/>
                    <a:gd name="connsiteX8" fmla="*/ 637046 w 983738"/>
                    <a:gd name="connsiteY8" fmla="*/ 182222 h 793267"/>
                    <a:gd name="connsiteX9" fmla="*/ 697717 w 983738"/>
                    <a:gd name="connsiteY9" fmla="*/ 346901 h 793267"/>
                    <a:gd name="connsiteX10" fmla="*/ 697717 w 983738"/>
                    <a:gd name="connsiteY10" fmla="*/ 346901 h 793267"/>
                    <a:gd name="connsiteX11" fmla="*/ 749721 w 983738"/>
                    <a:gd name="connsiteY11" fmla="*/ 117218 h 793267"/>
                    <a:gd name="connsiteX12" fmla="*/ 832060 w 983738"/>
                    <a:gd name="connsiteY12" fmla="*/ 209 h 793267"/>
                    <a:gd name="connsiteX13" fmla="*/ 957736 w 983738"/>
                    <a:gd name="connsiteY13" fmla="*/ 143219 h 793267"/>
                    <a:gd name="connsiteX14" fmla="*/ 983738 w 983738"/>
                    <a:gd name="connsiteY14" fmla="*/ 221225 h 793267"/>
                    <a:gd name="connsiteX0" fmla="*/ 0 w 983738"/>
                    <a:gd name="connsiteY0" fmla="*/ 793267 h 793267"/>
                    <a:gd name="connsiteX1" fmla="*/ 82339 w 983738"/>
                    <a:gd name="connsiteY1" fmla="*/ 346901 h 793267"/>
                    <a:gd name="connsiteX2" fmla="*/ 199348 w 983738"/>
                    <a:gd name="connsiteY2" fmla="*/ 264562 h 793267"/>
                    <a:gd name="connsiteX3" fmla="*/ 273020 w 983738"/>
                    <a:gd name="connsiteY3" fmla="*/ 333900 h 793267"/>
                    <a:gd name="connsiteX4" fmla="*/ 368360 w 983738"/>
                    <a:gd name="connsiteY4" fmla="*/ 554916 h 793267"/>
                    <a:gd name="connsiteX5" fmla="*/ 381361 w 983738"/>
                    <a:gd name="connsiteY5" fmla="*/ 537582 h 793267"/>
                    <a:gd name="connsiteX6" fmla="*/ 455033 w 983738"/>
                    <a:gd name="connsiteY6" fmla="*/ 147553 h 793267"/>
                    <a:gd name="connsiteX7" fmla="*/ 550373 w 983738"/>
                    <a:gd name="connsiteY7" fmla="*/ 91216 h 793267"/>
                    <a:gd name="connsiteX8" fmla="*/ 637046 w 983738"/>
                    <a:gd name="connsiteY8" fmla="*/ 182222 h 793267"/>
                    <a:gd name="connsiteX9" fmla="*/ 697717 w 983738"/>
                    <a:gd name="connsiteY9" fmla="*/ 346901 h 793267"/>
                    <a:gd name="connsiteX10" fmla="*/ 697717 w 983738"/>
                    <a:gd name="connsiteY10" fmla="*/ 346901 h 793267"/>
                    <a:gd name="connsiteX11" fmla="*/ 749721 w 983738"/>
                    <a:gd name="connsiteY11" fmla="*/ 117218 h 793267"/>
                    <a:gd name="connsiteX12" fmla="*/ 832060 w 983738"/>
                    <a:gd name="connsiteY12" fmla="*/ 209 h 793267"/>
                    <a:gd name="connsiteX13" fmla="*/ 957736 w 983738"/>
                    <a:gd name="connsiteY13" fmla="*/ 143219 h 793267"/>
                    <a:gd name="connsiteX14" fmla="*/ 983738 w 983738"/>
                    <a:gd name="connsiteY14" fmla="*/ 221225 h 793267"/>
                    <a:gd name="connsiteX0" fmla="*/ 0 w 983738"/>
                    <a:gd name="connsiteY0" fmla="*/ 793267 h 793267"/>
                    <a:gd name="connsiteX1" fmla="*/ 82339 w 983738"/>
                    <a:gd name="connsiteY1" fmla="*/ 346901 h 793267"/>
                    <a:gd name="connsiteX2" fmla="*/ 199348 w 983738"/>
                    <a:gd name="connsiteY2" fmla="*/ 264562 h 793267"/>
                    <a:gd name="connsiteX3" fmla="*/ 273020 w 983738"/>
                    <a:gd name="connsiteY3" fmla="*/ 333900 h 793267"/>
                    <a:gd name="connsiteX4" fmla="*/ 368360 w 983738"/>
                    <a:gd name="connsiteY4" fmla="*/ 554916 h 793267"/>
                    <a:gd name="connsiteX5" fmla="*/ 381361 w 983738"/>
                    <a:gd name="connsiteY5" fmla="*/ 537582 h 793267"/>
                    <a:gd name="connsiteX6" fmla="*/ 455033 w 983738"/>
                    <a:gd name="connsiteY6" fmla="*/ 147553 h 793267"/>
                    <a:gd name="connsiteX7" fmla="*/ 567708 w 983738"/>
                    <a:gd name="connsiteY7" fmla="*/ 86883 h 793267"/>
                    <a:gd name="connsiteX8" fmla="*/ 637046 w 983738"/>
                    <a:gd name="connsiteY8" fmla="*/ 182222 h 793267"/>
                    <a:gd name="connsiteX9" fmla="*/ 697717 w 983738"/>
                    <a:gd name="connsiteY9" fmla="*/ 346901 h 793267"/>
                    <a:gd name="connsiteX10" fmla="*/ 697717 w 983738"/>
                    <a:gd name="connsiteY10" fmla="*/ 346901 h 793267"/>
                    <a:gd name="connsiteX11" fmla="*/ 749721 w 983738"/>
                    <a:gd name="connsiteY11" fmla="*/ 117218 h 793267"/>
                    <a:gd name="connsiteX12" fmla="*/ 832060 w 983738"/>
                    <a:gd name="connsiteY12" fmla="*/ 209 h 793267"/>
                    <a:gd name="connsiteX13" fmla="*/ 957736 w 983738"/>
                    <a:gd name="connsiteY13" fmla="*/ 143219 h 793267"/>
                    <a:gd name="connsiteX14" fmla="*/ 983738 w 983738"/>
                    <a:gd name="connsiteY14" fmla="*/ 221225 h 793267"/>
                    <a:gd name="connsiteX0" fmla="*/ 0 w 983738"/>
                    <a:gd name="connsiteY0" fmla="*/ 794067 h 794067"/>
                    <a:gd name="connsiteX1" fmla="*/ 82339 w 983738"/>
                    <a:gd name="connsiteY1" fmla="*/ 347701 h 794067"/>
                    <a:gd name="connsiteX2" fmla="*/ 199348 w 983738"/>
                    <a:gd name="connsiteY2" fmla="*/ 265362 h 794067"/>
                    <a:gd name="connsiteX3" fmla="*/ 273020 w 983738"/>
                    <a:gd name="connsiteY3" fmla="*/ 334700 h 794067"/>
                    <a:gd name="connsiteX4" fmla="*/ 368360 w 983738"/>
                    <a:gd name="connsiteY4" fmla="*/ 555716 h 794067"/>
                    <a:gd name="connsiteX5" fmla="*/ 381361 w 983738"/>
                    <a:gd name="connsiteY5" fmla="*/ 538382 h 794067"/>
                    <a:gd name="connsiteX6" fmla="*/ 455033 w 983738"/>
                    <a:gd name="connsiteY6" fmla="*/ 148353 h 794067"/>
                    <a:gd name="connsiteX7" fmla="*/ 567708 w 983738"/>
                    <a:gd name="connsiteY7" fmla="*/ 87683 h 794067"/>
                    <a:gd name="connsiteX8" fmla="*/ 637046 w 983738"/>
                    <a:gd name="connsiteY8" fmla="*/ 183022 h 794067"/>
                    <a:gd name="connsiteX9" fmla="*/ 697717 w 983738"/>
                    <a:gd name="connsiteY9" fmla="*/ 347701 h 794067"/>
                    <a:gd name="connsiteX10" fmla="*/ 697717 w 983738"/>
                    <a:gd name="connsiteY10" fmla="*/ 347701 h 794067"/>
                    <a:gd name="connsiteX11" fmla="*/ 749721 w 983738"/>
                    <a:gd name="connsiteY11" fmla="*/ 118018 h 794067"/>
                    <a:gd name="connsiteX12" fmla="*/ 832060 w 983738"/>
                    <a:gd name="connsiteY12" fmla="*/ 1009 h 794067"/>
                    <a:gd name="connsiteX13" fmla="*/ 923067 w 983738"/>
                    <a:gd name="connsiteY13" fmla="*/ 70347 h 794067"/>
                    <a:gd name="connsiteX14" fmla="*/ 983738 w 983738"/>
                    <a:gd name="connsiteY14" fmla="*/ 222025 h 794067"/>
                    <a:gd name="connsiteX0" fmla="*/ 0 w 1031408"/>
                    <a:gd name="connsiteY0" fmla="*/ 794097 h 794097"/>
                    <a:gd name="connsiteX1" fmla="*/ 82339 w 1031408"/>
                    <a:gd name="connsiteY1" fmla="*/ 347731 h 794097"/>
                    <a:gd name="connsiteX2" fmla="*/ 199348 w 1031408"/>
                    <a:gd name="connsiteY2" fmla="*/ 265392 h 794097"/>
                    <a:gd name="connsiteX3" fmla="*/ 273020 w 1031408"/>
                    <a:gd name="connsiteY3" fmla="*/ 334730 h 794097"/>
                    <a:gd name="connsiteX4" fmla="*/ 368360 w 1031408"/>
                    <a:gd name="connsiteY4" fmla="*/ 555746 h 794097"/>
                    <a:gd name="connsiteX5" fmla="*/ 381361 w 1031408"/>
                    <a:gd name="connsiteY5" fmla="*/ 538412 h 794097"/>
                    <a:gd name="connsiteX6" fmla="*/ 455033 w 1031408"/>
                    <a:gd name="connsiteY6" fmla="*/ 148383 h 794097"/>
                    <a:gd name="connsiteX7" fmla="*/ 567708 w 1031408"/>
                    <a:gd name="connsiteY7" fmla="*/ 87713 h 794097"/>
                    <a:gd name="connsiteX8" fmla="*/ 637046 w 1031408"/>
                    <a:gd name="connsiteY8" fmla="*/ 183052 h 794097"/>
                    <a:gd name="connsiteX9" fmla="*/ 697717 w 1031408"/>
                    <a:gd name="connsiteY9" fmla="*/ 347731 h 794097"/>
                    <a:gd name="connsiteX10" fmla="*/ 697717 w 1031408"/>
                    <a:gd name="connsiteY10" fmla="*/ 347731 h 794097"/>
                    <a:gd name="connsiteX11" fmla="*/ 749721 w 1031408"/>
                    <a:gd name="connsiteY11" fmla="*/ 118048 h 794097"/>
                    <a:gd name="connsiteX12" fmla="*/ 832060 w 1031408"/>
                    <a:gd name="connsiteY12" fmla="*/ 1039 h 794097"/>
                    <a:gd name="connsiteX13" fmla="*/ 923067 w 1031408"/>
                    <a:gd name="connsiteY13" fmla="*/ 70377 h 794097"/>
                    <a:gd name="connsiteX14" fmla="*/ 1031408 w 1031408"/>
                    <a:gd name="connsiteY14" fmla="*/ 230722 h 794097"/>
                    <a:gd name="connsiteX0" fmla="*/ 0 w 1031408"/>
                    <a:gd name="connsiteY0" fmla="*/ 794378 h 794378"/>
                    <a:gd name="connsiteX1" fmla="*/ 82339 w 1031408"/>
                    <a:gd name="connsiteY1" fmla="*/ 348012 h 794378"/>
                    <a:gd name="connsiteX2" fmla="*/ 199348 w 1031408"/>
                    <a:gd name="connsiteY2" fmla="*/ 265673 h 794378"/>
                    <a:gd name="connsiteX3" fmla="*/ 273020 w 1031408"/>
                    <a:gd name="connsiteY3" fmla="*/ 335011 h 794378"/>
                    <a:gd name="connsiteX4" fmla="*/ 368360 w 1031408"/>
                    <a:gd name="connsiteY4" fmla="*/ 556027 h 794378"/>
                    <a:gd name="connsiteX5" fmla="*/ 381361 w 1031408"/>
                    <a:gd name="connsiteY5" fmla="*/ 538693 h 794378"/>
                    <a:gd name="connsiteX6" fmla="*/ 455033 w 1031408"/>
                    <a:gd name="connsiteY6" fmla="*/ 148664 h 794378"/>
                    <a:gd name="connsiteX7" fmla="*/ 567708 w 1031408"/>
                    <a:gd name="connsiteY7" fmla="*/ 87994 h 794378"/>
                    <a:gd name="connsiteX8" fmla="*/ 637046 w 1031408"/>
                    <a:gd name="connsiteY8" fmla="*/ 183333 h 794378"/>
                    <a:gd name="connsiteX9" fmla="*/ 697717 w 1031408"/>
                    <a:gd name="connsiteY9" fmla="*/ 348012 h 794378"/>
                    <a:gd name="connsiteX10" fmla="*/ 697717 w 1031408"/>
                    <a:gd name="connsiteY10" fmla="*/ 348012 h 794378"/>
                    <a:gd name="connsiteX11" fmla="*/ 749721 w 1031408"/>
                    <a:gd name="connsiteY11" fmla="*/ 118329 h 794378"/>
                    <a:gd name="connsiteX12" fmla="*/ 832060 w 1031408"/>
                    <a:gd name="connsiteY12" fmla="*/ 1320 h 794378"/>
                    <a:gd name="connsiteX13" fmla="*/ 940401 w 1031408"/>
                    <a:gd name="connsiteY13" fmla="*/ 66324 h 794378"/>
                    <a:gd name="connsiteX14" fmla="*/ 1031408 w 1031408"/>
                    <a:gd name="connsiteY14" fmla="*/ 231003 h 794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31408" h="794378">
                      <a:moveTo>
                        <a:pt x="0" y="794378"/>
                      </a:moveTo>
                      <a:cubicBezTo>
                        <a:pt x="24557" y="615253"/>
                        <a:pt x="49114" y="436129"/>
                        <a:pt x="82339" y="348012"/>
                      </a:cubicBezTo>
                      <a:cubicBezTo>
                        <a:pt x="115564" y="259894"/>
                        <a:pt x="167568" y="267840"/>
                        <a:pt x="199348" y="265673"/>
                      </a:cubicBezTo>
                      <a:cubicBezTo>
                        <a:pt x="231128" y="263506"/>
                        <a:pt x="244851" y="286619"/>
                        <a:pt x="273020" y="335011"/>
                      </a:cubicBezTo>
                      <a:cubicBezTo>
                        <a:pt x="301189" y="383403"/>
                        <a:pt x="350303" y="522080"/>
                        <a:pt x="368360" y="556027"/>
                      </a:cubicBezTo>
                      <a:cubicBezTo>
                        <a:pt x="386417" y="589974"/>
                        <a:pt x="366916" y="606587"/>
                        <a:pt x="381361" y="538693"/>
                      </a:cubicBezTo>
                      <a:cubicBezTo>
                        <a:pt x="395807" y="470799"/>
                        <a:pt x="423975" y="223780"/>
                        <a:pt x="455033" y="148664"/>
                      </a:cubicBezTo>
                      <a:cubicBezTo>
                        <a:pt x="486091" y="73548"/>
                        <a:pt x="537373" y="82216"/>
                        <a:pt x="567708" y="87994"/>
                      </a:cubicBezTo>
                      <a:cubicBezTo>
                        <a:pt x="598044" y="93772"/>
                        <a:pt x="615378" y="139997"/>
                        <a:pt x="637046" y="183333"/>
                      </a:cubicBezTo>
                      <a:cubicBezTo>
                        <a:pt x="658714" y="226669"/>
                        <a:pt x="697717" y="348012"/>
                        <a:pt x="697717" y="348012"/>
                      </a:cubicBezTo>
                      <a:lnTo>
                        <a:pt x="697717" y="348012"/>
                      </a:lnTo>
                      <a:cubicBezTo>
                        <a:pt x="706384" y="309732"/>
                        <a:pt x="727331" y="176111"/>
                        <a:pt x="749721" y="118329"/>
                      </a:cubicBezTo>
                      <a:cubicBezTo>
                        <a:pt x="772111" y="60547"/>
                        <a:pt x="800280" y="9987"/>
                        <a:pt x="832060" y="1320"/>
                      </a:cubicBezTo>
                      <a:cubicBezTo>
                        <a:pt x="863840" y="-7347"/>
                        <a:pt x="907176" y="28044"/>
                        <a:pt x="940401" y="66324"/>
                      </a:cubicBezTo>
                      <a:cubicBezTo>
                        <a:pt x="973626" y="104604"/>
                        <a:pt x="1031408" y="231003"/>
                        <a:pt x="1031408" y="231003"/>
                      </a:cubicBez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91" name="Volný tvar 86">
                  <a:extLst>
                    <a:ext uri="{FF2B5EF4-FFF2-40B4-BE49-F238E27FC236}">
                      <a16:creationId xmlns:a16="http://schemas.microsoft.com/office/drawing/2014/main" id="{04EA34E5-74AC-429B-B100-7D2376867BF4}"/>
                    </a:ext>
                  </a:extLst>
                </p:cNvPr>
                <p:cNvSpPr/>
                <p:nvPr/>
              </p:nvSpPr>
              <p:spPr>
                <a:xfrm>
                  <a:off x="2171158" y="4533157"/>
                  <a:ext cx="1113924" cy="424983"/>
                </a:xfrm>
                <a:custGeom>
                  <a:avLst/>
                  <a:gdLst>
                    <a:gd name="connsiteX0" fmla="*/ 0 w 983738"/>
                    <a:gd name="connsiteY0" fmla="*/ 793267 h 793267"/>
                    <a:gd name="connsiteX1" fmla="*/ 82339 w 983738"/>
                    <a:gd name="connsiteY1" fmla="*/ 346901 h 793267"/>
                    <a:gd name="connsiteX2" fmla="*/ 199348 w 983738"/>
                    <a:gd name="connsiteY2" fmla="*/ 264562 h 793267"/>
                    <a:gd name="connsiteX3" fmla="*/ 273020 w 983738"/>
                    <a:gd name="connsiteY3" fmla="*/ 303564 h 793267"/>
                    <a:gd name="connsiteX4" fmla="*/ 368360 w 983738"/>
                    <a:gd name="connsiteY4" fmla="*/ 554916 h 793267"/>
                    <a:gd name="connsiteX5" fmla="*/ 381361 w 983738"/>
                    <a:gd name="connsiteY5" fmla="*/ 537582 h 793267"/>
                    <a:gd name="connsiteX6" fmla="*/ 455033 w 983738"/>
                    <a:gd name="connsiteY6" fmla="*/ 147553 h 793267"/>
                    <a:gd name="connsiteX7" fmla="*/ 550373 w 983738"/>
                    <a:gd name="connsiteY7" fmla="*/ 91216 h 793267"/>
                    <a:gd name="connsiteX8" fmla="*/ 637046 w 983738"/>
                    <a:gd name="connsiteY8" fmla="*/ 182222 h 793267"/>
                    <a:gd name="connsiteX9" fmla="*/ 697717 w 983738"/>
                    <a:gd name="connsiteY9" fmla="*/ 346901 h 793267"/>
                    <a:gd name="connsiteX10" fmla="*/ 697717 w 983738"/>
                    <a:gd name="connsiteY10" fmla="*/ 346901 h 793267"/>
                    <a:gd name="connsiteX11" fmla="*/ 749721 w 983738"/>
                    <a:gd name="connsiteY11" fmla="*/ 117218 h 793267"/>
                    <a:gd name="connsiteX12" fmla="*/ 832060 w 983738"/>
                    <a:gd name="connsiteY12" fmla="*/ 209 h 793267"/>
                    <a:gd name="connsiteX13" fmla="*/ 957736 w 983738"/>
                    <a:gd name="connsiteY13" fmla="*/ 143219 h 793267"/>
                    <a:gd name="connsiteX14" fmla="*/ 983738 w 983738"/>
                    <a:gd name="connsiteY14" fmla="*/ 221225 h 793267"/>
                    <a:gd name="connsiteX0" fmla="*/ 0 w 983738"/>
                    <a:gd name="connsiteY0" fmla="*/ 793267 h 793267"/>
                    <a:gd name="connsiteX1" fmla="*/ 82339 w 983738"/>
                    <a:gd name="connsiteY1" fmla="*/ 346901 h 793267"/>
                    <a:gd name="connsiteX2" fmla="*/ 199348 w 983738"/>
                    <a:gd name="connsiteY2" fmla="*/ 264562 h 793267"/>
                    <a:gd name="connsiteX3" fmla="*/ 273020 w 983738"/>
                    <a:gd name="connsiteY3" fmla="*/ 333900 h 793267"/>
                    <a:gd name="connsiteX4" fmla="*/ 368360 w 983738"/>
                    <a:gd name="connsiteY4" fmla="*/ 554916 h 793267"/>
                    <a:gd name="connsiteX5" fmla="*/ 381361 w 983738"/>
                    <a:gd name="connsiteY5" fmla="*/ 537582 h 793267"/>
                    <a:gd name="connsiteX6" fmla="*/ 455033 w 983738"/>
                    <a:gd name="connsiteY6" fmla="*/ 147553 h 793267"/>
                    <a:gd name="connsiteX7" fmla="*/ 550373 w 983738"/>
                    <a:gd name="connsiteY7" fmla="*/ 91216 h 793267"/>
                    <a:gd name="connsiteX8" fmla="*/ 637046 w 983738"/>
                    <a:gd name="connsiteY8" fmla="*/ 182222 h 793267"/>
                    <a:gd name="connsiteX9" fmla="*/ 697717 w 983738"/>
                    <a:gd name="connsiteY9" fmla="*/ 346901 h 793267"/>
                    <a:gd name="connsiteX10" fmla="*/ 697717 w 983738"/>
                    <a:gd name="connsiteY10" fmla="*/ 346901 h 793267"/>
                    <a:gd name="connsiteX11" fmla="*/ 749721 w 983738"/>
                    <a:gd name="connsiteY11" fmla="*/ 117218 h 793267"/>
                    <a:gd name="connsiteX12" fmla="*/ 832060 w 983738"/>
                    <a:gd name="connsiteY12" fmla="*/ 209 h 793267"/>
                    <a:gd name="connsiteX13" fmla="*/ 957736 w 983738"/>
                    <a:gd name="connsiteY13" fmla="*/ 143219 h 793267"/>
                    <a:gd name="connsiteX14" fmla="*/ 983738 w 983738"/>
                    <a:gd name="connsiteY14" fmla="*/ 221225 h 793267"/>
                    <a:gd name="connsiteX0" fmla="*/ 0 w 983738"/>
                    <a:gd name="connsiteY0" fmla="*/ 793267 h 793267"/>
                    <a:gd name="connsiteX1" fmla="*/ 82339 w 983738"/>
                    <a:gd name="connsiteY1" fmla="*/ 346901 h 793267"/>
                    <a:gd name="connsiteX2" fmla="*/ 199348 w 983738"/>
                    <a:gd name="connsiteY2" fmla="*/ 264562 h 793267"/>
                    <a:gd name="connsiteX3" fmla="*/ 273020 w 983738"/>
                    <a:gd name="connsiteY3" fmla="*/ 333900 h 793267"/>
                    <a:gd name="connsiteX4" fmla="*/ 368360 w 983738"/>
                    <a:gd name="connsiteY4" fmla="*/ 554916 h 793267"/>
                    <a:gd name="connsiteX5" fmla="*/ 381361 w 983738"/>
                    <a:gd name="connsiteY5" fmla="*/ 537582 h 793267"/>
                    <a:gd name="connsiteX6" fmla="*/ 455033 w 983738"/>
                    <a:gd name="connsiteY6" fmla="*/ 147553 h 793267"/>
                    <a:gd name="connsiteX7" fmla="*/ 567708 w 983738"/>
                    <a:gd name="connsiteY7" fmla="*/ 86883 h 793267"/>
                    <a:gd name="connsiteX8" fmla="*/ 637046 w 983738"/>
                    <a:gd name="connsiteY8" fmla="*/ 182222 h 793267"/>
                    <a:gd name="connsiteX9" fmla="*/ 697717 w 983738"/>
                    <a:gd name="connsiteY9" fmla="*/ 346901 h 793267"/>
                    <a:gd name="connsiteX10" fmla="*/ 697717 w 983738"/>
                    <a:gd name="connsiteY10" fmla="*/ 346901 h 793267"/>
                    <a:gd name="connsiteX11" fmla="*/ 749721 w 983738"/>
                    <a:gd name="connsiteY11" fmla="*/ 117218 h 793267"/>
                    <a:gd name="connsiteX12" fmla="*/ 832060 w 983738"/>
                    <a:gd name="connsiteY12" fmla="*/ 209 h 793267"/>
                    <a:gd name="connsiteX13" fmla="*/ 957736 w 983738"/>
                    <a:gd name="connsiteY13" fmla="*/ 143219 h 793267"/>
                    <a:gd name="connsiteX14" fmla="*/ 983738 w 983738"/>
                    <a:gd name="connsiteY14" fmla="*/ 221225 h 793267"/>
                    <a:gd name="connsiteX0" fmla="*/ 0 w 983738"/>
                    <a:gd name="connsiteY0" fmla="*/ 794067 h 794067"/>
                    <a:gd name="connsiteX1" fmla="*/ 82339 w 983738"/>
                    <a:gd name="connsiteY1" fmla="*/ 347701 h 794067"/>
                    <a:gd name="connsiteX2" fmla="*/ 199348 w 983738"/>
                    <a:gd name="connsiteY2" fmla="*/ 265362 h 794067"/>
                    <a:gd name="connsiteX3" fmla="*/ 273020 w 983738"/>
                    <a:gd name="connsiteY3" fmla="*/ 334700 h 794067"/>
                    <a:gd name="connsiteX4" fmla="*/ 368360 w 983738"/>
                    <a:gd name="connsiteY4" fmla="*/ 555716 h 794067"/>
                    <a:gd name="connsiteX5" fmla="*/ 381361 w 983738"/>
                    <a:gd name="connsiteY5" fmla="*/ 538382 h 794067"/>
                    <a:gd name="connsiteX6" fmla="*/ 455033 w 983738"/>
                    <a:gd name="connsiteY6" fmla="*/ 148353 h 794067"/>
                    <a:gd name="connsiteX7" fmla="*/ 567708 w 983738"/>
                    <a:gd name="connsiteY7" fmla="*/ 87683 h 794067"/>
                    <a:gd name="connsiteX8" fmla="*/ 637046 w 983738"/>
                    <a:gd name="connsiteY8" fmla="*/ 183022 h 794067"/>
                    <a:gd name="connsiteX9" fmla="*/ 697717 w 983738"/>
                    <a:gd name="connsiteY9" fmla="*/ 347701 h 794067"/>
                    <a:gd name="connsiteX10" fmla="*/ 697717 w 983738"/>
                    <a:gd name="connsiteY10" fmla="*/ 347701 h 794067"/>
                    <a:gd name="connsiteX11" fmla="*/ 749721 w 983738"/>
                    <a:gd name="connsiteY11" fmla="*/ 118018 h 794067"/>
                    <a:gd name="connsiteX12" fmla="*/ 832060 w 983738"/>
                    <a:gd name="connsiteY12" fmla="*/ 1009 h 794067"/>
                    <a:gd name="connsiteX13" fmla="*/ 923067 w 983738"/>
                    <a:gd name="connsiteY13" fmla="*/ 70347 h 794067"/>
                    <a:gd name="connsiteX14" fmla="*/ 983738 w 983738"/>
                    <a:gd name="connsiteY14" fmla="*/ 222025 h 794067"/>
                    <a:gd name="connsiteX0" fmla="*/ 0 w 983738"/>
                    <a:gd name="connsiteY0" fmla="*/ 737420 h 737420"/>
                    <a:gd name="connsiteX1" fmla="*/ 82339 w 983738"/>
                    <a:gd name="connsiteY1" fmla="*/ 291054 h 737420"/>
                    <a:gd name="connsiteX2" fmla="*/ 199348 w 983738"/>
                    <a:gd name="connsiteY2" fmla="*/ 208715 h 737420"/>
                    <a:gd name="connsiteX3" fmla="*/ 273020 w 983738"/>
                    <a:gd name="connsiteY3" fmla="*/ 278053 h 737420"/>
                    <a:gd name="connsiteX4" fmla="*/ 368360 w 983738"/>
                    <a:gd name="connsiteY4" fmla="*/ 499069 h 737420"/>
                    <a:gd name="connsiteX5" fmla="*/ 381361 w 983738"/>
                    <a:gd name="connsiteY5" fmla="*/ 481735 h 737420"/>
                    <a:gd name="connsiteX6" fmla="*/ 455033 w 983738"/>
                    <a:gd name="connsiteY6" fmla="*/ 91706 h 737420"/>
                    <a:gd name="connsiteX7" fmla="*/ 567708 w 983738"/>
                    <a:gd name="connsiteY7" fmla="*/ 31036 h 737420"/>
                    <a:gd name="connsiteX8" fmla="*/ 637046 w 983738"/>
                    <a:gd name="connsiteY8" fmla="*/ 126375 h 737420"/>
                    <a:gd name="connsiteX9" fmla="*/ 697717 w 983738"/>
                    <a:gd name="connsiteY9" fmla="*/ 291054 h 737420"/>
                    <a:gd name="connsiteX10" fmla="*/ 697717 w 983738"/>
                    <a:gd name="connsiteY10" fmla="*/ 291054 h 737420"/>
                    <a:gd name="connsiteX11" fmla="*/ 749721 w 983738"/>
                    <a:gd name="connsiteY11" fmla="*/ 61371 h 737420"/>
                    <a:gd name="connsiteX12" fmla="*/ 836107 w 983738"/>
                    <a:gd name="connsiteY12" fmla="*/ 12545 h 737420"/>
                    <a:gd name="connsiteX13" fmla="*/ 923067 w 983738"/>
                    <a:gd name="connsiteY13" fmla="*/ 13700 h 737420"/>
                    <a:gd name="connsiteX14" fmla="*/ 983738 w 983738"/>
                    <a:gd name="connsiteY14" fmla="*/ 165378 h 737420"/>
                    <a:gd name="connsiteX0" fmla="*/ 0 w 983738"/>
                    <a:gd name="connsiteY0" fmla="*/ 739799 h 739799"/>
                    <a:gd name="connsiteX1" fmla="*/ 82339 w 983738"/>
                    <a:gd name="connsiteY1" fmla="*/ 293433 h 739799"/>
                    <a:gd name="connsiteX2" fmla="*/ 199348 w 983738"/>
                    <a:gd name="connsiteY2" fmla="*/ 211094 h 739799"/>
                    <a:gd name="connsiteX3" fmla="*/ 273020 w 983738"/>
                    <a:gd name="connsiteY3" fmla="*/ 280432 h 739799"/>
                    <a:gd name="connsiteX4" fmla="*/ 368360 w 983738"/>
                    <a:gd name="connsiteY4" fmla="*/ 501448 h 739799"/>
                    <a:gd name="connsiteX5" fmla="*/ 381361 w 983738"/>
                    <a:gd name="connsiteY5" fmla="*/ 484114 h 739799"/>
                    <a:gd name="connsiteX6" fmla="*/ 455033 w 983738"/>
                    <a:gd name="connsiteY6" fmla="*/ 94085 h 739799"/>
                    <a:gd name="connsiteX7" fmla="*/ 567708 w 983738"/>
                    <a:gd name="connsiteY7" fmla="*/ 33415 h 739799"/>
                    <a:gd name="connsiteX8" fmla="*/ 637046 w 983738"/>
                    <a:gd name="connsiteY8" fmla="*/ 128754 h 739799"/>
                    <a:gd name="connsiteX9" fmla="*/ 697717 w 983738"/>
                    <a:gd name="connsiteY9" fmla="*/ 293433 h 739799"/>
                    <a:gd name="connsiteX10" fmla="*/ 697717 w 983738"/>
                    <a:gd name="connsiteY10" fmla="*/ 293433 h 739799"/>
                    <a:gd name="connsiteX11" fmla="*/ 761864 w 983738"/>
                    <a:gd name="connsiteY11" fmla="*/ 109205 h 739799"/>
                    <a:gd name="connsiteX12" fmla="*/ 836107 w 983738"/>
                    <a:gd name="connsiteY12" fmla="*/ 14924 h 739799"/>
                    <a:gd name="connsiteX13" fmla="*/ 923067 w 983738"/>
                    <a:gd name="connsiteY13" fmla="*/ 16079 h 739799"/>
                    <a:gd name="connsiteX14" fmla="*/ 983738 w 983738"/>
                    <a:gd name="connsiteY14" fmla="*/ 167757 h 739799"/>
                    <a:gd name="connsiteX0" fmla="*/ 0 w 1040405"/>
                    <a:gd name="connsiteY0" fmla="*/ 742935 h 742935"/>
                    <a:gd name="connsiteX1" fmla="*/ 82339 w 1040405"/>
                    <a:gd name="connsiteY1" fmla="*/ 296569 h 742935"/>
                    <a:gd name="connsiteX2" fmla="*/ 199348 w 1040405"/>
                    <a:gd name="connsiteY2" fmla="*/ 214230 h 742935"/>
                    <a:gd name="connsiteX3" fmla="*/ 273020 w 1040405"/>
                    <a:gd name="connsiteY3" fmla="*/ 283568 h 742935"/>
                    <a:gd name="connsiteX4" fmla="*/ 368360 w 1040405"/>
                    <a:gd name="connsiteY4" fmla="*/ 504584 h 742935"/>
                    <a:gd name="connsiteX5" fmla="*/ 381361 w 1040405"/>
                    <a:gd name="connsiteY5" fmla="*/ 487250 h 742935"/>
                    <a:gd name="connsiteX6" fmla="*/ 455033 w 1040405"/>
                    <a:gd name="connsiteY6" fmla="*/ 97221 h 742935"/>
                    <a:gd name="connsiteX7" fmla="*/ 567708 w 1040405"/>
                    <a:gd name="connsiteY7" fmla="*/ 36551 h 742935"/>
                    <a:gd name="connsiteX8" fmla="*/ 637046 w 1040405"/>
                    <a:gd name="connsiteY8" fmla="*/ 131890 h 742935"/>
                    <a:gd name="connsiteX9" fmla="*/ 697717 w 1040405"/>
                    <a:gd name="connsiteY9" fmla="*/ 296569 h 742935"/>
                    <a:gd name="connsiteX10" fmla="*/ 697717 w 1040405"/>
                    <a:gd name="connsiteY10" fmla="*/ 296569 h 742935"/>
                    <a:gd name="connsiteX11" fmla="*/ 761864 w 1040405"/>
                    <a:gd name="connsiteY11" fmla="*/ 112341 h 742935"/>
                    <a:gd name="connsiteX12" fmla="*/ 836107 w 1040405"/>
                    <a:gd name="connsiteY12" fmla="*/ 18060 h 742935"/>
                    <a:gd name="connsiteX13" fmla="*/ 923067 w 1040405"/>
                    <a:gd name="connsiteY13" fmla="*/ 19215 h 742935"/>
                    <a:gd name="connsiteX14" fmla="*/ 1040405 w 1040405"/>
                    <a:gd name="connsiteY14" fmla="*/ 216348 h 74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40405" h="742935">
                      <a:moveTo>
                        <a:pt x="0" y="742935"/>
                      </a:moveTo>
                      <a:cubicBezTo>
                        <a:pt x="24557" y="563810"/>
                        <a:pt x="49114" y="384686"/>
                        <a:pt x="82339" y="296569"/>
                      </a:cubicBezTo>
                      <a:cubicBezTo>
                        <a:pt x="115564" y="208451"/>
                        <a:pt x="167568" y="216397"/>
                        <a:pt x="199348" y="214230"/>
                      </a:cubicBezTo>
                      <a:cubicBezTo>
                        <a:pt x="231128" y="212063"/>
                        <a:pt x="244851" y="235176"/>
                        <a:pt x="273020" y="283568"/>
                      </a:cubicBezTo>
                      <a:cubicBezTo>
                        <a:pt x="301189" y="331960"/>
                        <a:pt x="350303" y="470637"/>
                        <a:pt x="368360" y="504584"/>
                      </a:cubicBezTo>
                      <a:cubicBezTo>
                        <a:pt x="386417" y="538531"/>
                        <a:pt x="366916" y="555144"/>
                        <a:pt x="381361" y="487250"/>
                      </a:cubicBezTo>
                      <a:cubicBezTo>
                        <a:pt x="395807" y="419356"/>
                        <a:pt x="423975" y="172337"/>
                        <a:pt x="455033" y="97221"/>
                      </a:cubicBezTo>
                      <a:cubicBezTo>
                        <a:pt x="486091" y="22105"/>
                        <a:pt x="537373" y="30773"/>
                        <a:pt x="567708" y="36551"/>
                      </a:cubicBezTo>
                      <a:cubicBezTo>
                        <a:pt x="598044" y="42329"/>
                        <a:pt x="615378" y="88554"/>
                        <a:pt x="637046" y="131890"/>
                      </a:cubicBezTo>
                      <a:cubicBezTo>
                        <a:pt x="658714" y="175226"/>
                        <a:pt x="697717" y="296569"/>
                        <a:pt x="697717" y="296569"/>
                      </a:cubicBezTo>
                      <a:lnTo>
                        <a:pt x="697717" y="296569"/>
                      </a:lnTo>
                      <a:cubicBezTo>
                        <a:pt x="708408" y="265864"/>
                        <a:pt x="738799" y="158759"/>
                        <a:pt x="761864" y="112341"/>
                      </a:cubicBezTo>
                      <a:cubicBezTo>
                        <a:pt x="784929" y="65923"/>
                        <a:pt x="809240" y="33581"/>
                        <a:pt x="836107" y="18060"/>
                      </a:cubicBezTo>
                      <a:cubicBezTo>
                        <a:pt x="862974" y="2539"/>
                        <a:pt x="889017" y="-13833"/>
                        <a:pt x="923067" y="19215"/>
                      </a:cubicBezTo>
                      <a:cubicBezTo>
                        <a:pt x="957117" y="52263"/>
                        <a:pt x="1040405" y="216348"/>
                        <a:pt x="1040405" y="216348"/>
                      </a:cubicBez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</p:grpSp>
          <p:cxnSp>
            <p:nvCxnSpPr>
              <p:cNvPr id="73" name="Přímá spojnice 72">
                <a:extLst>
                  <a:ext uri="{FF2B5EF4-FFF2-40B4-BE49-F238E27FC236}">
                    <a16:creationId xmlns:a16="http://schemas.microsoft.com/office/drawing/2014/main" id="{64C5A21F-2A97-4A80-8B83-BDD129F926AB}"/>
                  </a:ext>
                </a:extLst>
              </p:cNvPr>
              <p:cNvCxnSpPr/>
              <p:nvPr/>
            </p:nvCxnSpPr>
            <p:spPr>
              <a:xfrm flipV="1">
                <a:off x="9662667" y="6138176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Přímá spojnice 73">
                <a:extLst>
                  <a:ext uri="{FF2B5EF4-FFF2-40B4-BE49-F238E27FC236}">
                    <a16:creationId xmlns:a16="http://schemas.microsoft.com/office/drawing/2014/main" id="{B5DE4B09-C2F0-4B6F-BADB-ED246582992C}"/>
                  </a:ext>
                </a:extLst>
              </p:cNvPr>
              <p:cNvCxnSpPr/>
              <p:nvPr/>
            </p:nvCxnSpPr>
            <p:spPr>
              <a:xfrm flipV="1">
                <a:off x="9816312" y="6138176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Přímá spojnice 74">
                <a:extLst>
                  <a:ext uri="{FF2B5EF4-FFF2-40B4-BE49-F238E27FC236}">
                    <a16:creationId xmlns:a16="http://schemas.microsoft.com/office/drawing/2014/main" id="{ECB2A211-AC3A-4B2C-9768-97F6CCDF8A5E}"/>
                  </a:ext>
                </a:extLst>
              </p:cNvPr>
              <p:cNvCxnSpPr/>
              <p:nvPr/>
            </p:nvCxnSpPr>
            <p:spPr>
              <a:xfrm flipV="1">
                <a:off x="9969957" y="6138176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Přímá spojnice 75">
                <a:extLst>
                  <a:ext uri="{FF2B5EF4-FFF2-40B4-BE49-F238E27FC236}">
                    <a16:creationId xmlns:a16="http://schemas.microsoft.com/office/drawing/2014/main" id="{7658627C-AC90-4AAC-AD2C-57861E50F76C}"/>
                  </a:ext>
                </a:extLst>
              </p:cNvPr>
              <p:cNvCxnSpPr/>
              <p:nvPr/>
            </p:nvCxnSpPr>
            <p:spPr>
              <a:xfrm flipV="1">
                <a:off x="10123602" y="6138176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Přímá spojnice 76">
                <a:extLst>
                  <a:ext uri="{FF2B5EF4-FFF2-40B4-BE49-F238E27FC236}">
                    <a16:creationId xmlns:a16="http://schemas.microsoft.com/office/drawing/2014/main" id="{9F7B3F6E-B765-4535-B1CE-E83AE5AC77E2}"/>
                  </a:ext>
                </a:extLst>
              </p:cNvPr>
              <p:cNvCxnSpPr/>
              <p:nvPr/>
            </p:nvCxnSpPr>
            <p:spPr>
              <a:xfrm flipV="1">
                <a:off x="10277247" y="6138176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Přímá spojnice 77">
                <a:extLst>
                  <a:ext uri="{FF2B5EF4-FFF2-40B4-BE49-F238E27FC236}">
                    <a16:creationId xmlns:a16="http://schemas.microsoft.com/office/drawing/2014/main" id="{5F4DC0A4-321F-4B8B-942E-9C7B4ECAFFAC}"/>
                  </a:ext>
                </a:extLst>
              </p:cNvPr>
              <p:cNvCxnSpPr/>
              <p:nvPr/>
            </p:nvCxnSpPr>
            <p:spPr>
              <a:xfrm flipV="1">
                <a:off x="10430892" y="6138176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Přímá spojnice 78">
                <a:extLst>
                  <a:ext uri="{FF2B5EF4-FFF2-40B4-BE49-F238E27FC236}">
                    <a16:creationId xmlns:a16="http://schemas.microsoft.com/office/drawing/2014/main" id="{96A7F72B-7F28-4730-AAA3-2B5B1A211413}"/>
                  </a:ext>
                </a:extLst>
              </p:cNvPr>
              <p:cNvCxnSpPr/>
              <p:nvPr/>
            </p:nvCxnSpPr>
            <p:spPr>
              <a:xfrm flipV="1">
                <a:off x="10584537" y="6138176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Přímá spojnice 79">
                <a:extLst>
                  <a:ext uri="{FF2B5EF4-FFF2-40B4-BE49-F238E27FC236}">
                    <a16:creationId xmlns:a16="http://schemas.microsoft.com/office/drawing/2014/main" id="{663EF251-2D0B-43AA-9F5C-43EB2CDA6F21}"/>
                  </a:ext>
                </a:extLst>
              </p:cNvPr>
              <p:cNvCxnSpPr/>
              <p:nvPr/>
            </p:nvCxnSpPr>
            <p:spPr>
              <a:xfrm flipV="1">
                <a:off x="10738182" y="6138176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Přímá spojnice 80">
                <a:extLst>
                  <a:ext uri="{FF2B5EF4-FFF2-40B4-BE49-F238E27FC236}">
                    <a16:creationId xmlns:a16="http://schemas.microsoft.com/office/drawing/2014/main" id="{380C3265-9373-4ED9-8C3A-087C0E0B2B1C}"/>
                  </a:ext>
                </a:extLst>
              </p:cNvPr>
              <p:cNvCxnSpPr/>
              <p:nvPr/>
            </p:nvCxnSpPr>
            <p:spPr>
              <a:xfrm flipV="1">
                <a:off x="10891824" y="6138176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Přímá spojnice 81">
                <a:extLst>
                  <a:ext uri="{FF2B5EF4-FFF2-40B4-BE49-F238E27FC236}">
                    <a16:creationId xmlns:a16="http://schemas.microsoft.com/office/drawing/2014/main" id="{38398D61-67AC-4B1A-BF1E-7239472E6068}"/>
                  </a:ext>
                </a:extLst>
              </p:cNvPr>
              <p:cNvCxnSpPr/>
              <p:nvPr/>
            </p:nvCxnSpPr>
            <p:spPr>
              <a:xfrm flipV="1">
                <a:off x="11048486" y="6144716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Přímá spojnice 82">
                <a:extLst>
                  <a:ext uri="{FF2B5EF4-FFF2-40B4-BE49-F238E27FC236}">
                    <a16:creationId xmlns:a16="http://schemas.microsoft.com/office/drawing/2014/main" id="{338EEC79-ECB2-4ABE-A034-2DE5F973AD6F}"/>
                  </a:ext>
                </a:extLst>
              </p:cNvPr>
              <p:cNvCxnSpPr/>
              <p:nvPr/>
            </p:nvCxnSpPr>
            <p:spPr>
              <a:xfrm flipV="1">
                <a:off x="11202131" y="6144716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Přímá spojnice 83">
                <a:extLst>
                  <a:ext uri="{FF2B5EF4-FFF2-40B4-BE49-F238E27FC236}">
                    <a16:creationId xmlns:a16="http://schemas.microsoft.com/office/drawing/2014/main" id="{4C72C058-262E-47D0-8BF2-C31192691E22}"/>
                  </a:ext>
                </a:extLst>
              </p:cNvPr>
              <p:cNvCxnSpPr/>
              <p:nvPr/>
            </p:nvCxnSpPr>
            <p:spPr>
              <a:xfrm flipV="1">
                <a:off x="11355776" y="6144716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Přímá spojnice 84">
                <a:extLst>
                  <a:ext uri="{FF2B5EF4-FFF2-40B4-BE49-F238E27FC236}">
                    <a16:creationId xmlns:a16="http://schemas.microsoft.com/office/drawing/2014/main" id="{5908809A-A31F-4697-BCEF-B8AC122D73AA}"/>
                  </a:ext>
                </a:extLst>
              </p:cNvPr>
              <p:cNvCxnSpPr/>
              <p:nvPr/>
            </p:nvCxnSpPr>
            <p:spPr>
              <a:xfrm flipV="1">
                <a:off x="11509421" y="6144716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Přímá spojnice 85">
                <a:extLst>
                  <a:ext uri="{FF2B5EF4-FFF2-40B4-BE49-F238E27FC236}">
                    <a16:creationId xmlns:a16="http://schemas.microsoft.com/office/drawing/2014/main" id="{6F91BD93-CF45-434F-B3C5-9725758676A9}"/>
                  </a:ext>
                </a:extLst>
              </p:cNvPr>
              <p:cNvCxnSpPr/>
              <p:nvPr/>
            </p:nvCxnSpPr>
            <p:spPr>
              <a:xfrm flipV="1">
                <a:off x="11663066" y="6144716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Přímá spojnice 86">
                <a:extLst>
                  <a:ext uri="{FF2B5EF4-FFF2-40B4-BE49-F238E27FC236}">
                    <a16:creationId xmlns:a16="http://schemas.microsoft.com/office/drawing/2014/main" id="{03E1F42E-C8FA-49D2-BA61-946DA2E75EAB}"/>
                  </a:ext>
                </a:extLst>
              </p:cNvPr>
              <p:cNvCxnSpPr/>
              <p:nvPr/>
            </p:nvCxnSpPr>
            <p:spPr>
              <a:xfrm flipV="1">
                <a:off x="11816708" y="6144716"/>
                <a:ext cx="0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Volný tvar 105">
                <a:extLst>
                  <a:ext uri="{FF2B5EF4-FFF2-40B4-BE49-F238E27FC236}">
                    <a16:creationId xmlns:a16="http://schemas.microsoft.com/office/drawing/2014/main" id="{FD274C3A-DDD5-4D32-ABB5-46DA496CA51F}"/>
                  </a:ext>
                </a:extLst>
              </p:cNvPr>
              <p:cNvSpPr/>
              <p:nvPr/>
            </p:nvSpPr>
            <p:spPr>
              <a:xfrm>
                <a:off x="9285298" y="4444728"/>
                <a:ext cx="2703931" cy="1501677"/>
              </a:xfrm>
              <a:custGeom>
                <a:avLst/>
                <a:gdLst>
                  <a:gd name="connsiteX0" fmla="*/ 0 w 2703931"/>
                  <a:gd name="connsiteY0" fmla="*/ 1501677 h 1501677"/>
                  <a:gd name="connsiteX1" fmla="*/ 84147 w 2703931"/>
                  <a:gd name="connsiteY1" fmla="*/ 1030452 h 1501677"/>
                  <a:gd name="connsiteX2" fmla="*/ 207563 w 2703931"/>
                  <a:gd name="connsiteY2" fmla="*/ 693863 h 1501677"/>
                  <a:gd name="connsiteX3" fmla="*/ 319760 w 2703931"/>
                  <a:gd name="connsiteY3" fmla="*/ 486300 h 1501677"/>
                  <a:gd name="connsiteX4" fmla="*/ 633909 w 2703931"/>
                  <a:gd name="connsiteY4" fmla="*/ 200200 h 1501677"/>
                  <a:gd name="connsiteX5" fmla="*/ 1071475 w 2703931"/>
                  <a:gd name="connsiteY5" fmla="*/ 76784 h 1501677"/>
                  <a:gd name="connsiteX6" fmla="*/ 1542700 w 2703931"/>
                  <a:gd name="connsiteY6" fmla="*/ 3856 h 1501677"/>
                  <a:gd name="connsiteX7" fmla="*/ 2109291 w 2703931"/>
                  <a:gd name="connsiteY7" fmla="*/ 9466 h 1501677"/>
                  <a:gd name="connsiteX8" fmla="*/ 2703931 w 2703931"/>
                  <a:gd name="connsiteY8" fmla="*/ 26295 h 150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3931" h="1501677">
                    <a:moveTo>
                      <a:pt x="0" y="1501677"/>
                    </a:moveTo>
                    <a:cubicBezTo>
                      <a:pt x="24776" y="1333382"/>
                      <a:pt x="49553" y="1165088"/>
                      <a:pt x="84147" y="1030452"/>
                    </a:cubicBezTo>
                    <a:cubicBezTo>
                      <a:pt x="118741" y="895816"/>
                      <a:pt x="168294" y="784555"/>
                      <a:pt x="207563" y="693863"/>
                    </a:cubicBezTo>
                    <a:cubicBezTo>
                      <a:pt x="246832" y="603171"/>
                      <a:pt x="248702" y="568577"/>
                      <a:pt x="319760" y="486300"/>
                    </a:cubicBezTo>
                    <a:cubicBezTo>
                      <a:pt x="390818" y="404023"/>
                      <a:pt x="508623" y="268453"/>
                      <a:pt x="633909" y="200200"/>
                    </a:cubicBezTo>
                    <a:cubicBezTo>
                      <a:pt x="759195" y="131947"/>
                      <a:pt x="920010" y="109508"/>
                      <a:pt x="1071475" y="76784"/>
                    </a:cubicBezTo>
                    <a:cubicBezTo>
                      <a:pt x="1222940" y="44060"/>
                      <a:pt x="1369731" y="15076"/>
                      <a:pt x="1542700" y="3856"/>
                    </a:cubicBezTo>
                    <a:cubicBezTo>
                      <a:pt x="1715669" y="-7364"/>
                      <a:pt x="2109291" y="9466"/>
                      <a:pt x="2109291" y="9466"/>
                    </a:cubicBezTo>
                    <a:lnTo>
                      <a:pt x="2703931" y="26295"/>
                    </a:lnTo>
                  </a:path>
                </a:pathLst>
              </a:cu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</p:grpSp>
        <p:sp>
          <p:nvSpPr>
            <p:cNvPr id="52" name="TextovéPole 51">
              <a:extLst>
                <a:ext uri="{FF2B5EF4-FFF2-40B4-BE49-F238E27FC236}">
                  <a16:creationId xmlns:a16="http://schemas.microsoft.com/office/drawing/2014/main" id="{AC9A2B46-016D-4080-B967-483B19A79CB2}"/>
                </a:ext>
              </a:extLst>
            </p:cNvPr>
            <p:cNvSpPr txBox="1"/>
            <p:nvPr/>
          </p:nvSpPr>
          <p:spPr>
            <a:xfrm>
              <a:off x="2329993" y="5374240"/>
              <a:ext cx="18053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vlnitý tetanus-klonická křeč</a:t>
              </a:r>
            </a:p>
          </p:txBody>
        </p:sp>
        <p:sp>
          <p:nvSpPr>
            <p:cNvPr id="53" name="TextovéPole 52">
              <a:extLst>
                <a:ext uri="{FF2B5EF4-FFF2-40B4-BE49-F238E27FC236}">
                  <a16:creationId xmlns:a16="http://schemas.microsoft.com/office/drawing/2014/main" id="{7C8E0C4E-2166-4B0D-BFDB-29F224A272AD}"/>
                </a:ext>
              </a:extLst>
            </p:cNvPr>
            <p:cNvSpPr txBox="1"/>
            <p:nvPr/>
          </p:nvSpPr>
          <p:spPr>
            <a:xfrm>
              <a:off x="5811782" y="5286644"/>
              <a:ext cx="18053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hladký tetanus-tonická křeč</a:t>
              </a:r>
            </a:p>
          </p:txBody>
        </p: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3CE7CBCB-D184-4800-B5EF-185C9F2C1BE5}"/>
                </a:ext>
              </a:extLst>
            </p:cNvPr>
            <p:cNvCxnSpPr/>
            <p:nvPr/>
          </p:nvCxnSpPr>
          <p:spPr>
            <a:xfrm flipV="1">
              <a:off x="694606" y="4939383"/>
              <a:ext cx="0" cy="11514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id="{4B6DB0C5-D031-49A2-963B-1D71CB713796}"/>
                </a:ext>
              </a:extLst>
            </p:cNvPr>
            <p:cNvCxnSpPr/>
            <p:nvPr/>
          </p:nvCxnSpPr>
          <p:spPr>
            <a:xfrm flipV="1">
              <a:off x="705239" y="6090841"/>
              <a:ext cx="735821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:a16="http://schemas.microsoft.com/office/drawing/2014/main" id="{28EEF87E-63BB-4E9D-AA7D-BAB3A806ACEC}"/>
                </a:ext>
              </a:extLst>
            </p:cNvPr>
            <p:cNvCxnSpPr/>
            <p:nvPr/>
          </p:nvCxnSpPr>
          <p:spPr>
            <a:xfrm flipV="1">
              <a:off x="705239" y="6624405"/>
              <a:ext cx="735821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A7DA3698-7805-4A32-AFF5-59EEFE029CE8}"/>
                </a:ext>
              </a:extLst>
            </p:cNvPr>
            <p:cNvSpPr txBox="1"/>
            <p:nvPr/>
          </p:nvSpPr>
          <p:spPr>
            <a:xfrm>
              <a:off x="16771" y="4666900"/>
              <a:ext cx="779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F</a:t>
              </a:r>
            </a:p>
            <a:p>
              <a:r>
                <a:rPr lang="cs-CZ" sz="1800" dirty="0"/>
                <a:t>(</a:t>
              </a:r>
              <a:r>
                <a:rPr lang="cs-CZ" sz="1800" dirty="0" err="1"/>
                <a:t>mN</a:t>
              </a:r>
              <a:r>
                <a:rPr lang="cs-CZ" sz="1800" dirty="0"/>
                <a:t>)</a:t>
              </a:r>
            </a:p>
          </p:txBody>
        </p:sp>
        <p:sp>
          <p:nvSpPr>
            <p:cNvPr id="58" name="TextovéPole 57">
              <a:extLst>
                <a:ext uri="{FF2B5EF4-FFF2-40B4-BE49-F238E27FC236}">
                  <a16:creationId xmlns:a16="http://schemas.microsoft.com/office/drawing/2014/main" id="{95D19764-31B0-420C-AC3C-18057AF00549}"/>
                </a:ext>
              </a:extLst>
            </p:cNvPr>
            <p:cNvSpPr txBox="1"/>
            <p:nvPr/>
          </p:nvSpPr>
          <p:spPr>
            <a:xfrm>
              <a:off x="8077108" y="6405884"/>
              <a:ext cx="853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t (s)</a:t>
              </a: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B09AFF17-91A5-41ED-BFF2-316F80E6137D}"/>
              </a:ext>
            </a:extLst>
          </p:cNvPr>
          <p:cNvSpPr txBox="1"/>
          <p:nvPr/>
        </p:nvSpPr>
        <p:spPr>
          <a:xfrm>
            <a:off x="1606110" y="2848208"/>
            <a:ext cx="1896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Vnitřní cyklus vápníku</a:t>
            </a:r>
          </a:p>
        </p:txBody>
      </p:sp>
    </p:spTree>
    <p:extLst>
      <p:ext uri="{BB962C8B-B14F-4D97-AF65-F5344CB8AC3E}">
        <p14:creationId xmlns:p14="http://schemas.microsoft.com/office/powerpoint/2010/main" val="52567826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590</TotalTime>
  <Words>883</Words>
  <Application>Microsoft Office PowerPoint</Application>
  <PresentationFormat>Širokoúhlá obrazovka</PresentationFormat>
  <Paragraphs>134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Arial-BoldMT</vt:lpstr>
      <vt:lpstr>Tahoma</vt:lpstr>
      <vt:lpstr>Wingdings</vt:lpstr>
      <vt:lpstr>Prezentace_MU_CZ</vt:lpstr>
      <vt:lpstr>Časová a prostorová sumace  u kosterního svalu</vt:lpstr>
      <vt:lpstr>Kontrakce příčně pruhovaného kosterního svalu</vt:lpstr>
      <vt:lpstr>Prezentace aplikace PowerPoint</vt:lpstr>
      <vt:lpstr>Napínací reflex – regulovaný mozečkem pomocí γ-motoneuronů</vt:lpstr>
      <vt:lpstr>Vztah excitace  (kontrakce) u kosterního svalu</vt:lpstr>
      <vt:lpstr>Vztah excitace – kontrakce u kosterního svalu</vt:lpstr>
      <vt:lpstr>Prostorová sumace u kosterního svalu</vt:lpstr>
      <vt:lpstr>Časová sumace u kosterního svalu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Miriam Nývltová Fišáková</cp:lastModifiedBy>
  <cp:revision>33</cp:revision>
  <cp:lastPrinted>2023-02-27T12:06:52Z</cp:lastPrinted>
  <dcterms:created xsi:type="dcterms:W3CDTF">2018-10-05T10:13:37Z</dcterms:created>
  <dcterms:modified xsi:type="dcterms:W3CDTF">2023-02-27T14:58:22Z</dcterms:modified>
</cp:coreProperties>
</file>