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18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95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75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6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77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58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69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97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0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41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780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FC33-6352-4782-91CB-A4DC0C920B17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BE4CA-76DE-4F01-8712-9FC890C5F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76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0" cy="857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54950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</dc:creator>
  <cp:lastModifiedBy>MU</cp:lastModifiedBy>
  <cp:revision>1</cp:revision>
  <dcterms:created xsi:type="dcterms:W3CDTF">2023-04-14T08:05:53Z</dcterms:created>
  <dcterms:modified xsi:type="dcterms:W3CDTF">2023-04-14T08:06:11Z</dcterms:modified>
</cp:coreProperties>
</file>