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12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06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62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72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76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66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59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57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14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7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47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3CE48-9470-497E-B601-D3FC54281505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35D49-3953-4EC1-8110-6F6B0A60EA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97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0" cy="857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0669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</dc:creator>
  <cp:lastModifiedBy>MU</cp:lastModifiedBy>
  <cp:revision>1</cp:revision>
  <dcterms:created xsi:type="dcterms:W3CDTF">2023-04-14T08:03:50Z</dcterms:created>
  <dcterms:modified xsi:type="dcterms:W3CDTF">2023-04-14T08:04:08Z</dcterms:modified>
</cp:coreProperties>
</file>